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1" r:id="rId2"/>
    <p:sldId id="314" r:id="rId3"/>
    <p:sldId id="315" r:id="rId4"/>
    <p:sldId id="332" r:id="rId5"/>
    <p:sldId id="408" r:id="rId6"/>
    <p:sldId id="581" r:id="rId7"/>
    <p:sldId id="616" r:id="rId8"/>
    <p:sldId id="678" r:id="rId9"/>
    <p:sldId id="328" r:id="rId10"/>
    <p:sldId id="674" r:id="rId11"/>
    <p:sldId id="365" r:id="rId12"/>
    <p:sldId id="677" r:id="rId13"/>
    <p:sldId id="675" r:id="rId14"/>
    <p:sldId id="676" r:id="rId15"/>
    <p:sldId id="256" r:id="rId16"/>
    <p:sldId id="679" r:id="rId17"/>
    <p:sldId id="669" r:id="rId18"/>
    <p:sldId id="6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94664" autoAdjust="0"/>
  </p:normalViewPr>
  <p:slideViewPr>
    <p:cSldViewPr snapToGrid="0">
      <p:cViewPr>
        <p:scale>
          <a:sx n="50" d="100"/>
          <a:sy n="50" d="100"/>
        </p:scale>
        <p:origin x="676"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1CC64226-BB7D-451E-9B02-ACC500C7C811}"/>
    <pc:docChg chg="undo custSel addSld delSld modSld sldOrd">
      <pc:chgData name="Mr Tam Nguyen" userId="53846575c6d7c6f1" providerId="LiveId" clId="{1CC64226-BB7D-451E-9B02-ACC500C7C811}" dt="2019-11-23T06:36:44.275" v="950" actId="20577"/>
      <pc:docMkLst>
        <pc:docMk/>
      </pc:docMkLst>
      <pc:sldChg chg="modSp">
        <pc:chgData name="Mr Tam Nguyen" userId="53846575c6d7c6f1" providerId="LiveId" clId="{1CC64226-BB7D-451E-9B02-ACC500C7C811}" dt="2019-11-23T03:20:16.321" v="0"/>
        <pc:sldMkLst>
          <pc:docMk/>
          <pc:sldMk cId="3633898169" sldId="314"/>
        </pc:sldMkLst>
        <pc:spChg chg="mod">
          <ac:chgData name="Mr Tam Nguyen" userId="53846575c6d7c6f1" providerId="LiveId" clId="{1CC64226-BB7D-451E-9B02-ACC500C7C811}" dt="2019-11-23T03:20:16.321" v="0"/>
          <ac:spMkLst>
            <pc:docMk/>
            <pc:sldMk cId="3633898169" sldId="314"/>
            <ac:spMk id="2" creationId="{00000000-0000-0000-0000-000000000000}"/>
          </ac:spMkLst>
        </pc:spChg>
      </pc:sldChg>
      <pc:sldChg chg="modSp mod">
        <pc:chgData name="Mr Tam Nguyen" userId="53846575c6d7c6f1" providerId="LiveId" clId="{1CC64226-BB7D-451E-9B02-ACC500C7C811}" dt="2019-11-23T03:20:43.401" v="6" actId="255"/>
        <pc:sldMkLst>
          <pc:docMk/>
          <pc:sldMk cId="3079759574" sldId="315"/>
        </pc:sldMkLst>
        <pc:spChg chg="mod">
          <ac:chgData name="Mr Tam Nguyen" userId="53846575c6d7c6f1" providerId="LiveId" clId="{1CC64226-BB7D-451E-9B02-ACC500C7C811}" dt="2019-11-23T03:20:43.401" v="6" actId="255"/>
          <ac:spMkLst>
            <pc:docMk/>
            <pc:sldMk cId="3079759574" sldId="315"/>
            <ac:spMk id="2" creationId="{00000000-0000-0000-0000-000000000000}"/>
          </ac:spMkLst>
        </pc:spChg>
      </pc:sldChg>
      <pc:sldChg chg="modSp mod">
        <pc:chgData name="Mr Tam Nguyen" userId="53846575c6d7c6f1" providerId="LiveId" clId="{1CC64226-BB7D-451E-9B02-ACC500C7C811}" dt="2019-11-23T03:27:15.461" v="45"/>
        <pc:sldMkLst>
          <pc:docMk/>
          <pc:sldMk cId="2464980806" sldId="365"/>
        </pc:sldMkLst>
        <pc:spChg chg="mod">
          <ac:chgData name="Mr Tam Nguyen" userId="53846575c6d7c6f1" providerId="LiveId" clId="{1CC64226-BB7D-451E-9B02-ACC500C7C811}" dt="2019-11-23T03:25:40.226" v="39"/>
          <ac:spMkLst>
            <pc:docMk/>
            <pc:sldMk cId="2464980806" sldId="365"/>
            <ac:spMk id="8" creationId="{00000000-0000-0000-0000-000000000000}"/>
          </ac:spMkLst>
        </pc:spChg>
        <pc:spChg chg="mod">
          <ac:chgData name="Mr Tam Nguyen" userId="53846575c6d7c6f1" providerId="LiveId" clId="{1CC64226-BB7D-451E-9B02-ACC500C7C811}" dt="2019-11-23T03:25:32.586" v="38" actId="207"/>
          <ac:spMkLst>
            <pc:docMk/>
            <pc:sldMk cId="2464980806" sldId="365"/>
            <ac:spMk id="10" creationId="{C560D8AB-9919-419B-BEBB-D2009B70CB50}"/>
          </ac:spMkLst>
        </pc:spChg>
        <pc:spChg chg="mod">
          <ac:chgData name="Mr Tam Nguyen" userId="53846575c6d7c6f1" providerId="LiveId" clId="{1CC64226-BB7D-451E-9B02-ACC500C7C811}" dt="2019-11-23T03:27:01.552" v="43" actId="1076"/>
          <ac:spMkLst>
            <pc:docMk/>
            <pc:sldMk cId="2464980806" sldId="365"/>
            <ac:spMk id="33" creationId="{00000000-0000-0000-0000-000000000000}"/>
          </ac:spMkLst>
        </pc:spChg>
        <pc:spChg chg="mod">
          <ac:chgData name="Mr Tam Nguyen" userId="53846575c6d7c6f1" providerId="LiveId" clId="{1CC64226-BB7D-451E-9B02-ACC500C7C811}" dt="2019-11-23T03:26:56.256" v="42"/>
          <ac:spMkLst>
            <pc:docMk/>
            <pc:sldMk cId="2464980806" sldId="365"/>
            <ac:spMk id="39" creationId="{00000000-0000-0000-0000-000000000000}"/>
          </ac:spMkLst>
        </pc:spChg>
        <pc:spChg chg="mod">
          <ac:chgData name="Mr Tam Nguyen" userId="53846575c6d7c6f1" providerId="LiveId" clId="{1CC64226-BB7D-451E-9B02-ACC500C7C811}" dt="2019-11-23T03:27:08.849" v="44"/>
          <ac:spMkLst>
            <pc:docMk/>
            <pc:sldMk cId="2464980806" sldId="365"/>
            <ac:spMk id="42" creationId="{00000000-0000-0000-0000-000000000000}"/>
          </ac:spMkLst>
        </pc:spChg>
        <pc:spChg chg="mod">
          <ac:chgData name="Mr Tam Nguyen" userId="53846575c6d7c6f1" providerId="LiveId" clId="{1CC64226-BB7D-451E-9B02-ACC500C7C811}" dt="2019-11-23T03:27:15.461" v="45"/>
          <ac:spMkLst>
            <pc:docMk/>
            <pc:sldMk cId="2464980806" sldId="365"/>
            <ac:spMk id="45" creationId="{00000000-0000-0000-0000-000000000000}"/>
          </ac:spMkLst>
        </pc:spChg>
      </pc:sldChg>
      <pc:sldChg chg="modSp mod">
        <pc:chgData name="Mr Tam Nguyen" userId="53846575c6d7c6f1" providerId="LiveId" clId="{1CC64226-BB7D-451E-9B02-ACC500C7C811}" dt="2019-11-23T03:21:03.917" v="9" actId="404"/>
        <pc:sldMkLst>
          <pc:docMk/>
          <pc:sldMk cId="3029824585" sldId="408"/>
        </pc:sldMkLst>
        <pc:spChg chg="mod">
          <ac:chgData name="Mr Tam Nguyen" userId="53846575c6d7c6f1" providerId="LiveId" clId="{1CC64226-BB7D-451E-9B02-ACC500C7C811}" dt="2019-11-23T03:21:03.917" v="9" actId="404"/>
          <ac:spMkLst>
            <pc:docMk/>
            <pc:sldMk cId="3029824585" sldId="408"/>
            <ac:spMk id="2" creationId="{00000000-0000-0000-0000-000000000000}"/>
          </ac:spMkLst>
        </pc:spChg>
      </pc:sldChg>
      <pc:sldChg chg="modSp mod">
        <pc:chgData name="Mr Tam Nguyen" userId="53846575c6d7c6f1" providerId="LiveId" clId="{1CC64226-BB7D-451E-9B02-ACC500C7C811}" dt="2019-11-23T03:21:26.342" v="11" actId="403"/>
        <pc:sldMkLst>
          <pc:docMk/>
          <pc:sldMk cId="35116916" sldId="581"/>
        </pc:sldMkLst>
        <pc:spChg chg="mod">
          <ac:chgData name="Mr Tam Nguyen" userId="53846575c6d7c6f1" providerId="LiveId" clId="{1CC64226-BB7D-451E-9B02-ACC500C7C811}" dt="2019-11-23T03:21:26.342" v="11" actId="403"/>
          <ac:spMkLst>
            <pc:docMk/>
            <pc:sldMk cId="35116916" sldId="581"/>
            <ac:spMk id="2" creationId="{00000000-0000-0000-0000-000000000000}"/>
          </ac:spMkLst>
        </pc:spChg>
      </pc:sldChg>
      <pc:sldChg chg="modSp mod">
        <pc:chgData name="Mr Tam Nguyen" userId="53846575c6d7c6f1" providerId="LiveId" clId="{1CC64226-BB7D-451E-9B02-ACC500C7C811}" dt="2019-11-23T03:21:39.805" v="14" actId="404"/>
        <pc:sldMkLst>
          <pc:docMk/>
          <pc:sldMk cId="664086956" sldId="616"/>
        </pc:sldMkLst>
        <pc:spChg chg="mod">
          <ac:chgData name="Mr Tam Nguyen" userId="53846575c6d7c6f1" providerId="LiveId" clId="{1CC64226-BB7D-451E-9B02-ACC500C7C811}" dt="2019-11-23T03:21:39.805" v="14" actId="404"/>
          <ac:spMkLst>
            <pc:docMk/>
            <pc:sldMk cId="664086956" sldId="616"/>
            <ac:spMk id="2" creationId="{00000000-0000-0000-0000-000000000000}"/>
          </ac:spMkLst>
        </pc:spChg>
      </pc:sldChg>
      <pc:sldChg chg="addSp delSp modSp mod">
        <pc:chgData name="Mr Tam Nguyen" userId="53846575c6d7c6f1" providerId="LiveId" clId="{1CC64226-BB7D-451E-9B02-ACC500C7C811}" dt="2019-11-23T06:36:44.275" v="950" actId="20577"/>
        <pc:sldMkLst>
          <pc:docMk/>
          <pc:sldMk cId="2544005534" sldId="667"/>
        </pc:sldMkLst>
        <pc:graphicFrameChg chg="add mod modGraphic">
          <ac:chgData name="Mr Tam Nguyen" userId="53846575c6d7c6f1" providerId="LiveId" clId="{1CC64226-BB7D-451E-9B02-ACC500C7C811}" dt="2019-11-23T06:36:44.275" v="950" actId="20577"/>
          <ac:graphicFrameMkLst>
            <pc:docMk/>
            <pc:sldMk cId="2544005534" sldId="667"/>
            <ac:graphicFrameMk id="3" creationId="{FF2765D3-1F79-48FE-81C8-23D541CBFEEB}"/>
          </ac:graphicFrameMkLst>
        </pc:graphicFrameChg>
        <pc:graphicFrameChg chg="del">
          <ac:chgData name="Mr Tam Nguyen" userId="53846575c6d7c6f1" providerId="LiveId" clId="{1CC64226-BB7D-451E-9B02-ACC500C7C811}" dt="2019-11-23T06:36:13.888" v="939" actId="478"/>
          <ac:graphicFrameMkLst>
            <pc:docMk/>
            <pc:sldMk cId="2544005534" sldId="667"/>
            <ac:graphicFrameMk id="4" creationId="{5BF51E39-5835-4E4D-AC5D-E92C97FB54CF}"/>
          </ac:graphicFrameMkLst>
        </pc:graphicFrameChg>
      </pc:sldChg>
      <pc:sldChg chg="delSp del mod delAnim">
        <pc:chgData name="Mr Tam Nguyen" userId="53846575c6d7c6f1" providerId="LiveId" clId="{1CC64226-BB7D-451E-9B02-ACC500C7C811}" dt="2019-11-23T03:43:53.019" v="91" actId="47"/>
        <pc:sldMkLst>
          <pc:docMk/>
          <pc:sldMk cId="1817226621" sldId="668"/>
        </pc:sldMkLst>
        <pc:spChg chg="del">
          <ac:chgData name="Mr Tam Nguyen" userId="53846575c6d7c6f1" providerId="LiveId" clId="{1CC64226-BB7D-451E-9B02-ACC500C7C811}" dt="2019-11-23T03:41:50.678" v="88" actId="478"/>
          <ac:spMkLst>
            <pc:docMk/>
            <pc:sldMk cId="1817226621" sldId="668"/>
            <ac:spMk id="5" creationId="{044D9FAD-959A-44CF-990E-0AB02EA48E4A}"/>
          </ac:spMkLst>
        </pc:spChg>
        <pc:spChg chg="del">
          <ac:chgData name="Mr Tam Nguyen" userId="53846575c6d7c6f1" providerId="LiveId" clId="{1CC64226-BB7D-451E-9B02-ACC500C7C811}" dt="2019-11-23T03:41:56.995" v="89" actId="478"/>
          <ac:spMkLst>
            <pc:docMk/>
            <pc:sldMk cId="1817226621" sldId="668"/>
            <ac:spMk id="6" creationId="{68E7701D-5725-4CFE-85C6-C4C71FD87ADC}"/>
          </ac:spMkLst>
        </pc:spChg>
        <pc:spChg chg="del">
          <ac:chgData name="Mr Tam Nguyen" userId="53846575c6d7c6f1" providerId="LiveId" clId="{1CC64226-BB7D-451E-9B02-ACC500C7C811}" dt="2019-11-23T03:41:56.995" v="89" actId="478"/>
          <ac:spMkLst>
            <pc:docMk/>
            <pc:sldMk cId="1817226621" sldId="668"/>
            <ac:spMk id="64" creationId="{A12E60E4-6A41-4D55-84EF-5C318F2091C0}"/>
          </ac:spMkLst>
        </pc:spChg>
        <pc:spChg chg="del">
          <ac:chgData name="Mr Tam Nguyen" userId="53846575c6d7c6f1" providerId="LiveId" clId="{1CC64226-BB7D-451E-9B02-ACC500C7C811}" dt="2019-11-23T03:41:56.995" v="89" actId="478"/>
          <ac:spMkLst>
            <pc:docMk/>
            <pc:sldMk cId="1817226621" sldId="668"/>
            <ac:spMk id="68" creationId="{505584C4-40AE-42E6-8035-2BFA5A875466}"/>
          </ac:spMkLst>
        </pc:spChg>
        <pc:spChg chg="del">
          <ac:chgData name="Mr Tam Nguyen" userId="53846575c6d7c6f1" providerId="LiveId" clId="{1CC64226-BB7D-451E-9B02-ACC500C7C811}" dt="2019-11-23T03:41:56.995" v="89" actId="478"/>
          <ac:spMkLst>
            <pc:docMk/>
            <pc:sldMk cId="1817226621" sldId="668"/>
            <ac:spMk id="69" creationId="{05E643AB-3616-4762-9F0D-70247B1DD894}"/>
          </ac:spMkLst>
        </pc:spChg>
        <pc:spChg chg="del">
          <ac:chgData name="Mr Tam Nguyen" userId="53846575c6d7c6f1" providerId="LiveId" clId="{1CC64226-BB7D-451E-9B02-ACC500C7C811}" dt="2019-11-23T03:41:56.995" v="89" actId="478"/>
          <ac:spMkLst>
            <pc:docMk/>
            <pc:sldMk cId="1817226621" sldId="668"/>
            <ac:spMk id="70" creationId="{CA7B333D-DE85-4756-A48D-45B47615C4CE}"/>
          </ac:spMkLst>
        </pc:spChg>
        <pc:spChg chg="del">
          <ac:chgData name="Mr Tam Nguyen" userId="53846575c6d7c6f1" providerId="LiveId" clId="{1CC64226-BB7D-451E-9B02-ACC500C7C811}" dt="2019-11-23T03:41:56.995" v="89" actId="478"/>
          <ac:spMkLst>
            <pc:docMk/>
            <pc:sldMk cId="1817226621" sldId="668"/>
            <ac:spMk id="72" creationId="{80ED3045-95B2-4650-8F04-DD25FCD0BD22}"/>
          </ac:spMkLst>
        </pc:spChg>
        <pc:spChg chg="del">
          <ac:chgData name="Mr Tam Nguyen" userId="53846575c6d7c6f1" providerId="LiveId" clId="{1CC64226-BB7D-451E-9B02-ACC500C7C811}" dt="2019-11-23T03:41:56.995" v="89" actId="478"/>
          <ac:spMkLst>
            <pc:docMk/>
            <pc:sldMk cId="1817226621" sldId="668"/>
            <ac:spMk id="73" creationId="{A3AB4DA2-AC08-4CBC-B68A-8C07BBA71A0B}"/>
          </ac:spMkLst>
        </pc:spChg>
        <pc:spChg chg="del">
          <ac:chgData name="Mr Tam Nguyen" userId="53846575c6d7c6f1" providerId="LiveId" clId="{1CC64226-BB7D-451E-9B02-ACC500C7C811}" dt="2019-11-23T03:41:56.995" v="89" actId="478"/>
          <ac:spMkLst>
            <pc:docMk/>
            <pc:sldMk cId="1817226621" sldId="668"/>
            <ac:spMk id="75" creationId="{322B1431-DAE3-457E-96F5-D1D5939E968A}"/>
          </ac:spMkLst>
        </pc:spChg>
        <pc:spChg chg="del">
          <ac:chgData name="Mr Tam Nguyen" userId="53846575c6d7c6f1" providerId="LiveId" clId="{1CC64226-BB7D-451E-9B02-ACC500C7C811}" dt="2019-11-23T03:41:56.995" v="89" actId="478"/>
          <ac:spMkLst>
            <pc:docMk/>
            <pc:sldMk cId="1817226621" sldId="668"/>
            <ac:spMk id="76" creationId="{0D236F44-5D24-40AE-B4A7-0EC02D55B814}"/>
          </ac:spMkLst>
        </pc:spChg>
        <pc:spChg chg="del">
          <ac:chgData name="Mr Tam Nguyen" userId="53846575c6d7c6f1" providerId="LiveId" clId="{1CC64226-BB7D-451E-9B02-ACC500C7C811}" dt="2019-11-23T03:41:56.995" v="89" actId="478"/>
          <ac:spMkLst>
            <pc:docMk/>
            <pc:sldMk cId="1817226621" sldId="668"/>
            <ac:spMk id="77" creationId="{6788B8CF-3D04-4901-AA4E-D2928B5F2EA4}"/>
          </ac:spMkLst>
        </pc:spChg>
        <pc:spChg chg="del">
          <ac:chgData name="Mr Tam Nguyen" userId="53846575c6d7c6f1" providerId="LiveId" clId="{1CC64226-BB7D-451E-9B02-ACC500C7C811}" dt="2019-11-23T03:41:56.995" v="89" actId="478"/>
          <ac:spMkLst>
            <pc:docMk/>
            <pc:sldMk cId="1817226621" sldId="668"/>
            <ac:spMk id="93" creationId="{39FCD414-83D4-4471-A772-E194FCE0B81D}"/>
          </ac:spMkLst>
        </pc:spChg>
        <pc:spChg chg="del">
          <ac:chgData name="Mr Tam Nguyen" userId="53846575c6d7c6f1" providerId="LiveId" clId="{1CC64226-BB7D-451E-9B02-ACC500C7C811}" dt="2019-11-23T03:41:56.995" v="89" actId="478"/>
          <ac:spMkLst>
            <pc:docMk/>
            <pc:sldMk cId="1817226621" sldId="668"/>
            <ac:spMk id="94" creationId="{A7653468-BD40-4333-9651-1384A6F6872B}"/>
          </ac:spMkLst>
        </pc:spChg>
        <pc:spChg chg="del">
          <ac:chgData name="Mr Tam Nguyen" userId="53846575c6d7c6f1" providerId="LiveId" clId="{1CC64226-BB7D-451E-9B02-ACC500C7C811}" dt="2019-11-23T03:41:56.995" v="89" actId="478"/>
          <ac:spMkLst>
            <pc:docMk/>
            <pc:sldMk cId="1817226621" sldId="668"/>
            <ac:spMk id="112" creationId="{61C72F0B-3B85-44F5-938A-C250DA47070F}"/>
          </ac:spMkLst>
        </pc:spChg>
        <pc:spChg chg="del">
          <ac:chgData name="Mr Tam Nguyen" userId="53846575c6d7c6f1" providerId="LiveId" clId="{1CC64226-BB7D-451E-9B02-ACC500C7C811}" dt="2019-11-23T03:41:56.995" v="89" actId="478"/>
          <ac:spMkLst>
            <pc:docMk/>
            <pc:sldMk cId="1817226621" sldId="668"/>
            <ac:spMk id="113" creationId="{1A80F6ED-6D92-4474-AB28-13E70641265F}"/>
          </ac:spMkLst>
        </pc:spChg>
        <pc:spChg chg="del">
          <ac:chgData name="Mr Tam Nguyen" userId="53846575c6d7c6f1" providerId="LiveId" clId="{1CC64226-BB7D-451E-9B02-ACC500C7C811}" dt="2019-11-23T03:41:56.995" v="89" actId="478"/>
          <ac:spMkLst>
            <pc:docMk/>
            <pc:sldMk cId="1817226621" sldId="668"/>
            <ac:spMk id="114" creationId="{DFCA5343-E298-4221-A136-E897A94C3E21}"/>
          </ac:spMkLst>
        </pc:spChg>
        <pc:spChg chg="del">
          <ac:chgData name="Mr Tam Nguyen" userId="53846575c6d7c6f1" providerId="LiveId" clId="{1CC64226-BB7D-451E-9B02-ACC500C7C811}" dt="2019-11-23T03:41:56.995" v="89" actId="478"/>
          <ac:spMkLst>
            <pc:docMk/>
            <pc:sldMk cId="1817226621" sldId="668"/>
            <ac:spMk id="115" creationId="{2C22EDB8-1668-49D1-861B-E032CB8A6DF4}"/>
          </ac:spMkLst>
        </pc:spChg>
        <pc:spChg chg="del">
          <ac:chgData name="Mr Tam Nguyen" userId="53846575c6d7c6f1" providerId="LiveId" clId="{1CC64226-BB7D-451E-9B02-ACC500C7C811}" dt="2019-11-23T03:41:56.995" v="89" actId="478"/>
          <ac:spMkLst>
            <pc:docMk/>
            <pc:sldMk cId="1817226621" sldId="668"/>
            <ac:spMk id="116" creationId="{82FF5BC3-F204-44A9-A903-39F75997C7AD}"/>
          </ac:spMkLst>
        </pc:spChg>
        <pc:spChg chg="del">
          <ac:chgData name="Mr Tam Nguyen" userId="53846575c6d7c6f1" providerId="LiveId" clId="{1CC64226-BB7D-451E-9B02-ACC500C7C811}" dt="2019-11-23T03:41:56.995" v="89" actId="478"/>
          <ac:spMkLst>
            <pc:docMk/>
            <pc:sldMk cId="1817226621" sldId="668"/>
            <ac:spMk id="117" creationId="{DDF917ED-9BEE-4C0B-B168-764D17696B4D}"/>
          </ac:spMkLst>
        </pc:spChg>
        <pc:spChg chg="del">
          <ac:chgData name="Mr Tam Nguyen" userId="53846575c6d7c6f1" providerId="LiveId" clId="{1CC64226-BB7D-451E-9B02-ACC500C7C811}" dt="2019-11-23T03:41:56.995" v="89" actId="478"/>
          <ac:spMkLst>
            <pc:docMk/>
            <pc:sldMk cId="1817226621" sldId="668"/>
            <ac:spMk id="118" creationId="{00F5F7D5-B9D5-4512-8F1A-C1933AA0D589}"/>
          </ac:spMkLst>
        </pc:spChg>
        <pc:spChg chg="del">
          <ac:chgData name="Mr Tam Nguyen" userId="53846575c6d7c6f1" providerId="LiveId" clId="{1CC64226-BB7D-451E-9B02-ACC500C7C811}" dt="2019-11-23T03:41:56.995" v="89" actId="478"/>
          <ac:spMkLst>
            <pc:docMk/>
            <pc:sldMk cId="1817226621" sldId="668"/>
            <ac:spMk id="119" creationId="{067F7FAF-EF24-4A70-935E-F7697FADCDD5}"/>
          </ac:spMkLst>
        </pc:spChg>
        <pc:spChg chg="del">
          <ac:chgData name="Mr Tam Nguyen" userId="53846575c6d7c6f1" providerId="LiveId" clId="{1CC64226-BB7D-451E-9B02-ACC500C7C811}" dt="2019-11-23T03:41:56.995" v="89" actId="478"/>
          <ac:spMkLst>
            <pc:docMk/>
            <pc:sldMk cId="1817226621" sldId="668"/>
            <ac:spMk id="120" creationId="{2C958CC7-F53D-435E-A68F-2DA693546E22}"/>
          </ac:spMkLst>
        </pc:spChg>
        <pc:spChg chg="del">
          <ac:chgData name="Mr Tam Nguyen" userId="53846575c6d7c6f1" providerId="LiveId" clId="{1CC64226-BB7D-451E-9B02-ACC500C7C811}" dt="2019-11-23T03:41:56.995" v="89" actId="478"/>
          <ac:spMkLst>
            <pc:docMk/>
            <pc:sldMk cId="1817226621" sldId="668"/>
            <ac:spMk id="121" creationId="{6E920201-07D1-4016-BE6A-C73C37C349F2}"/>
          </ac:spMkLst>
        </pc:spChg>
        <pc:spChg chg="del">
          <ac:chgData name="Mr Tam Nguyen" userId="53846575c6d7c6f1" providerId="LiveId" clId="{1CC64226-BB7D-451E-9B02-ACC500C7C811}" dt="2019-11-23T03:41:56.995" v="89" actId="478"/>
          <ac:spMkLst>
            <pc:docMk/>
            <pc:sldMk cId="1817226621" sldId="668"/>
            <ac:spMk id="122" creationId="{22762D3A-9D3E-4958-89A8-705439608B4A}"/>
          </ac:spMkLst>
        </pc:spChg>
        <pc:spChg chg="del">
          <ac:chgData name="Mr Tam Nguyen" userId="53846575c6d7c6f1" providerId="LiveId" clId="{1CC64226-BB7D-451E-9B02-ACC500C7C811}" dt="2019-11-23T03:41:56.995" v="89" actId="478"/>
          <ac:spMkLst>
            <pc:docMk/>
            <pc:sldMk cId="1817226621" sldId="668"/>
            <ac:spMk id="123" creationId="{32411812-8553-4FE9-8353-74DA76841141}"/>
          </ac:spMkLst>
        </pc:spChg>
        <pc:spChg chg="del">
          <ac:chgData name="Mr Tam Nguyen" userId="53846575c6d7c6f1" providerId="LiveId" clId="{1CC64226-BB7D-451E-9B02-ACC500C7C811}" dt="2019-11-23T03:41:56.995" v="89" actId="478"/>
          <ac:spMkLst>
            <pc:docMk/>
            <pc:sldMk cId="1817226621" sldId="668"/>
            <ac:spMk id="124" creationId="{3DF79256-D8F5-4C59-8ACB-3AF18306EA59}"/>
          </ac:spMkLst>
        </pc:spChg>
        <pc:spChg chg="del">
          <ac:chgData name="Mr Tam Nguyen" userId="53846575c6d7c6f1" providerId="LiveId" clId="{1CC64226-BB7D-451E-9B02-ACC500C7C811}" dt="2019-11-23T03:41:56.995" v="89" actId="478"/>
          <ac:spMkLst>
            <pc:docMk/>
            <pc:sldMk cId="1817226621" sldId="668"/>
            <ac:spMk id="125" creationId="{937DC855-A912-4C46-AB40-5C0BCBFAF542}"/>
          </ac:spMkLst>
        </pc:spChg>
        <pc:spChg chg="del">
          <ac:chgData name="Mr Tam Nguyen" userId="53846575c6d7c6f1" providerId="LiveId" clId="{1CC64226-BB7D-451E-9B02-ACC500C7C811}" dt="2019-11-23T03:41:56.995" v="89" actId="478"/>
          <ac:spMkLst>
            <pc:docMk/>
            <pc:sldMk cId="1817226621" sldId="668"/>
            <ac:spMk id="126" creationId="{2249AD56-B790-4221-9EAF-98C75513A1AC}"/>
          </ac:spMkLst>
        </pc:spChg>
        <pc:spChg chg="del">
          <ac:chgData name="Mr Tam Nguyen" userId="53846575c6d7c6f1" providerId="LiveId" clId="{1CC64226-BB7D-451E-9B02-ACC500C7C811}" dt="2019-11-23T03:41:56.995" v="89" actId="478"/>
          <ac:spMkLst>
            <pc:docMk/>
            <pc:sldMk cId="1817226621" sldId="668"/>
            <ac:spMk id="127" creationId="{5A9F88A0-FB6C-4971-92DF-74F8F119E89F}"/>
          </ac:spMkLst>
        </pc:spChg>
        <pc:spChg chg="del">
          <ac:chgData name="Mr Tam Nguyen" userId="53846575c6d7c6f1" providerId="LiveId" clId="{1CC64226-BB7D-451E-9B02-ACC500C7C811}" dt="2019-11-23T03:41:56.995" v="89" actId="478"/>
          <ac:spMkLst>
            <pc:docMk/>
            <pc:sldMk cId="1817226621" sldId="668"/>
            <ac:spMk id="128" creationId="{0F49C46B-5F55-4F8B-B73A-1FB69CAE2BBF}"/>
          </ac:spMkLst>
        </pc:spChg>
        <pc:spChg chg="del">
          <ac:chgData name="Mr Tam Nguyen" userId="53846575c6d7c6f1" providerId="LiveId" clId="{1CC64226-BB7D-451E-9B02-ACC500C7C811}" dt="2019-11-23T03:41:56.995" v="89" actId="478"/>
          <ac:spMkLst>
            <pc:docMk/>
            <pc:sldMk cId="1817226621" sldId="668"/>
            <ac:spMk id="131" creationId="{933C3E47-5812-4A4A-A3A7-05002B274D09}"/>
          </ac:spMkLst>
        </pc:spChg>
        <pc:spChg chg="del">
          <ac:chgData name="Mr Tam Nguyen" userId="53846575c6d7c6f1" providerId="LiveId" clId="{1CC64226-BB7D-451E-9B02-ACC500C7C811}" dt="2019-11-23T03:41:56.995" v="89" actId="478"/>
          <ac:spMkLst>
            <pc:docMk/>
            <pc:sldMk cId="1817226621" sldId="668"/>
            <ac:spMk id="132" creationId="{0864D5D1-862D-40B7-8D1D-072A4F73D8DB}"/>
          </ac:spMkLst>
        </pc:spChg>
        <pc:spChg chg="del">
          <ac:chgData name="Mr Tam Nguyen" userId="53846575c6d7c6f1" providerId="LiveId" clId="{1CC64226-BB7D-451E-9B02-ACC500C7C811}" dt="2019-11-23T03:41:56.995" v="89" actId="478"/>
          <ac:spMkLst>
            <pc:docMk/>
            <pc:sldMk cId="1817226621" sldId="668"/>
            <ac:spMk id="133" creationId="{D65E9EC3-7965-4DDE-99D1-F797AB476901}"/>
          </ac:spMkLst>
        </pc:spChg>
        <pc:spChg chg="del">
          <ac:chgData name="Mr Tam Nguyen" userId="53846575c6d7c6f1" providerId="LiveId" clId="{1CC64226-BB7D-451E-9B02-ACC500C7C811}" dt="2019-11-23T03:41:56.995" v="89" actId="478"/>
          <ac:spMkLst>
            <pc:docMk/>
            <pc:sldMk cId="1817226621" sldId="668"/>
            <ac:spMk id="134" creationId="{6DC5B8D8-C7EC-4804-8048-A7B0DBE43C7D}"/>
          </ac:spMkLst>
        </pc:spChg>
        <pc:spChg chg="del">
          <ac:chgData name="Mr Tam Nguyen" userId="53846575c6d7c6f1" providerId="LiveId" clId="{1CC64226-BB7D-451E-9B02-ACC500C7C811}" dt="2019-11-23T03:41:56.995" v="89" actId="478"/>
          <ac:spMkLst>
            <pc:docMk/>
            <pc:sldMk cId="1817226621" sldId="668"/>
            <ac:spMk id="135" creationId="{C243C5DB-9E2A-4BA2-BE8F-8E564F6AB6B4}"/>
          </ac:spMkLst>
        </pc:spChg>
        <pc:spChg chg="del">
          <ac:chgData name="Mr Tam Nguyen" userId="53846575c6d7c6f1" providerId="LiveId" clId="{1CC64226-BB7D-451E-9B02-ACC500C7C811}" dt="2019-11-23T03:41:56.995" v="89" actId="478"/>
          <ac:spMkLst>
            <pc:docMk/>
            <pc:sldMk cId="1817226621" sldId="668"/>
            <ac:spMk id="136" creationId="{E8608D20-127C-4D49-AE37-941F0043671B}"/>
          </ac:spMkLst>
        </pc:spChg>
        <pc:spChg chg="del">
          <ac:chgData name="Mr Tam Nguyen" userId="53846575c6d7c6f1" providerId="LiveId" clId="{1CC64226-BB7D-451E-9B02-ACC500C7C811}" dt="2019-11-23T03:41:56.995" v="89" actId="478"/>
          <ac:spMkLst>
            <pc:docMk/>
            <pc:sldMk cId="1817226621" sldId="668"/>
            <ac:spMk id="137" creationId="{D0871AF2-11FD-486F-8864-D350AF91F305}"/>
          </ac:spMkLst>
        </pc:spChg>
        <pc:spChg chg="del">
          <ac:chgData name="Mr Tam Nguyen" userId="53846575c6d7c6f1" providerId="LiveId" clId="{1CC64226-BB7D-451E-9B02-ACC500C7C811}" dt="2019-11-23T03:41:56.995" v="89" actId="478"/>
          <ac:spMkLst>
            <pc:docMk/>
            <pc:sldMk cId="1817226621" sldId="668"/>
            <ac:spMk id="138" creationId="{1CA5226D-468D-4EAF-AAB2-82E6807F265E}"/>
          </ac:spMkLst>
        </pc:spChg>
        <pc:spChg chg="del">
          <ac:chgData name="Mr Tam Nguyen" userId="53846575c6d7c6f1" providerId="LiveId" clId="{1CC64226-BB7D-451E-9B02-ACC500C7C811}" dt="2019-11-23T03:41:56.995" v="89" actId="478"/>
          <ac:spMkLst>
            <pc:docMk/>
            <pc:sldMk cId="1817226621" sldId="668"/>
            <ac:spMk id="145" creationId="{88EC8BB5-444D-4BB3-A10B-1C678AE3EF49}"/>
          </ac:spMkLst>
        </pc:spChg>
        <pc:spChg chg="del">
          <ac:chgData name="Mr Tam Nguyen" userId="53846575c6d7c6f1" providerId="LiveId" clId="{1CC64226-BB7D-451E-9B02-ACC500C7C811}" dt="2019-11-23T03:41:56.995" v="89" actId="478"/>
          <ac:spMkLst>
            <pc:docMk/>
            <pc:sldMk cId="1817226621" sldId="668"/>
            <ac:spMk id="146" creationId="{C5C0FE00-65E4-45DC-B9A5-56B76D22DFAF}"/>
          </ac:spMkLst>
        </pc:spChg>
        <pc:spChg chg="del">
          <ac:chgData name="Mr Tam Nguyen" userId="53846575c6d7c6f1" providerId="LiveId" clId="{1CC64226-BB7D-451E-9B02-ACC500C7C811}" dt="2019-11-23T03:41:56.995" v="89" actId="478"/>
          <ac:spMkLst>
            <pc:docMk/>
            <pc:sldMk cId="1817226621" sldId="668"/>
            <ac:spMk id="147" creationId="{4CB9A3B2-B401-4177-94BE-6ADAB75C525F}"/>
          </ac:spMkLst>
        </pc:spChg>
        <pc:spChg chg="del">
          <ac:chgData name="Mr Tam Nguyen" userId="53846575c6d7c6f1" providerId="LiveId" clId="{1CC64226-BB7D-451E-9B02-ACC500C7C811}" dt="2019-11-23T03:41:56.995" v="89" actId="478"/>
          <ac:spMkLst>
            <pc:docMk/>
            <pc:sldMk cId="1817226621" sldId="668"/>
            <ac:spMk id="152" creationId="{402603B8-DF3C-48EB-A6AB-87763DEE1014}"/>
          </ac:spMkLst>
        </pc:spChg>
        <pc:spChg chg="del">
          <ac:chgData name="Mr Tam Nguyen" userId="53846575c6d7c6f1" providerId="LiveId" clId="{1CC64226-BB7D-451E-9B02-ACC500C7C811}" dt="2019-11-23T03:41:56.995" v="89" actId="478"/>
          <ac:spMkLst>
            <pc:docMk/>
            <pc:sldMk cId="1817226621" sldId="668"/>
            <ac:spMk id="153" creationId="{37C103B8-B574-4777-933C-3C5817C227E2}"/>
          </ac:spMkLst>
        </pc:spChg>
        <pc:spChg chg="del">
          <ac:chgData name="Mr Tam Nguyen" userId="53846575c6d7c6f1" providerId="LiveId" clId="{1CC64226-BB7D-451E-9B02-ACC500C7C811}" dt="2019-11-23T03:41:56.995" v="89" actId="478"/>
          <ac:spMkLst>
            <pc:docMk/>
            <pc:sldMk cId="1817226621" sldId="668"/>
            <ac:spMk id="154" creationId="{2DCC8EDE-E2F2-4BE7-AA55-387F052475AE}"/>
          </ac:spMkLst>
        </pc:spChg>
        <pc:spChg chg="del">
          <ac:chgData name="Mr Tam Nguyen" userId="53846575c6d7c6f1" providerId="LiveId" clId="{1CC64226-BB7D-451E-9B02-ACC500C7C811}" dt="2019-11-23T03:41:56.995" v="89" actId="478"/>
          <ac:spMkLst>
            <pc:docMk/>
            <pc:sldMk cId="1817226621" sldId="668"/>
            <ac:spMk id="155" creationId="{897B05F0-6CAA-44B1-AE0A-85E2C6D2E50D}"/>
          </ac:spMkLst>
        </pc:spChg>
        <pc:spChg chg="del">
          <ac:chgData name="Mr Tam Nguyen" userId="53846575c6d7c6f1" providerId="LiveId" clId="{1CC64226-BB7D-451E-9B02-ACC500C7C811}" dt="2019-11-23T03:41:56.995" v="89" actId="478"/>
          <ac:spMkLst>
            <pc:docMk/>
            <pc:sldMk cId="1817226621" sldId="668"/>
            <ac:spMk id="156" creationId="{8D6A8B09-8F51-41D8-96BC-CFE3919B8A62}"/>
          </ac:spMkLst>
        </pc:spChg>
        <pc:spChg chg="del">
          <ac:chgData name="Mr Tam Nguyen" userId="53846575c6d7c6f1" providerId="LiveId" clId="{1CC64226-BB7D-451E-9B02-ACC500C7C811}" dt="2019-11-23T03:41:56.995" v="89" actId="478"/>
          <ac:spMkLst>
            <pc:docMk/>
            <pc:sldMk cId="1817226621" sldId="668"/>
            <ac:spMk id="157" creationId="{605ED3FD-5B9F-4427-BE79-AA7388A00F7E}"/>
          </ac:spMkLst>
        </pc:spChg>
        <pc:spChg chg="del">
          <ac:chgData name="Mr Tam Nguyen" userId="53846575c6d7c6f1" providerId="LiveId" clId="{1CC64226-BB7D-451E-9B02-ACC500C7C811}" dt="2019-11-23T03:41:56.995" v="89" actId="478"/>
          <ac:spMkLst>
            <pc:docMk/>
            <pc:sldMk cId="1817226621" sldId="668"/>
            <ac:spMk id="158" creationId="{1ECD5ECE-DC3D-42E3-9115-DF729545AB8A}"/>
          </ac:spMkLst>
        </pc:spChg>
        <pc:spChg chg="del">
          <ac:chgData name="Mr Tam Nguyen" userId="53846575c6d7c6f1" providerId="LiveId" clId="{1CC64226-BB7D-451E-9B02-ACC500C7C811}" dt="2019-11-23T03:41:50.678" v="88" actId="478"/>
          <ac:spMkLst>
            <pc:docMk/>
            <pc:sldMk cId="1817226621" sldId="668"/>
            <ac:spMk id="159" creationId="{111F3FC7-D58A-46EB-A20B-6131E75663AA}"/>
          </ac:spMkLst>
        </pc:spChg>
        <pc:spChg chg="del">
          <ac:chgData name="Mr Tam Nguyen" userId="53846575c6d7c6f1" providerId="LiveId" clId="{1CC64226-BB7D-451E-9B02-ACC500C7C811}" dt="2019-11-23T03:41:50.678" v="88" actId="478"/>
          <ac:spMkLst>
            <pc:docMk/>
            <pc:sldMk cId="1817226621" sldId="668"/>
            <ac:spMk id="160" creationId="{6CA31E08-B4D9-45B3-BCE8-D82A51100427}"/>
          </ac:spMkLst>
        </pc:spChg>
        <pc:spChg chg="del">
          <ac:chgData name="Mr Tam Nguyen" userId="53846575c6d7c6f1" providerId="LiveId" clId="{1CC64226-BB7D-451E-9B02-ACC500C7C811}" dt="2019-11-23T03:41:50.678" v="88" actId="478"/>
          <ac:spMkLst>
            <pc:docMk/>
            <pc:sldMk cId="1817226621" sldId="668"/>
            <ac:spMk id="161" creationId="{F50FD942-2389-4A84-A7FC-AB611C3CAFC8}"/>
          </ac:spMkLst>
        </pc:spChg>
        <pc:spChg chg="del">
          <ac:chgData name="Mr Tam Nguyen" userId="53846575c6d7c6f1" providerId="LiveId" clId="{1CC64226-BB7D-451E-9B02-ACC500C7C811}" dt="2019-11-23T03:41:50.678" v="88" actId="478"/>
          <ac:spMkLst>
            <pc:docMk/>
            <pc:sldMk cId="1817226621" sldId="668"/>
            <ac:spMk id="162" creationId="{9DF1F298-AC7A-420E-B4BC-77C0BC47558E}"/>
          </ac:spMkLst>
        </pc:spChg>
        <pc:spChg chg="del">
          <ac:chgData name="Mr Tam Nguyen" userId="53846575c6d7c6f1" providerId="LiveId" clId="{1CC64226-BB7D-451E-9B02-ACC500C7C811}" dt="2019-11-23T03:41:50.678" v="88" actId="478"/>
          <ac:spMkLst>
            <pc:docMk/>
            <pc:sldMk cId="1817226621" sldId="668"/>
            <ac:spMk id="163" creationId="{FB874053-6CED-4803-96DD-6FEB39445E1A}"/>
          </ac:spMkLst>
        </pc:spChg>
      </pc:sldChg>
      <pc:sldChg chg="addSp delSp modSp">
        <pc:chgData name="Mr Tam Nguyen" userId="53846575c6d7c6f1" providerId="LiveId" clId="{1CC64226-BB7D-451E-9B02-ACC500C7C811}" dt="2019-11-23T06:35:57.622" v="938" actId="14100"/>
        <pc:sldMkLst>
          <pc:docMk/>
          <pc:sldMk cId="3718815140" sldId="669"/>
        </pc:sldMkLst>
        <pc:picChg chg="del">
          <ac:chgData name="Mr Tam Nguyen" userId="53846575c6d7c6f1" providerId="LiveId" clId="{1CC64226-BB7D-451E-9B02-ACC500C7C811}" dt="2019-11-23T06:35:50.699" v="935" actId="478"/>
          <ac:picMkLst>
            <pc:docMk/>
            <pc:sldMk cId="3718815140" sldId="669"/>
            <ac:picMk id="3" creationId="{86FA0B01-CE75-41A7-A8B1-02CE577DE9A5}"/>
          </ac:picMkLst>
        </pc:picChg>
        <pc:picChg chg="add mod">
          <ac:chgData name="Mr Tam Nguyen" userId="53846575c6d7c6f1" providerId="LiveId" clId="{1CC64226-BB7D-451E-9B02-ACC500C7C811}" dt="2019-11-23T06:35:57.622" v="938" actId="14100"/>
          <ac:picMkLst>
            <pc:docMk/>
            <pc:sldMk cId="3718815140" sldId="669"/>
            <ac:picMk id="1026" creationId="{A2546690-40EC-4127-895A-B955CA143989}"/>
          </ac:picMkLst>
        </pc:picChg>
      </pc:sldChg>
      <pc:sldChg chg="modSp mod ord">
        <pc:chgData name="Mr Tam Nguyen" userId="53846575c6d7c6f1" providerId="LiveId" clId="{1CC64226-BB7D-451E-9B02-ACC500C7C811}" dt="2019-11-23T03:24:54.481" v="32" actId="1076"/>
        <pc:sldMkLst>
          <pc:docMk/>
          <pc:sldMk cId="2754005615" sldId="674"/>
        </pc:sldMkLst>
        <pc:spChg chg="mod">
          <ac:chgData name="Mr Tam Nguyen" userId="53846575c6d7c6f1" providerId="LiveId" clId="{1CC64226-BB7D-451E-9B02-ACC500C7C811}" dt="2019-11-23T03:24:08.976" v="25"/>
          <ac:spMkLst>
            <pc:docMk/>
            <pc:sldMk cId="2754005615" sldId="674"/>
            <ac:spMk id="8" creationId="{00000000-0000-0000-0000-000000000000}"/>
          </ac:spMkLst>
        </pc:spChg>
        <pc:spChg chg="mod">
          <ac:chgData name="Mr Tam Nguyen" userId="53846575c6d7c6f1" providerId="LiveId" clId="{1CC64226-BB7D-451E-9B02-ACC500C7C811}" dt="2019-11-23T03:23:56.739" v="24" actId="207"/>
          <ac:spMkLst>
            <pc:docMk/>
            <pc:sldMk cId="2754005615" sldId="674"/>
            <ac:spMk id="10" creationId="{C560D8AB-9919-419B-BEBB-D2009B70CB50}"/>
          </ac:spMkLst>
        </pc:spChg>
        <pc:spChg chg="mod">
          <ac:chgData name="Mr Tam Nguyen" userId="53846575c6d7c6f1" providerId="LiveId" clId="{1CC64226-BB7D-451E-9B02-ACC500C7C811}" dt="2019-11-23T03:24:54.481" v="32" actId="1076"/>
          <ac:spMkLst>
            <pc:docMk/>
            <pc:sldMk cId="2754005615" sldId="674"/>
            <ac:spMk id="33" creationId="{00000000-0000-0000-0000-000000000000}"/>
          </ac:spMkLst>
        </pc:spChg>
        <pc:spChg chg="mod">
          <ac:chgData name="Mr Tam Nguyen" userId="53846575c6d7c6f1" providerId="LiveId" clId="{1CC64226-BB7D-451E-9B02-ACC500C7C811}" dt="2019-11-23T03:24:15.498" v="26"/>
          <ac:spMkLst>
            <pc:docMk/>
            <pc:sldMk cId="2754005615" sldId="674"/>
            <ac:spMk id="39" creationId="{00000000-0000-0000-0000-000000000000}"/>
          </ac:spMkLst>
        </pc:spChg>
        <pc:spChg chg="mod">
          <ac:chgData name="Mr Tam Nguyen" userId="53846575c6d7c6f1" providerId="LiveId" clId="{1CC64226-BB7D-451E-9B02-ACC500C7C811}" dt="2019-11-23T03:24:23.080" v="28" actId="403"/>
          <ac:spMkLst>
            <pc:docMk/>
            <pc:sldMk cId="2754005615" sldId="674"/>
            <ac:spMk id="42" creationId="{00000000-0000-0000-0000-000000000000}"/>
          </ac:spMkLst>
        </pc:spChg>
        <pc:spChg chg="mod">
          <ac:chgData name="Mr Tam Nguyen" userId="53846575c6d7c6f1" providerId="LiveId" clId="{1CC64226-BB7D-451E-9B02-ACC500C7C811}" dt="2019-11-23T03:24:49.426" v="31"/>
          <ac:spMkLst>
            <pc:docMk/>
            <pc:sldMk cId="2754005615" sldId="674"/>
            <ac:spMk id="45" creationId="{00000000-0000-0000-0000-000000000000}"/>
          </ac:spMkLst>
        </pc:spChg>
      </pc:sldChg>
      <pc:sldChg chg="modSp mod">
        <pc:chgData name="Mr Tam Nguyen" userId="53846575c6d7c6f1" providerId="LiveId" clId="{1CC64226-BB7D-451E-9B02-ACC500C7C811}" dt="2019-11-23T03:30:47.818" v="73"/>
        <pc:sldMkLst>
          <pc:docMk/>
          <pc:sldMk cId="2591988824" sldId="675"/>
        </pc:sldMkLst>
        <pc:spChg chg="mod">
          <ac:chgData name="Mr Tam Nguyen" userId="53846575c6d7c6f1" providerId="LiveId" clId="{1CC64226-BB7D-451E-9B02-ACC500C7C811}" dt="2019-11-23T03:30:17.515" v="68" actId="404"/>
          <ac:spMkLst>
            <pc:docMk/>
            <pc:sldMk cId="2591988824" sldId="675"/>
            <ac:spMk id="8" creationId="{00000000-0000-0000-0000-000000000000}"/>
          </ac:spMkLst>
        </pc:spChg>
        <pc:spChg chg="mod">
          <ac:chgData name="Mr Tam Nguyen" userId="53846575c6d7c6f1" providerId="LiveId" clId="{1CC64226-BB7D-451E-9B02-ACC500C7C811}" dt="2019-11-23T03:29:52.048" v="62" actId="403"/>
          <ac:spMkLst>
            <pc:docMk/>
            <pc:sldMk cId="2591988824" sldId="675"/>
            <ac:spMk id="10" creationId="{C560D8AB-9919-419B-BEBB-D2009B70CB50}"/>
          </ac:spMkLst>
        </pc:spChg>
        <pc:spChg chg="mod">
          <ac:chgData name="Mr Tam Nguyen" userId="53846575c6d7c6f1" providerId="LiveId" clId="{1CC64226-BB7D-451E-9B02-ACC500C7C811}" dt="2019-11-23T03:30:10.305" v="64" actId="404"/>
          <ac:spMkLst>
            <pc:docMk/>
            <pc:sldMk cId="2591988824" sldId="675"/>
            <ac:spMk id="33" creationId="{00000000-0000-0000-0000-000000000000}"/>
          </ac:spMkLst>
        </pc:spChg>
        <pc:spChg chg="mod">
          <ac:chgData name="Mr Tam Nguyen" userId="53846575c6d7c6f1" providerId="LiveId" clId="{1CC64226-BB7D-451E-9B02-ACC500C7C811}" dt="2019-11-23T03:30:32.832" v="71"/>
          <ac:spMkLst>
            <pc:docMk/>
            <pc:sldMk cId="2591988824" sldId="675"/>
            <ac:spMk id="39" creationId="{00000000-0000-0000-0000-000000000000}"/>
          </ac:spMkLst>
        </pc:spChg>
        <pc:spChg chg="mod">
          <ac:chgData name="Mr Tam Nguyen" userId="53846575c6d7c6f1" providerId="LiveId" clId="{1CC64226-BB7D-451E-9B02-ACC500C7C811}" dt="2019-11-23T03:30:41.414" v="72"/>
          <ac:spMkLst>
            <pc:docMk/>
            <pc:sldMk cId="2591988824" sldId="675"/>
            <ac:spMk id="42" creationId="{00000000-0000-0000-0000-000000000000}"/>
          </ac:spMkLst>
        </pc:spChg>
        <pc:spChg chg="mod">
          <ac:chgData name="Mr Tam Nguyen" userId="53846575c6d7c6f1" providerId="LiveId" clId="{1CC64226-BB7D-451E-9B02-ACC500C7C811}" dt="2019-11-23T03:30:47.818" v="73"/>
          <ac:spMkLst>
            <pc:docMk/>
            <pc:sldMk cId="2591988824" sldId="675"/>
            <ac:spMk id="45" creationId="{00000000-0000-0000-0000-000000000000}"/>
          </ac:spMkLst>
        </pc:spChg>
        <pc:grpChg chg="mod">
          <ac:chgData name="Mr Tam Nguyen" userId="53846575c6d7c6f1" providerId="LiveId" clId="{1CC64226-BB7D-451E-9B02-ACC500C7C811}" dt="2019-11-23T03:30:25.631" v="70" actId="1035"/>
          <ac:grpSpMkLst>
            <pc:docMk/>
            <pc:sldMk cId="2591988824" sldId="675"/>
            <ac:grpSpMk id="9" creationId="{00000000-0000-0000-0000-000000000000}"/>
          </ac:grpSpMkLst>
        </pc:grpChg>
      </pc:sldChg>
      <pc:sldChg chg="modSp mod">
        <pc:chgData name="Mr Tam Nguyen" userId="53846575c6d7c6f1" providerId="LiveId" clId="{1CC64226-BB7D-451E-9B02-ACC500C7C811}" dt="2019-11-23T03:32:40.936" v="87" actId="403"/>
        <pc:sldMkLst>
          <pc:docMk/>
          <pc:sldMk cId="4181521512" sldId="676"/>
        </pc:sldMkLst>
        <pc:spChg chg="mod">
          <ac:chgData name="Mr Tam Nguyen" userId="53846575c6d7c6f1" providerId="LiveId" clId="{1CC64226-BB7D-451E-9B02-ACC500C7C811}" dt="2019-11-23T03:32:40.936" v="87" actId="403"/>
          <ac:spMkLst>
            <pc:docMk/>
            <pc:sldMk cId="4181521512" sldId="676"/>
            <ac:spMk id="8" creationId="{00000000-0000-0000-0000-000000000000}"/>
          </ac:spMkLst>
        </pc:spChg>
        <pc:spChg chg="mod">
          <ac:chgData name="Mr Tam Nguyen" userId="53846575c6d7c6f1" providerId="LiveId" clId="{1CC64226-BB7D-451E-9B02-ACC500C7C811}" dt="2019-11-23T03:31:33.222" v="74"/>
          <ac:spMkLst>
            <pc:docMk/>
            <pc:sldMk cId="4181521512" sldId="676"/>
            <ac:spMk id="10" creationId="{C560D8AB-9919-419B-BEBB-D2009B70CB50}"/>
          </ac:spMkLst>
        </pc:spChg>
        <pc:spChg chg="mod">
          <ac:chgData name="Mr Tam Nguyen" userId="53846575c6d7c6f1" providerId="LiveId" clId="{1CC64226-BB7D-451E-9B02-ACC500C7C811}" dt="2019-11-23T03:32:31.859" v="82" actId="1076"/>
          <ac:spMkLst>
            <pc:docMk/>
            <pc:sldMk cId="4181521512" sldId="676"/>
            <ac:spMk id="33" creationId="{00000000-0000-0000-0000-000000000000}"/>
          </ac:spMkLst>
        </pc:spChg>
        <pc:spChg chg="mod">
          <ac:chgData name="Mr Tam Nguyen" userId="53846575c6d7c6f1" providerId="LiveId" clId="{1CC64226-BB7D-451E-9B02-ACC500C7C811}" dt="2019-11-23T03:32:36.353" v="84" actId="403"/>
          <ac:spMkLst>
            <pc:docMk/>
            <pc:sldMk cId="4181521512" sldId="676"/>
            <ac:spMk id="39" creationId="{00000000-0000-0000-0000-000000000000}"/>
          </ac:spMkLst>
        </pc:spChg>
        <pc:spChg chg="mod">
          <ac:chgData name="Mr Tam Nguyen" userId="53846575c6d7c6f1" providerId="LiveId" clId="{1CC64226-BB7D-451E-9B02-ACC500C7C811}" dt="2019-11-23T03:32:34.733" v="83" actId="403"/>
          <ac:spMkLst>
            <pc:docMk/>
            <pc:sldMk cId="4181521512" sldId="676"/>
            <ac:spMk id="42" creationId="{00000000-0000-0000-0000-000000000000}"/>
          </ac:spMkLst>
        </pc:spChg>
        <pc:spChg chg="mod">
          <ac:chgData name="Mr Tam Nguyen" userId="53846575c6d7c6f1" providerId="LiveId" clId="{1CC64226-BB7D-451E-9B02-ACC500C7C811}" dt="2019-11-23T03:32:23.210" v="81"/>
          <ac:spMkLst>
            <pc:docMk/>
            <pc:sldMk cId="4181521512" sldId="676"/>
            <ac:spMk id="45" creationId="{00000000-0000-0000-0000-000000000000}"/>
          </ac:spMkLst>
        </pc:spChg>
      </pc:sldChg>
      <pc:sldChg chg="modSp mod">
        <pc:chgData name="Mr Tam Nguyen" userId="53846575c6d7c6f1" providerId="LiveId" clId="{1CC64226-BB7D-451E-9B02-ACC500C7C811}" dt="2019-11-23T03:28:59.301" v="59" actId="403"/>
        <pc:sldMkLst>
          <pc:docMk/>
          <pc:sldMk cId="2408266182" sldId="677"/>
        </pc:sldMkLst>
        <pc:spChg chg="mod">
          <ac:chgData name="Mr Tam Nguyen" userId="53846575c6d7c6f1" providerId="LiveId" clId="{1CC64226-BB7D-451E-9B02-ACC500C7C811}" dt="2019-11-23T03:28:28.276" v="55" actId="404"/>
          <ac:spMkLst>
            <pc:docMk/>
            <pc:sldMk cId="2408266182" sldId="677"/>
            <ac:spMk id="8" creationId="{00000000-0000-0000-0000-000000000000}"/>
          </ac:spMkLst>
        </pc:spChg>
        <pc:spChg chg="mod">
          <ac:chgData name="Mr Tam Nguyen" userId="53846575c6d7c6f1" providerId="LiveId" clId="{1CC64226-BB7D-451E-9B02-ACC500C7C811}" dt="2019-11-23T03:28:59.301" v="59" actId="403"/>
          <ac:spMkLst>
            <pc:docMk/>
            <pc:sldMk cId="2408266182" sldId="677"/>
            <ac:spMk id="10" creationId="{C560D8AB-9919-419B-BEBB-D2009B70CB50}"/>
          </ac:spMkLst>
        </pc:spChg>
        <pc:spChg chg="mod">
          <ac:chgData name="Mr Tam Nguyen" userId="53846575c6d7c6f1" providerId="LiveId" clId="{1CC64226-BB7D-451E-9B02-ACC500C7C811}" dt="2019-11-23T03:28:14.181" v="53" actId="1076"/>
          <ac:spMkLst>
            <pc:docMk/>
            <pc:sldMk cId="2408266182" sldId="677"/>
            <ac:spMk id="33" creationId="{00000000-0000-0000-0000-000000000000}"/>
          </ac:spMkLst>
        </pc:spChg>
        <pc:spChg chg="mod">
          <ac:chgData name="Mr Tam Nguyen" userId="53846575c6d7c6f1" providerId="LiveId" clId="{1CC64226-BB7D-451E-9B02-ACC500C7C811}" dt="2019-11-23T03:28:55.191" v="58" actId="404"/>
          <ac:spMkLst>
            <pc:docMk/>
            <pc:sldMk cId="2408266182" sldId="677"/>
            <ac:spMk id="39" creationId="{00000000-0000-0000-0000-000000000000}"/>
          </ac:spMkLst>
        </pc:spChg>
        <pc:spChg chg="mod">
          <ac:chgData name="Mr Tam Nguyen" userId="53846575c6d7c6f1" providerId="LiveId" clId="{1CC64226-BB7D-451E-9B02-ACC500C7C811}" dt="2019-11-23T03:28:05.719" v="52"/>
          <ac:spMkLst>
            <pc:docMk/>
            <pc:sldMk cId="2408266182" sldId="677"/>
            <ac:spMk id="42" creationId="{00000000-0000-0000-0000-000000000000}"/>
          </ac:spMkLst>
        </pc:spChg>
        <pc:spChg chg="mod">
          <ac:chgData name="Mr Tam Nguyen" userId="53846575c6d7c6f1" providerId="LiveId" clId="{1CC64226-BB7D-451E-9B02-ACC500C7C811}" dt="2019-11-23T03:28:39.546" v="56"/>
          <ac:spMkLst>
            <pc:docMk/>
            <pc:sldMk cId="2408266182" sldId="677"/>
            <ac:spMk id="45" creationId="{00000000-0000-0000-0000-000000000000}"/>
          </ac:spMkLst>
        </pc:spChg>
      </pc:sldChg>
      <pc:sldChg chg="modSp add">
        <pc:chgData name="Mr Tam Nguyen" userId="53846575c6d7c6f1" providerId="LiveId" clId="{1CC64226-BB7D-451E-9B02-ACC500C7C811}" dt="2019-11-23T03:22:00.290" v="18" actId="207"/>
        <pc:sldMkLst>
          <pc:docMk/>
          <pc:sldMk cId="3699988380" sldId="678"/>
        </pc:sldMkLst>
        <pc:spChg chg="mod">
          <ac:chgData name="Mr Tam Nguyen" userId="53846575c6d7c6f1" providerId="LiveId" clId="{1CC64226-BB7D-451E-9B02-ACC500C7C811}" dt="2019-11-23T03:22:00.290" v="18" actId="207"/>
          <ac:spMkLst>
            <pc:docMk/>
            <pc:sldMk cId="3699988380" sldId="678"/>
            <ac:spMk id="2" creationId="{00000000-0000-0000-0000-000000000000}"/>
          </ac:spMkLst>
        </pc:spChg>
      </pc:sldChg>
      <pc:sldChg chg="addSp delSp modSp add mod setBg addAnim delAnim modAnim">
        <pc:chgData name="Mr Tam Nguyen" userId="53846575c6d7c6f1" providerId="LiveId" clId="{1CC64226-BB7D-451E-9B02-ACC500C7C811}" dt="2019-11-23T06:33:54.534" v="934"/>
        <pc:sldMkLst>
          <pc:docMk/>
          <pc:sldMk cId="53950726" sldId="679"/>
        </pc:sldMkLst>
        <pc:spChg chg="del">
          <ac:chgData name="Mr Tam Nguyen" userId="53846575c6d7c6f1" providerId="LiveId" clId="{1CC64226-BB7D-451E-9B02-ACC500C7C811}" dt="2019-11-23T03:43:59.409" v="92" actId="478"/>
          <ac:spMkLst>
            <pc:docMk/>
            <pc:sldMk cId="53950726" sldId="679"/>
            <ac:spMk id="3" creationId="{4F328C14-4DF2-4CA8-B76E-B1346F8A30CE}"/>
          </ac:spMkLst>
        </pc:spChg>
        <pc:spChg chg="add del">
          <ac:chgData name="Mr Tam Nguyen" userId="53846575c6d7c6f1" providerId="LiveId" clId="{1CC64226-BB7D-451E-9B02-ACC500C7C811}" dt="2019-11-23T03:44:11.121" v="95" actId="478"/>
          <ac:spMkLst>
            <pc:docMk/>
            <pc:sldMk cId="53950726" sldId="679"/>
            <ac:spMk id="4" creationId="{7832B21D-4E1C-409A-8CBA-82D3877D6E29}"/>
          </ac:spMkLst>
        </pc:spChg>
        <pc:spChg chg="add del mod">
          <ac:chgData name="Mr Tam Nguyen" userId="53846575c6d7c6f1" providerId="LiveId" clId="{1CC64226-BB7D-451E-9B02-ACC500C7C811}" dt="2019-11-23T05:26:24.181" v="295" actId="478"/>
          <ac:spMkLst>
            <pc:docMk/>
            <pc:sldMk cId="53950726" sldId="679"/>
            <ac:spMk id="5" creationId="{9B7903FA-9330-4D3B-B424-2B039241F416}"/>
          </ac:spMkLst>
        </pc:spChg>
        <pc:spChg chg="add mod">
          <ac:chgData name="Mr Tam Nguyen" userId="53846575c6d7c6f1" providerId="LiveId" clId="{1CC64226-BB7D-451E-9B02-ACC500C7C811}" dt="2019-11-23T05:53:21.288" v="398" actId="1038"/>
          <ac:spMkLst>
            <pc:docMk/>
            <pc:sldMk cId="53950726" sldId="679"/>
            <ac:spMk id="6" creationId="{1BEB495E-3560-4749-9EEA-8D6D1390F956}"/>
          </ac:spMkLst>
        </pc:spChg>
        <pc:spChg chg="add mod">
          <ac:chgData name="Mr Tam Nguyen" userId="53846575c6d7c6f1" providerId="LiveId" clId="{1CC64226-BB7D-451E-9B02-ACC500C7C811}" dt="2019-11-23T05:28:33.155" v="319" actId="14100"/>
          <ac:spMkLst>
            <pc:docMk/>
            <pc:sldMk cId="53950726" sldId="679"/>
            <ac:spMk id="7" creationId="{5E4E8560-3AAF-43B1-AA62-FCF999B107B9}"/>
          </ac:spMkLst>
        </pc:spChg>
        <pc:spChg chg="add mod">
          <ac:chgData name="Mr Tam Nguyen" userId="53846575c6d7c6f1" providerId="LiveId" clId="{1CC64226-BB7D-451E-9B02-ACC500C7C811}" dt="2019-11-23T06:00:34.681" v="464" actId="207"/>
          <ac:spMkLst>
            <pc:docMk/>
            <pc:sldMk cId="53950726" sldId="679"/>
            <ac:spMk id="8" creationId="{5201DBE2-F207-49AB-A336-5709799166C5}"/>
          </ac:spMkLst>
        </pc:spChg>
        <pc:spChg chg="mod">
          <ac:chgData name="Mr Tam Nguyen" userId="53846575c6d7c6f1" providerId="LiveId" clId="{1CC64226-BB7D-451E-9B02-ACC500C7C811}" dt="2019-11-23T03:45:12.114" v="104" actId="14100"/>
          <ac:spMkLst>
            <pc:docMk/>
            <pc:sldMk cId="53950726" sldId="679"/>
            <ac:spMk id="10" creationId="{88D370C5-712C-42E4-8B24-57DC40D481BE}"/>
          </ac:spMkLst>
        </pc:spChg>
        <pc:spChg chg="add mod">
          <ac:chgData name="Mr Tam Nguyen" userId="53846575c6d7c6f1" providerId="LiveId" clId="{1CC64226-BB7D-451E-9B02-ACC500C7C811}" dt="2019-11-23T05:25:27.128" v="283" actId="20577"/>
          <ac:spMkLst>
            <pc:docMk/>
            <pc:sldMk cId="53950726" sldId="679"/>
            <ac:spMk id="62" creationId="{75A07810-B876-4EAA-8272-E7A699A89C00}"/>
          </ac:spMkLst>
        </pc:spChg>
        <pc:spChg chg="add mod">
          <ac:chgData name="Mr Tam Nguyen" userId="53846575c6d7c6f1" providerId="LiveId" clId="{1CC64226-BB7D-451E-9B02-ACC500C7C811}" dt="2019-11-23T05:28:50.654" v="329" actId="1038"/>
          <ac:spMkLst>
            <pc:docMk/>
            <pc:sldMk cId="53950726" sldId="679"/>
            <ac:spMk id="66" creationId="{73B6750D-3F1F-4D1C-9904-FD9717E7119A}"/>
          </ac:spMkLst>
        </pc:spChg>
        <pc:spChg chg="add mod">
          <ac:chgData name="Mr Tam Nguyen" userId="53846575c6d7c6f1" providerId="LiveId" clId="{1CC64226-BB7D-451E-9B02-ACC500C7C811}" dt="2019-11-23T05:28:58.507" v="331" actId="1035"/>
          <ac:spMkLst>
            <pc:docMk/>
            <pc:sldMk cId="53950726" sldId="679"/>
            <ac:spMk id="67" creationId="{44AFB18F-2AAA-422A-A7BE-91749D5D42AA}"/>
          </ac:spMkLst>
        </pc:spChg>
        <pc:spChg chg="add mod">
          <ac:chgData name="Mr Tam Nguyen" userId="53846575c6d7c6f1" providerId="LiveId" clId="{1CC64226-BB7D-451E-9B02-ACC500C7C811}" dt="2019-11-23T05:29:27.694" v="339" actId="1038"/>
          <ac:spMkLst>
            <pc:docMk/>
            <pc:sldMk cId="53950726" sldId="679"/>
            <ac:spMk id="68" creationId="{718C85D2-E023-4D92-8F39-D033A13BAA3E}"/>
          </ac:spMkLst>
        </pc:spChg>
        <pc:spChg chg="add mod">
          <ac:chgData name="Mr Tam Nguyen" userId="53846575c6d7c6f1" providerId="LiveId" clId="{1CC64226-BB7D-451E-9B02-ACC500C7C811}" dt="2019-11-23T05:29:27.694" v="339" actId="1038"/>
          <ac:spMkLst>
            <pc:docMk/>
            <pc:sldMk cId="53950726" sldId="679"/>
            <ac:spMk id="69" creationId="{E19B9E32-0025-4B4D-8E05-CF557BC2C3C6}"/>
          </ac:spMkLst>
        </pc:spChg>
        <pc:spChg chg="add mod">
          <ac:chgData name="Mr Tam Nguyen" userId="53846575c6d7c6f1" providerId="LiveId" clId="{1CC64226-BB7D-451E-9B02-ACC500C7C811}" dt="2019-11-23T05:29:32.932" v="340" actId="1037"/>
          <ac:spMkLst>
            <pc:docMk/>
            <pc:sldMk cId="53950726" sldId="679"/>
            <ac:spMk id="70" creationId="{2293A0FE-2D41-40B4-B154-C3DD2A55BFEF}"/>
          </ac:spMkLst>
        </pc:spChg>
        <pc:spChg chg="add mod">
          <ac:chgData name="Mr Tam Nguyen" userId="53846575c6d7c6f1" providerId="LiveId" clId="{1CC64226-BB7D-451E-9B02-ACC500C7C811}" dt="2019-11-23T05:29:32.932" v="340" actId="1037"/>
          <ac:spMkLst>
            <pc:docMk/>
            <pc:sldMk cId="53950726" sldId="679"/>
            <ac:spMk id="72" creationId="{9150F23A-8E71-408E-9FDE-F581CC3D3999}"/>
          </ac:spMkLst>
        </pc:spChg>
        <pc:spChg chg="add mod">
          <ac:chgData name="Mr Tam Nguyen" userId="53846575c6d7c6f1" providerId="LiveId" clId="{1CC64226-BB7D-451E-9B02-ACC500C7C811}" dt="2019-11-23T05:29:43.492" v="346" actId="1038"/>
          <ac:spMkLst>
            <pc:docMk/>
            <pc:sldMk cId="53950726" sldId="679"/>
            <ac:spMk id="73" creationId="{AE9BA639-7B9A-4AE2-A2BC-693E453F3BC5}"/>
          </ac:spMkLst>
        </pc:spChg>
        <pc:spChg chg="add del">
          <ac:chgData name="Mr Tam Nguyen" userId="53846575c6d7c6f1" providerId="LiveId" clId="{1CC64226-BB7D-451E-9B02-ACC500C7C811}" dt="2019-11-23T03:44:11.121" v="95" actId="478"/>
          <ac:spMkLst>
            <pc:docMk/>
            <pc:sldMk cId="53950726" sldId="679"/>
            <ac:spMk id="74" creationId="{B31CF46F-2D60-40E2-B9F5-D394605D55F3}"/>
          </ac:spMkLst>
        </pc:spChg>
        <pc:spChg chg="add mod">
          <ac:chgData name="Mr Tam Nguyen" userId="53846575c6d7c6f1" providerId="LiveId" clId="{1CC64226-BB7D-451E-9B02-ACC500C7C811}" dt="2019-11-23T05:29:57.311" v="347" actId="571"/>
          <ac:spMkLst>
            <pc:docMk/>
            <pc:sldMk cId="53950726" sldId="679"/>
            <ac:spMk id="75" creationId="{C185728A-9AE3-4866-A59D-F9AED4177C71}"/>
          </ac:spMkLst>
        </pc:spChg>
        <pc:spChg chg="add mod">
          <ac:chgData name="Mr Tam Nguyen" userId="53846575c6d7c6f1" providerId="LiveId" clId="{1CC64226-BB7D-451E-9B02-ACC500C7C811}" dt="2019-11-23T05:29:57.311" v="347" actId="571"/>
          <ac:spMkLst>
            <pc:docMk/>
            <pc:sldMk cId="53950726" sldId="679"/>
            <ac:spMk id="76" creationId="{588902B9-F285-44CA-80EE-A5D095651EDB}"/>
          </ac:spMkLst>
        </pc:spChg>
        <pc:spChg chg="add mod">
          <ac:chgData name="Mr Tam Nguyen" userId="53846575c6d7c6f1" providerId="LiveId" clId="{1CC64226-BB7D-451E-9B02-ACC500C7C811}" dt="2019-11-23T05:29:57.311" v="347" actId="571"/>
          <ac:spMkLst>
            <pc:docMk/>
            <pc:sldMk cId="53950726" sldId="679"/>
            <ac:spMk id="77" creationId="{32FBFE17-20F0-4AD5-9B2E-65CD5647AEB3}"/>
          </ac:spMkLst>
        </pc:spChg>
        <pc:spChg chg="add del">
          <ac:chgData name="Mr Tam Nguyen" userId="53846575c6d7c6f1" providerId="LiveId" clId="{1CC64226-BB7D-451E-9B02-ACC500C7C811}" dt="2019-11-23T03:44:11.121" v="95" actId="478"/>
          <ac:spMkLst>
            <pc:docMk/>
            <pc:sldMk cId="53950726" sldId="679"/>
            <ac:spMk id="78" creationId="{07138406-F977-445E-BBF5-FEC1FAE4F0FA}"/>
          </ac:spMkLst>
        </pc:spChg>
        <pc:spChg chg="add del">
          <ac:chgData name="Mr Tam Nguyen" userId="53846575c6d7c6f1" providerId="LiveId" clId="{1CC64226-BB7D-451E-9B02-ACC500C7C811}" dt="2019-11-23T03:44:11.121" v="95" actId="478"/>
          <ac:spMkLst>
            <pc:docMk/>
            <pc:sldMk cId="53950726" sldId="679"/>
            <ac:spMk id="79" creationId="{796DF0EF-31B2-4C3F-9417-29DD711B70D3}"/>
          </ac:spMkLst>
        </pc:spChg>
        <pc:spChg chg="add del">
          <ac:chgData name="Mr Tam Nguyen" userId="53846575c6d7c6f1" providerId="LiveId" clId="{1CC64226-BB7D-451E-9B02-ACC500C7C811}" dt="2019-11-23T03:44:11.121" v="95" actId="478"/>
          <ac:spMkLst>
            <pc:docMk/>
            <pc:sldMk cId="53950726" sldId="679"/>
            <ac:spMk id="80" creationId="{02963B02-630D-4752-BD56-6CD63E19A15E}"/>
          </ac:spMkLst>
        </pc:spChg>
        <pc:spChg chg="add del">
          <ac:chgData name="Mr Tam Nguyen" userId="53846575c6d7c6f1" providerId="LiveId" clId="{1CC64226-BB7D-451E-9B02-ACC500C7C811}" dt="2019-11-23T03:44:11.121" v="95" actId="478"/>
          <ac:spMkLst>
            <pc:docMk/>
            <pc:sldMk cId="53950726" sldId="679"/>
            <ac:spMk id="81" creationId="{C40E4918-3CAC-4D54-B8AC-045464B7ACD5}"/>
          </ac:spMkLst>
        </pc:spChg>
        <pc:spChg chg="add del">
          <ac:chgData name="Mr Tam Nguyen" userId="53846575c6d7c6f1" providerId="LiveId" clId="{1CC64226-BB7D-451E-9B02-ACC500C7C811}" dt="2019-11-23T03:44:11.121" v="95" actId="478"/>
          <ac:spMkLst>
            <pc:docMk/>
            <pc:sldMk cId="53950726" sldId="679"/>
            <ac:spMk id="82" creationId="{AF09505F-34B4-435C-9231-4B32EAA0EADC}"/>
          </ac:spMkLst>
        </pc:spChg>
        <pc:spChg chg="add del">
          <ac:chgData name="Mr Tam Nguyen" userId="53846575c6d7c6f1" providerId="LiveId" clId="{1CC64226-BB7D-451E-9B02-ACC500C7C811}" dt="2019-11-23T03:44:11.121" v="95" actId="478"/>
          <ac:spMkLst>
            <pc:docMk/>
            <pc:sldMk cId="53950726" sldId="679"/>
            <ac:spMk id="83" creationId="{4E0F362E-1C49-46AF-B899-6982FBD33FF7}"/>
          </ac:spMkLst>
        </pc:spChg>
        <pc:spChg chg="add del">
          <ac:chgData name="Mr Tam Nguyen" userId="53846575c6d7c6f1" providerId="LiveId" clId="{1CC64226-BB7D-451E-9B02-ACC500C7C811}" dt="2019-11-23T03:44:11.121" v="95" actId="478"/>
          <ac:spMkLst>
            <pc:docMk/>
            <pc:sldMk cId="53950726" sldId="679"/>
            <ac:spMk id="84" creationId="{42579CDD-69F1-46A2-ADEC-CF61A50BF5C6}"/>
          </ac:spMkLst>
        </pc:spChg>
        <pc:spChg chg="add del">
          <ac:chgData name="Mr Tam Nguyen" userId="53846575c6d7c6f1" providerId="LiveId" clId="{1CC64226-BB7D-451E-9B02-ACC500C7C811}" dt="2019-11-23T03:44:11.121" v="95" actId="478"/>
          <ac:spMkLst>
            <pc:docMk/>
            <pc:sldMk cId="53950726" sldId="679"/>
            <ac:spMk id="85" creationId="{5FE8CF1F-E615-4487-8AC8-3AD480FDAE5E}"/>
          </ac:spMkLst>
        </pc:spChg>
        <pc:spChg chg="add del">
          <ac:chgData name="Mr Tam Nguyen" userId="53846575c6d7c6f1" providerId="LiveId" clId="{1CC64226-BB7D-451E-9B02-ACC500C7C811}" dt="2019-11-23T03:44:11.121" v="95" actId="478"/>
          <ac:spMkLst>
            <pc:docMk/>
            <pc:sldMk cId="53950726" sldId="679"/>
            <ac:spMk id="86" creationId="{D32EF14F-EC38-4467-9D33-7FA01723E16D}"/>
          </ac:spMkLst>
        </pc:spChg>
        <pc:spChg chg="add del">
          <ac:chgData name="Mr Tam Nguyen" userId="53846575c6d7c6f1" providerId="LiveId" clId="{1CC64226-BB7D-451E-9B02-ACC500C7C811}" dt="2019-11-23T03:44:11.121" v="95" actId="478"/>
          <ac:spMkLst>
            <pc:docMk/>
            <pc:sldMk cId="53950726" sldId="679"/>
            <ac:spMk id="87" creationId="{D2C62CC9-52D1-4776-A2C9-BF58A70B5EF9}"/>
          </ac:spMkLst>
        </pc:spChg>
        <pc:spChg chg="add del">
          <ac:chgData name="Mr Tam Nguyen" userId="53846575c6d7c6f1" providerId="LiveId" clId="{1CC64226-BB7D-451E-9B02-ACC500C7C811}" dt="2019-11-23T03:44:11.121" v="95" actId="478"/>
          <ac:spMkLst>
            <pc:docMk/>
            <pc:sldMk cId="53950726" sldId="679"/>
            <ac:spMk id="88" creationId="{B765755D-B6A9-4003-A752-295F8720E5C2}"/>
          </ac:spMkLst>
        </pc:spChg>
        <pc:spChg chg="add del">
          <ac:chgData name="Mr Tam Nguyen" userId="53846575c6d7c6f1" providerId="LiveId" clId="{1CC64226-BB7D-451E-9B02-ACC500C7C811}" dt="2019-11-23T03:44:11.121" v="95" actId="478"/>
          <ac:spMkLst>
            <pc:docMk/>
            <pc:sldMk cId="53950726" sldId="679"/>
            <ac:spMk id="89" creationId="{607057AF-117D-4DFF-8C50-11FE50577CA1}"/>
          </ac:spMkLst>
        </pc:spChg>
        <pc:spChg chg="add del">
          <ac:chgData name="Mr Tam Nguyen" userId="53846575c6d7c6f1" providerId="LiveId" clId="{1CC64226-BB7D-451E-9B02-ACC500C7C811}" dt="2019-11-23T03:44:11.121" v="95" actId="478"/>
          <ac:spMkLst>
            <pc:docMk/>
            <pc:sldMk cId="53950726" sldId="679"/>
            <ac:spMk id="90" creationId="{6D08ECCE-FFB8-4614-BC68-79FE70BA2CFE}"/>
          </ac:spMkLst>
        </pc:spChg>
        <pc:spChg chg="add del">
          <ac:chgData name="Mr Tam Nguyen" userId="53846575c6d7c6f1" providerId="LiveId" clId="{1CC64226-BB7D-451E-9B02-ACC500C7C811}" dt="2019-11-23T03:44:11.121" v="95" actId="478"/>
          <ac:spMkLst>
            <pc:docMk/>
            <pc:sldMk cId="53950726" sldId="679"/>
            <ac:spMk id="91" creationId="{EE7C7304-A2A0-4CB3-A1DA-A325FBDE636C}"/>
          </ac:spMkLst>
        </pc:spChg>
        <pc:spChg chg="add del">
          <ac:chgData name="Mr Tam Nguyen" userId="53846575c6d7c6f1" providerId="LiveId" clId="{1CC64226-BB7D-451E-9B02-ACC500C7C811}" dt="2019-11-23T03:44:11.121" v="95" actId="478"/>
          <ac:spMkLst>
            <pc:docMk/>
            <pc:sldMk cId="53950726" sldId="679"/>
            <ac:spMk id="92" creationId="{AED057C5-FF47-4E77-A6B6-F918BA29D2F4}"/>
          </ac:spMkLst>
        </pc:spChg>
        <pc:spChg chg="add mod">
          <ac:chgData name="Mr Tam Nguyen" userId="53846575c6d7c6f1" providerId="LiveId" clId="{1CC64226-BB7D-451E-9B02-ACC500C7C811}" dt="2019-11-23T05:29:57.311" v="347" actId="571"/>
          <ac:spMkLst>
            <pc:docMk/>
            <pc:sldMk cId="53950726" sldId="679"/>
            <ac:spMk id="93" creationId="{E58E9565-31EF-44E5-83F4-67AB01089F5F}"/>
          </ac:spMkLst>
        </pc:spChg>
        <pc:spChg chg="add mod">
          <ac:chgData name="Mr Tam Nguyen" userId="53846575c6d7c6f1" providerId="LiveId" clId="{1CC64226-BB7D-451E-9B02-ACC500C7C811}" dt="2019-11-23T05:30:05.353" v="350" actId="1035"/>
          <ac:spMkLst>
            <pc:docMk/>
            <pc:sldMk cId="53950726" sldId="679"/>
            <ac:spMk id="94" creationId="{B2558318-DE64-4E44-AC7E-9B61B6DC7B8B}"/>
          </ac:spMkLst>
        </pc:spChg>
        <pc:spChg chg="add del">
          <ac:chgData name="Mr Tam Nguyen" userId="53846575c6d7c6f1" providerId="LiveId" clId="{1CC64226-BB7D-451E-9B02-ACC500C7C811}" dt="2019-11-23T03:44:11.121" v="95" actId="478"/>
          <ac:spMkLst>
            <pc:docMk/>
            <pc:sldMk cId="53950726" sldId="679"/>
            <ac:spMk id="95" creationId="{F0DD0C0F-D7F9-4398-A415-46D9726EADEA}"/>
          </ac:spMkLst>
        </pc:spChg>
        <pc:spChg chg="add del">
          <ac:chgData name="Mr Tam Nguyen" userId="53846575c6d7c6f1" providerId="LiveId" clId="{1CC64226-BB7D-451E-9B02-ACC500C7C811}" dt="2019-11-23T03:44:11.121" v="95" actId="478"/>
          <ac:spMkLst>
            <pc:docMk/>
            <pc:sldMk cId="53950726" sldId="679"/>
            <ac:spMk id="96" creationId="{8F068620-508B-4AF1-AE40-C49698FABCC6}"/>
          </ac:spMkLst>
        </pc:spChg>
        <pc:spChg chg="add del">
          <ac:chgData name="Mr Tam Nguyen" userId="53846575c6d7c6f1" providerId="LiveId" clId="{1CC64226-BB7D-451E-9B02-ACC500C7C811}" dt="2019-11-23T03:44:11.121" v="95" actId="478"/>
          <ac:spMkLst>
            <pc:docMk/>
            <pc:sldMk cId="53950726" sldId="679"/>
            <ac:spMk id="97" creationId="{F20848F8-2B5E-41F7-8046-C7BD080DCF60}"/>
          </ac:spMkLst>
        </pc:spChg>
        <pc:spChg chg="add del">
          <ac:chgData name="Mr Tam Nguyen" userId="53846575c6d7c6f1" providerId="LiveId" clId="{1CC64226-BB7D-451E-9B02-ACC500C7C811}" dt="2019-11-23T03:44:11.121" v="95" actId="478"/>
          <ac:spMkLst>
            <pc:docMk/>
            <pc:sldMk cId="53950726" sldId="679"/>
            <ac:spMk id="98" creationId="{76F7F81F-0120-4EB1-81DF-9D45E812EEB5}"/>
          </ac:spMkLst>
        </pc:spChg>
        <pc:spChg chg="add del">
          <ac:chgData name="Mr Tam Nguyen" userId="53846575c6d7c6f1" providerId="LiveId" clId="{1CC64226-BB7D-451E-9B02-ACC500C7C811}" dt="2019-11-23T03:44:11.121" v="95" actId="478"/>
          <ac:spMkLst>
            <pc:docMk/>
            <pc:sldMk cId="53950726" sldId="679"/>
            <ac:spMk id="99" creationId="{6CA532E8-9C55-4065-9386-545B0F694512}"/>
          </ac:spMkLst>
        </pc:spChg>
        <pc:spChg chg="add del">
          <ac:chgData name="Mr Tam Nguyen" userId="53846575c6d7c6f1" providerId="LiveId" clId="{1CC64226-BB7D-451E-9B02-ACC500C7C811}" dt="2019-11-23T03:44:11.121" v="95" actId="478"/>
          <ac:spMkLst>
            <pc:docMk/>
            <pc:sldMk cId="53950726" sldId="679"/>
            <ac:spMk id="100" creationId="{770929BC-6F21-498D-9C0A-3056D9043F13}"/>
          </ac:spMkLst>
        </pc:spChg>
        <pc:spChg chg="add del">
          <ac:chgData name="Mr Tam Nguyen" userId="53846575c6d7c6f1" providerId="LiveId" clId="{1CC64226-BB7D-451E-9B02-ACC500C7C811}" dt="2019-11-23T03:44:11.121" v="95" actId="478"/>
          <ac:spMkLst>
            <pc:docMk/>
            <pc:sldMk cId="53950726" sldId="679"/>
            <ac:spMk id="101" creationId="{C034B113-CD4B-4BE2-8544-932E417221F7}"/>
          </ac:spMkLst>
        </pc:spChg>
        <pc:spChg chg="add del">
          <ac:chgData name="Mr Tam Nguyen" userId="53846575c6d7c6f1" providerId="LiveId" clId="{1CC64226-BB7D-451E-9B02-ACC500C7C811}" dt="2019-11-23T03:44:11.121" v="95" actId="478"/>
          <ac:spMkLst>
            <pc:docMk/>
            <pc:sldMk cId="53950726" sldId="679"/>
            <ac:spMk id="102" creationId="{4406FB9C-7741-4C46-BEDA-85A6B4A72F86}"/>
          </ac:spMkLst>
        </pc:spChg>
        <pc:spChg chg="add del">
          <ac:chgData name="Mr Tam Nguyen" userId="53846575c6d7c6f1" providerId="LiveId" clId="{1CC64226-BB7D-451E-9B02-ACC500C7C811}" dt="2019-11-23T03:44:11.121" v="95" actId="478"/>
          <ac:spMkLst>
            <pc:docMk/>
            <pc:sldMk cId="53950726" sldId="679"/>
            <ac:spMk id="103" creationId="{F4C3AD62-3D88-46A5-B671-7A3240139E21}"/>
          </ac:spMkLst>
        </pc:spChg>
        <pc:spChg chg="add del">
          <ac:chgData name="Mr Tam Nguyen" userId="53846575c6d7c6f1" providerId="LiveId" clId="{1CC64226-BB7D-451E-9B02-ACC500C7C811}" dt="2019-11-23T03:44:13.104" v="96" actId="478"/>
          <ac:spMkLst>
            <pc:docMk/>
            <pc:sldMk cId="53950726" sldId="679"/>
            <ac:spMk id="104" creationId="{4626603D-4362-423F-A9B9-5F944AC8C4A6}"/>
          </ac:spMkLst>
        </pc:spChg>
        <pc:spChg chg="add del">
          <ac:chgData name="Mr Tam Nguyen" userId="53846575c6d7c6f1" providerId="LiveId" clId="{1CC64226-BB7D-451E-9B02-ACC500C7C811}" dt="2019-11-23T03:44:11.121" v="95" actId="478"/>
          <ac:spMkLst>
            <pc:docMk/>
            <pc:sldMk cId="53950726" sldId="679"/>
            <ac:spMk id="105" creationId="{7B1BBFFC-148B-47BB-AB54-55C2B81D9516}"/>
          </ac:spMkLst>
        </pc:spChg>
        <pc:spChg chg="add del">
          <ac:chgData name="Mr Tam Nguyen" userId="53846575c6d7c6f1" providerId="LiveId" clId="{1CC64226-BB7D-451E-9B02-ACC500C7C811}" dt="2019-11-23T03:44:11.121" v="95" actId="478"/>
          <ac:spMkLst>
            <pc:docMk/>
            <pc:sldMk cId="53950726" sldId="679"/>
            <ac:spMk id="106" creationId="{054CE51A-64A6-4DE1-8A10-50E33D455D7E}"/>
          </ac:spMkLst>
        </pc:spChg>
        <pc:spChg chg="add del">
          <ac:chgData name="Mr Tam Nguyen" userId="53846575c6d7c6f1" providerId="LiveId" clId="{1CC64226-BB7D-451E-9B02-ACC500C7C811}" dt="2019-11-23T03:44:11.121" v="95" actId="478"/>
          <ac:spMkLst>
            <pc:docMk/>
            <pc:sldMk cId="53950726" sldId="679"/>
            <ac:spMk id="107" creationId="{05151A05-F8EE-4377-87CA-35E575DBCEA9}"/>
          </ac:spMkLst>
        </pc:spChg>
        <pc:spChg chg="add del">
          <ac:chgData name="Mr Tam Nguyen" userId="53846575c6d7c6f1" providerId="LiveId" clId="{1CC64226-BB7D-451E-9B02-ACC500C7C811}" dt="2019-11-23T03:44:11.121" v="95" actId="478"/>
          <ac:spMkLst>
            <pc:docMk/>
            <pc:sldMk cId="53950726" sldId="679"/>
            <ac:spMk id="108" creationId="{072FF932-7A4E-4DB1-8824-A9A914254059}"/>
          </ac:spMkLst>
        </pc:spChg>
        <pc:spChg chg="add del">
          <ac:chgData name="Mr Tam Nguyen" userId="53846575c6d7c6f1" providerId="LiveId" clId="{1CC64226-BB7D-451E-9B02-ACC500C7C811}" dt="2019-11-23T03:44:11.121" v="95" actId="478"/>
          <ac:spMkLst>
            <pc:docMk/>
            <pc:sldMk cId="53950726" sldId="679"/>
            <ac:spMk id="109" creationId="{8D67DAAE-0047-4423-B8E3-F887CAC28699}"/>
          </ac:spMkLst>
        </pc:spChg>
        <pc:spChg chg="add del">
          <ac:chgData name="Mr Tam Nguyen" userId="53846575c6d7c6f1" providerId="LiveId" clId="{1CC64226-BB7D-451E-9B02-ACC500C7C811}" dt="2019-11-23T03:44:11.121" v="95" actId="478"/>
          <ac:spMkLst>
            <pc:docMk/>
            <pc:sldMk cId="53950726" sldId="679"/>
            <ac:spMk id="110" creationId="{7589B022-D727-44CD-83E6-E6031BD24EFA}"/>
          </ac:spMkLst>
        </pc:spChg>
        <pc:spChg chg="add del">
          <ac:chgData name="Mr Tam Nguyen" userId="53846575c6d7c6f1" providerId="LiveId" clId="{1CC64226-BB7D-451E-9B02-ACC500C7C811}" dt="2019-11-23T03:44:11.121" v="95" actId="478"/>
          <ac:spMkLst>
            <pc:docMk/>
            <pc:sldMk cId="53950726" sldId="679"/>
            <ac:spMk id="111" creationId="{1D360142-2D0F-499F-B166-F687A253D08F}"/>
          </ac:spMkLst>
        </pc:spChg>
        <pc:spChg chg="add mod">
          <ac:chgData name="Mr Tam Nguyen" userId="53846575c6d7c6f1" providerId="LiveId" clId="{1CC64226-BB7D-451E-9B02-ACC500C7C811}" dt="2019-11-23T05:30:05.353" v="350" actId="1035"/>
          <ac:spMkLst>
            <pc:docMk/>
            <pc:sldMk cId="53950726" sldId="679"/>
            <ac:spMk id="112" creationId="{65DC1483-9CA2-4DAE-A07B-B5EA5E84F14E}"/>
          </ac:spMkLst>
        </pc:spChg>
        <pc:spChg chg="add mod">
          <ac:chgData name="Mr Tam Nguyen" userId="53846575c6d7c6f1" providerId="LiveId" clId="{1CC64226-BB7D-451E-9B02-ACC500C7C811}" dt="2019-11-23T05:30:00.621" v="348" actId="571"/>
          <ac:spMkLst>
            <pc:docMk/>
            <pc:sldMk cId="53950726" sldId="679"/>
            <ac:spMk id="113" creationId="{890D86E8-6A9B-4A5A-8E56-F6FEE1482A8F}"/>
          </ac:spMkLst>
        </pc:spChg>
        <pc:spChg chg="add mod">
          <ac:chgData name="Mr Tam Nguyen" userId="53846575c6d7c6f1" providerId="LiveId" clId="{1CC64226-BB7D-451E-9B02-ACC500C7C811}" dt="2019-11-23T05:30:00.621" v="348" actId="571"/>
          <ac:spMkLst>
            <pc:docMk/>
            <pc:sldMk cId="53950726" sldId="679"/>
            <ac:spMk id="114" creationId="{60179A77-C945-4980-AE05-B538BB06F428}"/>
          </ac:spMkLst>
        </pc:spChg>
        <pc:spChg chg="add mod">
          <ac:chgData name="Mr Tam Nguyen" userId="53846575c6d7c6f1" providerId="LiveId" clId="{1CC64226-BB7D-451E-9B02-ACC500C7C811}" dt="2019-11-23T05:30:00.621" v="348" actId="571"/>
          <ac:spMkLst>
            <pc:docMk/>
            <pc:sldMk cId="53950726" sldId="679"/>
            <ac:spMk id="115" creationId="{931D0B7D-C2C9-4E28-B065-F198266150D2}"/>
          </ac:spMkLst>
        </pc:spChg>
        <pc:spChg chg="add mod">
          <ac:chgData name="Mr Tam Nguyen" userId="53846575c6d7c6f1" providerId="LiveId" clId="{1CC64226-BB7D-451E-9B02-ACC500C7C811}" dt="2019-11-23T05:30:00.621" v="348" actId="571"/>
          <ac:spMkLst>
            <pc:docMk/>
            <pc:sldMk cId="53950726" sldId="679"/>
            <ac:spMk id="116" creationId="{4D967545-64B7-40DC-963E-2EF7203747C0}"/>
          </ac:spMkLst>
        </pc:spChg>
        <pc:spChg chg="add mod">
          <ac:chgData name="Mr Tam Nguyen" userId="53846575c6d7c6f1" providerId="LiveId" clId="{1CC64226-BB7D-451E-9B02-ACC500C7C811}" dt="2019-11-23T05:30:00.621" v="348" actId="571"/>
          <ac:spMkLst>
            <pc:docMk/>
            <pc:sldMk cId="53950726" sldId="679"/>
            <ac:spMk id="117" creationId="{458F560A-4588-410E-B041-F7D808B1E23A}"/>
          </ac:spMkLst>
        </pc:spChg>
        <pc:spChg chg="add mod">
          <ac:chgData name="Mr Tam Nguyen" userId="53846575c6d7c6f1" providerId="LiveId" clId="{1CC64226-BB7D-451E-9B02-ACC500C7C811}" dt="2019-11-23T05:30:00.621" v="348" actId="571"/>
          <ac:spMkLst>
            <pc:docMk/>
            <pc:sldMk cId="53950726" sldId="679"/>
            <ac:spMk id="118" creationId="{EA935711-A337-4738-B63E-678DB9BA7BFF}"/>
          </ac:spMkLst>
        </pc:spChg>
        <pc:spChg chg="add mod">
          <ac:chgData name="Mr Tam Nguyen" userId="53846575c6d7c6f1" providerId="LiveId" clId="{1CC64226-BB7D-451E-9B02-ACC500C7C811}" dt="2019-11-23T05:30:18.479" v="355" actId="1038"/>
          <ac:spMkLst>
            <pc:docMk/>
            <pc:sldMk cId="53950726" sldId="679"/>
            <ac:spMk id="119" creationId="{82070601-B27B-4668-BF58-6F9A1C8A890D}"/>
          </ac:spMkLst>
        </pc:spChg>
        <pc:spChg chg="add mod">
          <ac:chgData name="Mr Tam Nguyen" userId="53846575c6d7c6f1" providerId="LiveId" clId="{1CC64226-BB7D-451E-9B02-ACC500C7C811}" dt="2019-11-23T05:30:18.479" v="355" actId="1038"/>
          <ac:spMkLst>
            <pc:docMk/>
            <pc:sldMk cId="53950726" sldId="679"/>
            <ac:spMk id="120" creationId="{1AEE8954-0EDF-48A4-85D0-A21401BF26E3}"/>
          </ac:spMkLst>
        </pc:spChg>
        <pc:spChg chg="add mod">
          <ac:chgData name="Mr Tam Nguyen" userId="53846575c6d7c6f1" providerId="LiveId" clId="{1CC64226-BB7D-451E-9B02-ACC500C7C811}" dt="2019-11-23T05:30:30.859" v="356" actId="571"/>
          <ac:spMkLst>
            <pc:docMk/>
            <pc:sldMk cId="53950726" sldId="679"/>
            <ac:spMk id="121" creationId="{06AC3889-96F8-4C65-94AB-9ED9CCB03252}"/>
          </ac:spMkLst>
        </pc:spChg>
        <pc:spChg chg="add mod">
          <ac:chgData name="Mr Tam Nguyen" userId="53846575c6d7c6f1" providerId="LiveId" clId="{1CC64226-BB7D-451E-9B02-ACC500C7C811}" dt="2019-11-23T05:30:30.859" v="356" actId="571"/>
          <ac:spMkLst>
            <pc:docMk/>
            <pc:sldMk cId="53950726" sldId="679"/>
            <ac:spMk id="122" creationId="{C3CBA783-A2A4-418B-A762-C3DFC0E8BB82}"/>
          </ac:spMkLst>
        </pc:spChg>
        <pc:spChg chg="add mod">
          <ac:chgData name="Mr Tam Nguyen" userId="53846575c6d7c6f1" providerId="LiveId" clId="{1CC64226-BB7D-451E-9B02-ACC500C7C811}" dt="2019-11-23T05:30:30.859" v="356" actId="571"/>
          <ac:spMkLst>
            <pc:docMk/>
            <pc:sldMk cId="53950726" sldId="679"/>
            <ac:spMk id="123" creationId="{8F0CAB7D-2CA4-4545-BBD3-866BD83C356D}"/>
          </ac:spMkLst>
        </pc:spChg>
        <pc:spChg chg="add mod">
          <ac:chgData name="Mr Tam Nguyen" userId="53846575c6d7c6f1" providerId="LiveId" clId="{1CC64226-BB7D-451E-9B02-ACC500C7C811}" dt="2019-11-23T05:30:30.859" v="356" actId="571"/>
          <ac:spMkLst>
            <pc:docMk/>
            <pc:sldMk cId="53950726" sldId="679"/>
            <ac:spMk id="124" creationId="{7CEF171E-1C25-4A0B-9173-3E732F58C19E}"/>
          </ac:spMkLst>
        </pc:spChg>
        <pc:spChg chg="add mod">
          <ac:chgData name="Mr Tam Nguyen" userId="53846575c6d7c6f1" providerId="LiveId" clId="{1CC64226-BB7D-451E-9B02-ACC500C7C811}" dt="2019-11-23T05:30:30.859" v="356" actId="571"/>
          <ac:spMkLst>
            <pc:docMk/>
            <pc:sldMk cId="53950726" sldId="679"/>
            <ac:spMk id="125" creationId="{157FBB55-7AEB-4971-BCE0-D0899E1C1BEB}"/>
          </ac:spMkLst>
        </pc:spChg>
        <pc:spChg chg="add mod">
          <ac:chgData name="Mr Tam Nguyen" userId="53846575c6d7c6f1" providerId="LiveId" clId="{1CC64226-BB7D-451E-9B02-ACC500C7C811}" dt="2019-11-23T05:31:15.357" v="367" actId="1038"/>
          <ac:spMkLst>
            <pc:docMk/>
            <pc:sldMk cId="53950726" sldId="679"/>
            <ac:spMk id="126" creationId="{047AE874-A89C-4479-9504-5701C5504BB3}"/>
          </ac:spMkLst>
        </pc:spChg>
        <pc:spChg chg="add mod">
          <ac:chgData name="Mr Tam Nguyen" userId="53846575c6d7c6f1" providerId="LiveId" clId="{1CC64226-BB7D-451E-9B02-ACC500C7C811}" dt="2019-11-23T05:30:30.859" v="356" actId="571"/>
          <ac:spMkLst>
            <pc:docMk/>
            <pc:sldMk cId="53950726" sldId="679"/>
            <ac:spMk id="127" creationId="{72F45854-4B22-45ED-93B4-39269F5351A9}"/>
          </ac:spMkLst>
        </pc:spChg>
        <pc:spChg chg="add mod">
          <ac:chgData name="Mr Tam Nguyen" userId="53846575c6d7c6f1" providerId="LiveId" clId="{1CC64226-BB7D-451E-9B02-ACC500C7C811}" dt="2019-11-23T05:30:30.859" v="356" actId="571"/>
          <ac:spMkLst>
            <pc:docMk/>
            <pc:sldMk cId="53950726" sldId="679"/>
            <ac:spMk id="128" creationId="{0EFFCBD8-BCB6-4FE7-91EF-60E6DA5EA0CC}"/>
          </ac:spMkLst>
        </pc:spChg>
        <pc:spChg chg="add del">
          <ac:chgData name="Mr Tam Nguyen" userId="53846575c6d7c6f1" providerId="LiveId" clId="{1CC64226-BB7D-451E-9B02-ACC500C7C811}" dt="2019-11-23T03:44:11.121" v="95" actId="478"/>
          <ac:spMkLst>
            <pc:docMk/>
            <pc:sldMk cId="53950726" sldId="679"/>
            <ac:spMk id="129" creationId="{EC3E4D79-F7C4-46A6-8549-651056FDD601}"/>
          </ac:spMkLst>
        </pc:spChg>
        <pc:spChg chg="add del">
          <ac:chgData name="Mr Tam Nguyen" userId="53846575c6d7c6f1" providerId="LiveId" clId="{1CC64226-BB7D-451E-9B02-ACC500C7C811}" dt="2019-11-23T03:44:11.121" v="95" actId="478"/>
          <ac:spMkLst>
            <pc:docMk/>
            <pc:sldMk cId="53950726" sldId="679"/>
            <ac:spMk id="130" creationId="{AEB50382-AC01-4162-A095-492AF05D778A}"/>
          </ac:spMkLst>
        </pc:spChg>
        <pc:spChg chg="add mod">
          <ac:chgData name="Mr Tam Nguyen" userId="53846575c6d7c6f1" providerId="LiveId" clId="{1CC64226-BB7D-451E-9B02-ACC500C7C811}" dt="2019-11-23T06:17:12.050" v="719" actId="1037"/>
          <ac:spMkLst>
            <pc:docMk/>
            <pc:sldMk cId="53950726" sldId="679"/>
            <ac:spMk id="131" creationId="{0599E0C4-A031-4EC3-B2E3-B80B6035F056}"/>
          </ac:spMkLst>
        </pc:spChg>
        <pc:spChg chg="add mod">
          <ac:chgData name="Mr Tam Nguyen" userId="53846575c6d7c6f1" providerId="LiveId" clId="{1CC64226-BB7D-451E-9B02-ACC500C7C811}" dt="2019-11-23T06:17:12.050" v="719" actId="1037"/>
          <ac:spMkLst>
            <pc:docMk/>
            <pc:sldMk cId="53950726" sldId="679"/>
            <ac:spMk id="132" creationId="{4551E351-F128-40CD-8798-49DC965D14DA}"/>
          </ac:spMkLst>
        </pc:spChg>
        <pc:spChg chg="add mod">
          <ac:chgData name="Mr Tam Nguyen" userId="53846575c6d7c6f1" providerId="LiveId" clId="{1CC64226-BB7D-451E-9B02-ACC500C7C811}" dt="2019-11-23T06:17:12.050" v="719" actId="1037"/>
          <ac:spMkLst>
            <pc:docMk/>
            <pc:sldMk cId="53950726" sldId="679"/>
            <ac:spMk id="133" creationId="{C4C54624-9C8F-4C92-A9DE-68F0A65C991A}"/>
          </ac:spMkLst>
        </pc:spChg>
        <pc:spChg chg="add mod">
          <ac:chgData name="Mr Tam Nguyen" userId="53846575c6d7c6f1" providerId="LiveId" clId="{1CC64226-BB7D-451E-9B02-ACC500C7C811}" dt="2019-11-23T06:17:12.050" v="719" actId="1037"/>
          <ac:spMkLst>
            <pc:docMk/>
            <pc:sldMk cId="53950726" sldId="679"/>
            <ac:spMk id="134" creationId="{DCBB804D-77F2-4899-88A0-5A8A2517A97A}"/>
          </ac:spMkLst>
        </pc:spChg>
        <pc:spChg chg="add mod">
          <ac:chgData name="Mr Tam Nguyen" userId="53846575c6d7c6f1" providerId="LiveId" clId="{1CC64226-BB7D-451E-9B02-ACC500C7C811}" dt="2019-11-23T06:17:12.050" v="719" actId="1037"/>
          <ac:spMkLst>
            <pc:docMk/>
            <pc:sldMk cId="53950726" sldId="679"/>
            <ac:spMk id="135" creationId="{B16BC335-1235-4A84-A69E-CC9D1DA870DC}"/>
          </ac:spMkLst>
        </pc:spChg>
        <pc:spChg chg="add mod">
          <ac:chgData name="Mr Tam Nguyen" userId="53846575c6d7c6f1" providerId="LiveId" clId="{1CC64226-BB7D-451E-9B02-ACC500C7C811}" dt="2019-11-23T06:17:12.050" v="719" actId="1037"/>
          <ac:spMkLst>
            <pc:docMk/>
            <pc:sldMk cId="53950726" sldId="679"/>
            <ac:spMk id="136" creationId="{41F4E7E0-68D4-496D-9AC1-49396D88D228}"/>
          </ac:spMkLst>
        </pc:spChg>
        <pc:spChg chg="add mod">
          <ac:chgData name="Mr Tam Nguyen" userId="53846575c6d7c6f1" providerId="LiveId" clId="{1CC64226-BB7D-451E-9B02-ACC500C7C811}" dt="2019-11-23T06:17:12.050" v="719" actId="1037"/>
          <ac:spMkLst>
            <pc:docMk/>
            <pc:sldMk cId="53950726" sldId="679"/>
            <ac:spMk id="137" creationId="{C2D88A1C-AC58-4143-A283-64D0AA60253B}"/>
          </ac:spMkLst>
        </pc:spChg>
        <pc:spChg chg="add mod">
          <ac:chgData name="Mr Tam Nguyen" userId="53846575c6d7c6f1" providerId="LiveId" clId="{1CC64226-BB7D-451E-9B02-ACC500C7C811}" dt="2019-11-23T06:17:12.050" v="719" actId="1037"/>
          <ac:spMkLst>
            <pc:docMk/>
            <pc:sldMk cId="53950726" sldId="679"/>
            <ac:spMk id="138" creationId="{16446F15-D6BF-4421-9F4B-56606560321D}"/>
          </ac:spMkLst>
        </pc:spChg>
        <pc:spChg chg="add del">
          <ac:chgData name="Mr Tam Nguyen" userId="53846575c6d7c6f1" providerId="LiveId" clId="{1CC64226-BB7D-451E-9B02-ACC500C7C811}" dt="2019-11-23T03:44:11.121" v="95" actId="478"/>
          <ac:spMkLst>
            <pc:docMk/>
            <pc:sldMk cId="53950726" sldId="679"/>
            <ac:spMk id="139" creationId="{0F9B9D49-0471-488E-9091-AE49CCD598A3}"/>
          </ac:spMkLst>
        </pc:spChg>
        <pc:spChg chg="add del">
          <ac:chgData name="Mr Tam Nguyen" userId="53846575c6d7c6f1" providerId="LiveId" clId="{1CC64226-BB7D-451E-9B02-ACC500C7C811}" dt="2019-11-23T03:44:11.121" v="95" actId="478"/>
          <ac:spMkLst>
            <pc:docMk/>
            <pc:sldMk cId="53950726" sldId="679"/>
            <ac:spMk id="140" creationId="{5DBBA4B0-498C-4A33-97EC-0651F5E8CEA1}"/>
          </ac:spMkLst>
        </pc:spChg>
        <pc:spChg chg="add del">
          <ac:chgData name="Mr Tam Nguyen" userId="53846575c6d7c6f1" providerId="LiveId" clId="{1CC64226-BB7D-451E-9B02-ACC500C7C811}" dt="2019-11-23T03:44:11.121" v="95" actId="478"/>
          <ac:spMkLst>
            <pc:docMk/>
            <pc:sldMk cId="53950726" sldId="679"/>
            <ac:spMk id="141" creationId="{BD57560C-7490-4F9E-B996-7D0A0DEEC02E}"/>
          </ac:spMkLst>
        </pc:spChg>
        <pc:spChg chg="add del">
          <ac:chgData name="Mr Tam Nguyen" userId="53846575c6d7c6f1" providerId="LiveId" clId="{1CC64226-BB7D-451E-9B02-ACC500C7C811}" dt="2019-11-23T03:44:11.121" v="95" actId="478"/>
          <ac:spMkLst>
            <pc:docMk/>
            <pc:sldMk cId="53950726" sldId="679"/>
            <ac:spMk id="142" creationId="{BDEDF038-C5AD-4A82-A6ED-D6D08F6D5719}"/>
          </ac:spMkLst>
        </pc:spChg>
        <pc:spChg chg="add del">
          <ac:chgData name="Mr Tam Nguyen" userId="53846575c6d7c6f1" providerId="LiveId" clId="{1CC64226-BB7D-451E-9B02-ACC500C7C811}" dt="2019-11-23T03:44:11.121" v="95" actId="478"/>
          <ac:spMkLst>
            <pc:docMk/>
            <pc:sldMk cId="53950726" sldId="679"/>
            <ac:spMk id="143" creationId="{4699B486-9679-44BC-8C43-6DF32973693B}"/>
          </ac:spMkLst>
        </pc:spChg>
        <pc:spChg chg="add del">
          <ac:chgData name="Mr Tam Nguyen" userId="53846575c6d7c6f1" providerId="LiveId" clId="{1CC64226-BB7D-451E-9B02-ACC500C7C811}" dt="2019-11-23T03:44:11.121" v="95" actId="478"/>
          <ac:spMkLst>
            <pc:docMk/>
            <pc:sldMk cId="53950726" sldId="679"/>
            <ac:spMk id="144" creationId="{21CC6EE9-EEC7-4766-BB9F-74AFA11E5B9B}"/>
          </ac:spMkLst>
        </pc:spChg>
        <pc:spChg chg="add del mod">
          <ac:chgData name="Mr Tam Nguyen" userId="53846575c6d7c6f1" providerId="LiveId" clId="{1CC64226-BB7D-451E-9B02-ACC500C7C811}" dt="2019-11-23T06:17:12.050" v="719" actId="1037"/>
          <ac:spMkLst>
            <pc:docMk/>
            <pc:sldMk cId="53950726" sldId="679"/>
            <ac:spMk id="145" creationId="{372B78D7-E057-4D49-B1BC-8AEB01E2B63A}"/>
          </ac:spMkLst>
        </pc:spChg>
        <pc:spChg chg="add mod">
          <ac:chgData name="Mr Tam Nguyen" userId="53846575c6d7c6f1" providerId="LiveId" clId="{1CC64226-BB7D-451E-9B02-ACC500C7C811}" dt="2019-11-23T06:17:42.932" v="725" actId="1035"/>
          <ac:spMkLst>
            <pc:docMk/>
            <pc:sldMk cId="53950726" sldId="679"/>
            <ac:spMk id="146" creationId="{A1406823-7935-46DD-BADB-CCE8077332AD}"/>
          </ac:spMkLst>
        </pc:spChg>
        <pc:spChg chg="add mod">
          <ac:chgData name="Mr Tam Nguyen" userId="53846575c6d7c6f1" providerId="LiveId" clId="{1CC64226-BB7D-451E-9B02-ACC500C7C811}" dt="2019-11-23T06:17:42.932" v="725" actId="1035"/>
          <ac:spMkLst>
            <pc:docMk/>
            <pc:sldMk cId="53950726" sldId="679"/>
            <ac:spMk id="147" creationId="{B16D4583-1EDA-4984-ABC2-CA4A1B2F84B5}"/>
          </ac:spMkLst>
        </pc:spChg>
        <pc:spChg chg="add mod">
          <ac:chgData name="Mr Tam Nguyen" userId="53846575c6d7c6f1" providerId="LiveId" clId="{1CC64226-BB7D-451E-9B02-ACC500C7C811}" dt="2019-11-23T06:17:42.932" v="725" actId="1035"/>
          <ac:spMkLst>
            <pc:docMk/>
            <pc:sldMk cId="53950726" sldId="679"/>
            <ac:spMk id="152" creationId="{9686B2BD-CD6F-4EA8-9059-7E3DA188F35A}"/>
          </ac:spMkLst>
        </pc:spChg>
        <pc:spChg chg="add mod">
          <ac:chgData name="Mr Tam Nguyen" userId="53846575c6d7c6f1" providerId="LiveId" clId="{1CC64226-BB7D-451E-9B02-ACC500C7C811}" dt="2019-11-23T06:17:42.932" v="725" actId="1035"/>
          <ac:spMkLst>
            <pc:docMk/>
            <pc:sldMk cId="53950726" sldId="679"/>
            <ac:spMk id="153" creationId="{6183535E-C188-4272-AE03-D9287548E36A}"/>
          </ac:spMkLst>
        </pc:spChg>
        <pc:spChg chg="add mod">
          <ac:chgData name="Mr Tam Nguyen" userId="53846575c6d7c6f1" providerId="LiveId" clId="{1CC64226-BB7D-451E-9B02-ACC500C7C811}" dt="2019-11-23T06:17:42.932" v="725" actId="1035"/>
          <ac:spMkLst>
            <pc:docMk/>
            <pc:sldMk cId="53950726" sldId="679"/>
            <ac:spMk id="154" creationId="{4A0D3B18-F7BC-42CB-8FE0-DF5B432DC645}"/>
          </ac:spMkLst>
        </pc:spChg>
        <pc:spChg chg="add mod">
          <ac:chgData name="Mr Tam Nguyen" userId="53846575c6d7c6f1" providerId="LiveId" clId="{1CC64226-BB7D-451E-9B02-ACC500C7C811}" dt="2019-11-23T06:17:42.932" v="725" actId="1035"/>
          <ac:spMkLst>
            <pc:docMk/>
            <pc:sldMk cId="53950726" sldId="679"/>
            <ac:spMk id="155" creationId="{78B0E27A-455D-4F50-BB6D-C5569FF268DE}"/>
          </ac:spMkLst>
        </pc:spChg>
        <pc:spChg chg="add mod">
          <ac:chgData name="Mr Tam Nguyen" userId="53846575c6d7c6f1" providerId="LiveId" clId="{1CC64226-BB7D-451E-9B02-ACC500C7C811}" dt="2019-11-23T06:17:42.932" v="725" actId="1035"/>
          <ac:spMkLst>
            <pc:docMk/>
            <pc:sldMk cId="53950726" sldId="679"/>
            <ac:spMk id="156" creationId="{B5DAB513-4A3E-41CE-AF51-680A1D886C97}"/>
          </ac:spMkLst>
        </pc:spChg>
        <pc:spChg chg="add mod">
          <ac:chgData name="Mr Tam Nguyen" userId="53846575c6d7c6f1" providerId="LiveId" clId="{1CC64226-BB7D-451E-9B02-ACC500C7C811}" dt="2019-11-23T06:17:42.932" v="725" actId="1035"/>
          <ac:spMkLst>
            <pc:docMk/>
            <pc:sldMk cId="53950726" sldId="679"/>
            <ac:spMk id="157" creationId="{75A86549-BE74-445D-B4BA-71AB40F93E3F}"/>
          </ac:spMkLst>
        </pc:spChg>
        <pc:spChg chg="add mod">
          <ac:chgData name="Mr Tam Nguyen" userId="53846575c6d7c6f1" providerId="LiveId" clId="{1CC64226-BB7D-451E-9B02-ACC500C7C811}" dt="2019-11-23T06:17:42.932" v="725" actId="1035"/>
          <ac:spMkLst>
            <pc:docMk/>
            <pc:sldMk cId="53950726" sldId="679"/>
            <ac:spMk id="158" creationId="{B8B37FF8-19F3-40F8-8018-5FF3EF56FBE1}"/>
          </ac:spMkLst>
        </pc:spChg>
        <pc:spChg chg="add mod">
          <ac:chgData name="Mr Tam Nguyen" userId="53846575c6d7c6f1" providerId="LiveId" clId="{1CC64226-BB7D-451E-9B02-ACC500C7C811}" dt="2019-11-23T05:31:45.775" v="378" actId="1035"/>
          <ac:spMkLst>
            <pc:docMk/>
            <pc:sldMk cId="53950726" sldId="679"/>
            <ac:spMk id="159" creationId="{1A2C68BB-F89F-4EF7-A964-629ADDEF0A35}"/>
          </ac:spMkLst>
        </pc:spChg>
        <pc:spChg chg="add mod">
          <ac:chgData name="Mr Tam Nguyen" userId="53846575c6d7c6f1" providerId="LiveId" clId="{1CC64226-BB7D-451E-9B02-ACC500C7C811}" dt="2019-11-23T05:31:40.486" v="375" actId="571"/>
          <ac:spMkLst>
            <pc:docMk/>
            <pc:sldMk cId="53950726" sldId="679"/>
            <ac:spMk id="160" creationId="{665E658B-43AE-4F49-9302-C0477E9D96DA}"/>
          </ac:spMkLst>
        </pc:spChg>
        <pc:spChg chg="add mod">
          <ac:chgData name="Mr Tam Nguyen" userId="53846575c6d7c6f1" providerId="LiveId" clId="{1CC64226-BB7D-451E-9B02-ACC500C7C811}" dt="2019-11-23T05:31:40.486" v="375" actId="571"/>
          <ac:spMkLst>
            <pc:docMk/>
            <pc:sldMk cId="53950726" sldId="679"/>
            <ac:spMk id="161" creationId="{E75E515F-3076-4B4C-B481-A6038B4D97A6}"/>
          </ac:spMkLst>
        </pc:spChg>
        <pc:spChg chg="add mod">
          <ac:chgData name="Mr Tam Nguyen" userId="53846575c6d7c6f1" providerId="LiveId" clId="{1CC64226-BB7D-451E-9B02-ACC500C7C811}" dt="2019-11-23T05:31:40.486" v="375" actId="571"/>
          <ac:spMkLst>
            <pc:docMk/>
            <pc:sldMk cId="53950726" sldId="679"/>
            <ac:spMk id="162" creationId="{012281D0-FF91-49D9-8327-8BA70EF1A3EC}"/>
          </ac:spMkLst>
        </pc:spChg>
        <pc:spChg chg="add mod">
          <ac:chgData name="Mr Tam Nguyen" userId="53846575c6d7c6f1" providerId="LiveId" clId="{1CC64226-BB7D-451E-9B02-ACC500C7C811}" dt="2019-11-23T05:31:40.486" v="375" actId="571"/>
          <ac:spMkLst>
            <pc:docMk/>
            <pc:sldMk cId="53950726" sldId="679"/>
            <ac:spMk id="163" creationId="{5711DE7C-C7A6-4E4F-A6C8-383E210078F8}"/>
          </ac:spMkLst>
        </pc:spChg>
        <pc:spChg chg="add mod">
          <ac:chgData name="Mr Tam Nguyen" userId="53846575c6d7c6f1" providerId="LiveId" clId="{1CC64226-BB7D-451E-9B02-ACC500C7C811}" dt="2019-11-23T06:27:08.982" v="902" actId="1037"/>
          <ac:spMkLst>
            <pc:docMk/>
            <pc:sldMk cId="53950726" sldId="679"/>
            <ac:spMk id="164" creationId="{2CE7BEE7-6B4F-4E8F-AD86-209A55D8ADCB}"/>
          </ac:spMkLst>
        </pc:spChg>
        <pc:spChg chg="add mod">
          <ac:chgData name="Mr Tam Nguyen" userId="53846575c6d7c6f1" providerId="LiveId" clId="{1CC64226-BB7D-451E-9B02-ACC500C7C811}" dt="2019-11-23T06:27:08.982" v="902" actId="1037"/>
          <ac:spMkLst>
            <pc:docMk/>
            <pc:sldMk cId="53950726" sldId="679"/>
            <ac:spMk id="165" creationId="{C257A972-67B9-4484-99B4-8CE4E4C2D6CE}"/>
          </ac:spMkLst>
        </pc:spChg>
        <pc:spChg chg="add mod">
          <ac:chgData name="Mr Tam Nguyen" userId="53846575c6d7c6f1" providerId="LiveId" clId="{1CC64226-BB7D-451E-9B02-ACC500C7C811}" dt="2019-11-23T06:27:08.982" v="902" actId="1037"/>
          <ac:spMkLst>
            <pc:docMk/>
            <pc:sldMk cId="53950726" sldId="679"/>
            <ac:spMk id="166" creationId="{902DF945-F8E2-4526-BC63-2793143BAE1C}"/>
          </ac:spMkLst>
        </pc:spChg>
        <pc:spChg chg="add mod">
          <ac:chgData name="Mr Tam Nguyen" userId="53846575c6d7c6f1" providerId="LiveId" clId="{1CC64226-BB7D-451E-9B02-ACC500C7C811}" dt="2019-11-23T05:54:04.929" v="403" actId="207"/>
          <ac:spMkLst>
            <pc:docMk/>
            <pc:sldMk cId="53950726" sldId="679"/>
            <ac:spMk id="167" creationId="{D3E6F0A3-222C-4402-B825-6128A3F26B2A}"/>
          </ac:spMkLst>
        </pc:spChg>
        <pc:spChg chg="add del mod">
          <ac:chgData name="Mr Tam Nguyen" userId="53846575c6d7c6f1" providerId="LiveId" clId="{1CC64226-BB7D-451E-9B02-ACC500C7C811}" dt="2019-11-23T05:59:03.312" v="446" actId="478"/>
          <ac:spMkLst>
            <pc:docMk/>
            <pc:sldMk cId="53950726" sldId="679"/>
            <ac:spMk id="168" creationId="{F0B40CB0-63C0-4405-8BF6-7CB62712C7D1}"/>
          </ac:spMkLst>
        </pc:spChg>
        <pc:spChg chg="add mod">
          <ac:chgData name="Mr Tam Nguyen" userId="53846575c6d7c6f1" providerId="LiveId" clId="{1CC64226-BB7D-451E-9B02-ACC500C7C811}" dt="2019-11-23T06:02:46.792" v="478" actId="207"/>
          <ac:spMkLst>
            <pc:docMk/>
            <pc:sldMk cId="53950726" sldId="679"/>
            <ac:spMk id="169" creationId="{D0131579-3DC7-4ED2-B46F-E85EA805EBB0}"/>
          </ac:spMkLst>
        </pc:spChg>
        <pc:spChg chg="add mod">
          <ac:chgData name="Mr Tam Nguyen" userId="53846575c6d7c6f1" providerId="LiveId" clId="{1CC64226-BB7D-451E-9B02-ACC500C7C811}" dt="2019-11-23T06:05:40.274" v="529" actId="207"/>
          <ac:spMkLst>
            <pc:docMk/>
            <pc:sldMk cId="53950726" sldId="679"/>
            <ac:spMk id="170" creationId="{6A6A89AD-8C23-4881-99F3-DF2702A4A350}"/>
          </ac:spMkLst>
        </pc:spChg>
        <pc:spChg chg="add del mod">
          <ac:chgData name="Mr Tam Nguyen" userId="53846575c6d7c6f1" providerId="LiveId" clId="{1CC64226-BB7D-451E-9B02-ACC500C7C811}" dt="2019-11-23T06:07:58.774" v="549" actId="478"/>
          <ac:spMkLst>
            <pc:docMk/>
            <pc:sldMk cId="53950726" sldId="679"/>
            <ac:spMk id="171" creationId="{7E6DA863-DF8E-4147-B0E9-849B25102C87}"/>
          </ac:spMkLst>
        </pc:spChg>
        <pc:spChg chg="add mod">
          <ac:chgData name="Mr Tam Nguyen" userId="53846575c6d7c6f1" providerId="LiveId" clId="{1CC64226-BB7D-451E-9B02-ACC500C7C811}" dt="2019-11-23T06:15:51.964" v="713" actId="207"/>
          <ac:spMkLst>
            <pc:docMk/>
            <pc:sldMk cId="53950726" sldId="679"/>
            <ac:spMk id="172" creationId="{13CA86BB-206E-4379-8556-4A318C9217D4}"/>
          </ac:spMkLst>
        </pc:spChg>
        <pc:spChg chg="add mod">
          <ac:chgData name="Mr Tam Nguyen" userId="53846575c6d7c6f1" providerId="LiveId" clId="{1CC64226-BB7D-451E-9B02-ACC500C7C811}" dt="2019-11-23T06:28:23.996" v="908" actId="207"/>
          <ac:spMkLst>
            <pc:docMk/>
            <pc:sldMk cId="53950726" sldId="679"/>
            <ac:spMk id="173" creationId="{652ACD3F-0F1A-42BE-A2D7-540C97794495}"/>
          </ac:spMkLst>
        </pc:spChg>
        <pc:spChg chg="add del mod">
          <ac:chgData name="Mr Tam Nguyen" userId="53846575c6d7c6f1" providerId="LiveId" clId="{1CC64226-BB7D-451E-9B02-ACC500C7C811}" dt="2019-11-23T06:29:00.374" v="912"/>
          <ac:spMkLst>
            <pc:docMk/>
            <pc:sldMk cId="53950726" sldId="679"/>
            <ac:spMk id="174" creationId="{AA62E9F7-326A-42E4-9A22-D1E41B2E73E0}"/>
          </ac:spMkLst>
        </pc:spChg>
        <pc:spChg chg="add mod">
          <ac:chgData name="Mr Tam Nguyen" userId="53846575c6d7c6f1" providerId="LiveId" clId="{1CC64226-BB7D-451E-9B02-ACC500C7C811}" dt="2019-11-23T06:30:41.701" v="924" actId="20577"/>
          <ac:spMkLst>
            <pc:docMk/>
            <pc:sldMk cId="53950726" sldId="679"/>
            <ac:spMk id="175" creationId="{84234DC8-78E2-449B-9F31-B879B3AED55E}"/>
          </ac:spMkLst>
        </pc:spChg>
        <pc:spChg chg="add del">
          <ac:chgData name="Mr Tam Nguyen" userId="53846575c6d7c6f1" providerId="LiveId" clId="{1CC64226-BB7D-451E-9B02-ACC500C7C811}" dt="2019-11-23T03:44:11.121" v="95" actId="478"/>
          <ac:spMkLst>
            <pc:docMk/>
            <pc:sldMk cId="53950726" sldId="679"/>
            <ac:spMk id="183" creationId="{E27443B1-B35B-4099-B60A-410A548C589B}"/>
          </ac:spMkLst>
        </pc:spChg>
        <pc:spChg chg="add del">
          <ac:chgData name="Mr Tam Nguyen" userId="53846575c6d7c6f1" providerId="LiveId" clId="{1CC64226-BB7D-451E-9B02-ACC500C7C811}" dt="2019-11-23T03:44:11.121" v="95" actId="478"/>
          <ac:spMkLst>
            <pc:docMk/>
            <pc:sldMk cId="53950726" sldId="679"/>
            <ac:spMk id="184" creationId="{A64C08BF-6106-4A41-9E50-1AC9463B264E}"/>
          </ac:spMkLst>
        </pc:spChg>
        <pc:spChg chg="del">
          <ac:chgData name="Mr Tam Nguyen" userId="53846575c6d7c6f1" providerId="LiveId" clId="{1CC64226-BB7D-451E-9B02-ACC500C7C811}" dt="2019-11-23T03:43:59.409" v="92" actId="478"/>
          <ac:spMkLst>
            <pc:docMk/>
            <pc:sldMk cId="53950726" sldId="679"/>
            <ac:spMk id="185" creationId="{F19DA016-9B8F-42F2-B42C-FDF7857E0470}"/>
          </ac:spMkLst>
        </pc:spChg>
        <pc:spChg chg="del">
          <ac:chgData name="Mr Tam Nguyen" userId="53846575c6d7c6f1" providerId="LiveId" clId="{1CC64226-BB7D-451E-9B02-ACC500C7C811}" dt="2019-11-23T03:43:59.409" v="92" actId="478"/>
          <ac:spMkLst>
            <pc:docMk/>
            <pc:sldMk cId="53950726" sldId="679"/>
            <ac:spMk id="186" creationId="{1233FF32-F273-4008-B740-E94D5B971A2A}"/>
          </ac:spMkLst>
        </pc:spChg>
        <pc:spChg chg="del">
          <ac:chgData name="Mr Tam Nguyen" userId="53846575c6d7c6f1" providerId="LiveId" clId="{1CC64226-BB7D-451E-9B02-ACC500C7C811}" dt="2019-11-23T03:43:59.409" v="92" actId="478"/>
          <ac:spMkLst>
            <pc:docMk/>
            <pc:sldMk cId="53950726" sldId="679"/>
            <ac:spMk id="187" creationId="{0404EF1B-765F-4227-8AF0-132D412D6C60}"/>
          </ac:spMkLst>
        </pc:spChg>
        <pc:spChg chg="del">
          <ac:chgData name="Mr Tam Nguyen" userId="53846575c6d7c6f1" providerId="LiveId" clId="{1CC64226-BB7D-451E-9B02-ACC500C7C811}" dt="2019-11-23T03:43:59.409" v="92" actId="478"/>
          <ac:spMkLst>
            <pc:docMk/>
            <pc:sldMk cId="53950726" sldId="679"/>
            <ac:spMk id="188" creationId="{84C37B33-FA3F-42E8-8C9C-D899A3A70FBD}"/>
          </ac:spMkLst>
        </pc:spChg>
        <pc:spChg chg="del">
          <ac:chgData name="Mr Tam Nguyen" userId="53846575c6d7c6f1" providerId="LiveId" clId="{1CC64226-BB7D-451E-9B02-ACC500C7C811}" dt="2019-11-23T03:43:59.409" v="92" actId="478"/>
          <ac:spMkLst>
            <pc:docMk/>
            <pc:sldMk cId="53950726" sldId="679"/>
            <ac:spMk id="189" creationId="{5303BE7E-5A64-42D4-8F3E-8BE498375BF5}"/>
          </ac:spMkLst>
        </pc:spChg>
        <pc:spChg chg="del">
          <ac:chgData name="Mr Tam Nguyen" userId="53846575c6d7c6f1" providerId="LiveId" clId="{1CC64226-BB7D-451E-9B02-ACC500C7C811}" dt="2019-11-23T03:43:59.409" v="92" actId="478"/>
          <ac:spMkLst>
            <pc:docMk/>
            <pc:sldMk cId="53950726" sldId="679"/>
            <ac:spMk id="190" creationId="{BE61A4FE-5528-4FF7-8987-85E91FEFD99B}"/>
          </ac:spMkLst>
        </pc:spChg>
        <pc:graphicFrameChg chg="add del mod modGraphic">
          <ac:chgData name="Mr Tam Nguyen" userId="53846575c6d7c6f1" providerId="LiveId" clId="{1CC64226-BB7D-451E-9B02-ACC500C7C811}" dt="2019-11-23T06:15:01.061" v="701" actId="20577"/>
          <ac:graphicFrameMkLst>
            <pc:docMk/>
            <pc:sldMk cId="53950726" sldId="679"/>
            <ac:graphicFrameMk id="2" creationId="{831A6978-A2EC-4310-8056-4ADA6BB6D75C}"/>
          </ac:graphicFrameMkLst>
        </pc:graphicFrameChg>
      </pc:sldChg>
      <pc:sldChg chg="add del">
        <pc:chgData name="Mr Tam Nguyen" userId="53846575c6d7c6f1" providerId="LiveId" clId="{1CC64226-BB7D-451E-9B02-ACC500C7C811}" dt="2019-11-23T03:22:02.530" v="19" actId="47"/>
        <pc:sldMkLst>
          <pc:docMk/>
          <pc:sldMk cId="171560688" sldId="6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23/11/2019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23/11/2019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23/11/2019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23/11/2019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23/11/2019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23/11/2019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23/11/2019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23/11/2019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23/11/2019</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0" y="5326529"/>
            <a:ext cx="12192000" cy="1546577"/>
          </a:xfrm>
          <a:prstGeom prst="rect">
            <a:avLst/>
          </a:prstGeom>
          <a:noFill/>
        </p:spPr>
        <p:txBody>
          <a:bodyPr wrap="square" lIns="68580" tIns="34290" rIns="68580" bIns="34290">
            <a:spAutoFit/>
          </a:bodyPr>
          <a:lstStyle/>
          <a:p>
            <a:pPr algn="ct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CHÚA NHẬT 34 TH</a:t>
            </a:r>
            <a:r>
              <a:rPr lang="vi-VN"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4800" b="1" kern="10" err="1">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 C</a:t>
            </a:r>
          </a:p>
          <a:p>
            <a:pPr algn="ct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LỄ TRỌNG – CHÚA KI-TÔ VUA</a:t>
            </a:r>
            <a:endParaRPr lang="en-US" sz="4800" b="1" kern="10"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ndParaRP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được tuyển chọn.</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Đấng Kitô của Thiên Chúa.</a:t>
              </a:r>
              <a:endParaRPr lang="vi-VN" sz="5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Vị giải phóng dân tộc.</a:t>
              </a:r>
              <a:endParaRPr lang="vi-VN" sz="5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Chỉ a và b đúng.</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5363022"/>
            <a:ext cx="12231905" cy="810761"/>
            <a:chOff x="-1907887" y="6172108"/>
            <a:chExt cx="10559177" cy="694929"/>
          </a:xfrm>
        </p:grpSpPr>
        <p:sp>
          <p:nvSpPr>
            <p:cNvPr id="19" name="AutoShape 46"/>
            <p:cNvSpPr>
              <a:spLocks noChangeArrowheads="1"/>
            </p:cNvSpPr>
            <p:nvPr/>
          </p:nvSpPr>
          <p:spPr bwMode="auto">
            <a:xfrm>
              <a:off x="-1907887" y="618123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72253" y="6172108"/>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800" b="1">
                  <a:latin typeface="Times New Roman" pitchFamily="18" charset="0"/>
                  <a:cs typeface="Times New Roman" pitchFamily="18" charset="0"/>
                </a:rPr>
                <a:t>Chỉ a và b đúng.</a:t>
              </a:r>
              <a:endParaRPr lang="vi-VN" sz="48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cs typeface="Arial" panose="020B0604020202020204" pitchFamily="34" charset="0"/>
              </a:rPr>
              <a:t>1. </a:t>
            </a:r>
            <a:r>
              <a:rPr lang="vi-VN" sz="6000" b="1">
                <a:cs typeface="Arial" panose="020B0604020202020204" pitchFamily="34" charset="0"/>
              </a:rPr>
              <a:t>Các thủ lãnh Do thái nghĩ Đức Giêsu </a:t>
            </a:r>
            <a:r>
              <a:rPr lang="vi-VN" sz="6000" b="1">
                <a:solidFill>
                  <a:srgbClr val="FF0000"/>
                </a:solidFill>
                <a:cs typeface="Arial" panose="020B0604020202020204" pitchFamily="34" charset="0"/>
              </a:rPr>
              <a:t>là ai </a:t>
            </a:r>
            <a:r>
              <a:rPr lang="vi-VN" sz="6000" b="1">
                <a:cs typeface="Arial" panose="020B0604020202020204" pitchFamily="34" charset="0"/>
              </a:rPr>
              <a:t>nếu có khả năng cứu lấy chính mình?</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này là Con Thiên Chúa.</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Đây là vua người Do thái.</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Vinh danh Thiên Chúa trên trời.</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Đây là Người.</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3512163"/>
            <a:ext cx="12240887" cy="805902"/>
            <a:chOff x="-1907902" y="4705483"/>
            <a:chExt cx="10566933" cy="690773"/>
          </a:xfrm>
        </p:grpSpPr>
        <p:sp>
          <p:nvSpPr>
            <p:cNvPr id="19" name="AutoShape 46"/>
            <p:cNvSpPr>
              <a:spLocks noChangeArrowheads="1"/>
            </p:cNvSpPr>
            <p:nvPr/>
          </p:nvSpPr>
          <p:spPr bwMode="auto">
            <a:xfrm>
              <a:off x="-1907902" y="470548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512" y="4710456"/>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Đây là vua người Do thái.</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2. </a:t>
            </a:r>
            <a:r>
              <a:rPr lang="vi-VN" sz="6000" b="1">
                <a:cs typeface="Arial" panose="020B0604020202020204" pitchFamily="34" charset="0"/>
              </a:rPr>
              <a:t>Tấm bảng được đóng phía trên đầu Đức Giêsu ghi </a:t>
            </a:r>
            <a:r>
              <a:rPr lang="vi-VN" sz="6000" b="1">
                <a:solidFill>
                  <a:srgbClr val="FF0000"/>
                </a:solidFill>
                <a:cs typeface="Arial" panose="020B0604020202020204" pitchFamily="34" charset="0"/>
              </a:rPr>
              <a:t>điều gì?</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Ông hãy thương xót chúng tôi.</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Khi ông vào Nước của ông, xin nhớ đến tôi.</a:t>
              </a:r>
              <a:endParaRPr lang="vi-VN"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Ông hãy cứu mình và cứu chúng tôi với.</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Xin ông cứu vớt chúng tôi.</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4354729"/>
            <a:ext cx="12240989" cy="811446"/>
            <a:chOff x="-1907887" y="5450153"/>
            <a:chExt cx="10567016" cy="695519"/>
          </a:xfrm>
        </p:grpSpPr>
        <p:sp>
          <p:nvSpPr>
            <p:cNvPr id="19" name="AutoShape 46"/>
            <p:cNvSpPr>
              <a:spLocks noChangeArrowheads="1"/>
            </p:cNvSpPr>
            <p:nvPr/>
          </p:nvSpPr>
          <p:spPr bwMode="auto">
            <a:xfrm>
              <a:off x="-1907887" y="545015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4414" y="545987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Ông hãy cứu mình và cứu chúng tôi với.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latin typeface="Arial" panose="020B0604020202020204" pitchFamily="34" charset="0"/>
                <a:cs typeface="Arial" panose="020B0604020202020204" pitchFamily="34" charset="0"/>
              </a:rPr>
              <a:t>3. </a:t>
            </a:r>
            <a:r>
              <a:rPr lang="vi-VN" sz="7200" b="1">
                <a:cs typeface="Arial" panose="020B0604020202020204" pitchFamily="34" charset="0"/>
              </a:rPr>
              <a:t>Người gian phi sám hối </a:t>
            </a:r>
            <a:r>
              <a:rPr lang="vi-VN" sz="7200" b="1">
                <a:solidFill>
                  <a:srgbClr val="FF0000"/>
                </a:solidFill>
                <a:cs typeface="Arial" panose="020B0604020202020204" pitchFamily="34" charset="0"/>
              </a:rPr>
              <a:t>đã nói gì?</a:t>
            </a:r>
            <a:endParaRPr lang="en-US" sz="72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Hôm nay, anh sẽ được ở với tôi trên thiên đàng.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Hôm nay, anh được giải thoát.</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Anh thật có phúc.</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Anh sẽ được điều anh muốn.</a:t>
              </a:r>
              <a:endParaRPr lang="pt-BR" sz="4800" b="1">
                <a:latin typeface="Times New Roman" pitchFamily="18" charset="0"/>
                <a:cs typeface="Times New Roman" pitchFamily="18" charset="0"/>
              </a:endParaRPr>
            </a:p>
          </p:txBody>
        </p:sp>
      </p:grpSp>
      <p:grpSp>
        <p:nvGrpSpPr>
          <p:cNvPr id="9" name="Group 33"/>
          <p:cNvGrpSpPr>
            <a:grpSpLocks/>
          </p:cNvGrpSpPr>
          <p:nvPr/>
        </p:nvGrpSpPr>
        <p:grpSpPr bwMode="auto">
          <a:xfrm>
            <a:off x="-49072" y="2613419"/>
            <a:ext cx="12240971" cy="811138"/>
            <a:chOff x="-1907887" y="3925673"/>
            <a:chExt cx="10567002" cy="695256"/>
          </a:xfrm>
        </p:grpSpPr>
        <p:sp>
          <p:nvSpPr>
            <p:cNvPr id="19" name="AutoShape 46"/>
            <p:cNvSpPr>
              <a:spLocks noChangeArrowheads="1"/>
            </p:cNvSpPr>
            <p:nvPr/>
          </p:nvSpPr>
          <p:spPr bwMode="auto">
            <a:xfrm>
              <a:off x="-1907887" y="392567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4428" y="393512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000" b="1">
                  <a:latin typeface="Times New Roman" pitchFamily="18" charset="0"/>
                  <a:cs typeface="Times New Roman" pitchFamily="18" charset="0"/>
                </a:rPr>
                <a:t>Hôm nay, anh sẽ được ở với tôi trên thiên đàng.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a:latin typeface="Arial" panose="020B0604020202020204" pitchFamily="34" charset="0"/>
                <a:cs typeface="Arial" panose="020B0604020202020204" pitchFamily="34" charset="0"/>
              </a:rPr>
              <a:t>4. </a:t>
            </a:r>
            <a:r>
              <a:rPr lang="vi-VN" sz="6600" b="1">
                <a:cs typeface="Arial" panose="020B0604020202020204" pitchFamily="34" charset="0"/>
              </a:rPr>
              <a:t>Đức Giêsu nói với người gian phi sám hối thế nào?</a:t>
            </a:r>
            <a:endParaRPr lang="en-US" sz="6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en-US" sz="5400" b="1">
                  <a:latin typeface="Times New Roman" pitchFamily="18" charset="0"/>
                  <a:cs typeface="Times New Roman" pitchFamily="18" charset="0"/>
                </a:rPr>
                <a:t>Tuần thứ 3 trong tháng 11</a:t>
              </a:r>
              <a:endParaRPr lang="vi-VN" sz="54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Tuần 34 Thường Niên</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Ngày 2</a:t>
              </a:r>
              <a:r>
                <a:rPr lang="en-US" sz="4800" b="1">
                  <a:latin typeface="Times New Roman" pitchFamily="18" charset="0"/>
                  <a:cs typeface="Times New Roman" pitchFamily="18" charset="0"/>
                </a:rPr>
                <a:t>4</a:t>
              </a:r>
              <a:r>
                <a:rPr lang="vi-VN" sz="4800" b="1">
                  <a:latin typeface="Times New Roman" pitchFamily="18" charset="0"/>
                  <a:cs typeface="Times New Roman" pitchFamily="18" charset="0"/>
                </a:rPr>
                <a:t>/11 hằng năm</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Chúa nhật 34 Thường Niên</a:t>
              </a:r>
              <a:endParaRPr lang="vi-VN"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5219534"/>
            <a:ext cx="12240971" cy="814762"/>
            <a:chOff x="-1907887" y="6168942"/>
            <a:chExt cx="10567001" cy="698367"/>
          </a:xfrm>
        </p:grpSpPr>
        <p:sp>
          <p:nvSpPr>
            <p:cNvPr id="19" name="AutoShape 46"/>
            <p:cNvSpPr>
              <a:spLocks noChangeArrowheads="1"/>
            </p:cNvSpPr>
            <p:nvPr/>
          </p:nvSpPr>
          <p:spPr bwMode="auto">
            <a:xfrm>
              <a:off x="-1907887" y="618150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4429" y="616894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Chúa nhật 34 Thường Niên</a:t>
              </a:r>
              <a:endParaRPr lang="vi-VN" sz="48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5. </a:t>
            </a:r>
            <a:r>
              <a:rPr lang="vi-VN" sz="5400" b="1">
                <a:cs typeface="Arial" panose="020B0604020202020204" pitchFamily="34" charset="0"/>
              </a:rPr>
              <a:t>Lễ Chúa Kitô - Vua Vũ Trụ hằng năm được cử hành vào tuần nào trong năm phụng vụ?</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684131"/>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332804"/>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1953689"/>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574230"/>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194768"/>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761044" y="70948"/>
            <a:ext cx="1392283" cy="1386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HÀNG</a:t>
            </a:r>
          </a:p>
          <a:p>
            <a:pPr algn="ctr"/>
            <a:r>
              <a:rPr lang="en-US" sz="3600" b="1"/>
              <a:t> DỌC</a:t>
            </a:r>
          </a:p>
        </p:txBody>
      </p:sp>
      <p:sp>
        <p:nvSpPr>
          <p:cNvPr id="71" name="C5">
            <a:extLst>
              <a:ext uri="{FF2B5EF4-FFF2-40B4-BE49-F238E27FC236}">
                <a16:creationId xmlns:a16="http://schemas.microsoft.com/office/drawing/2014/main" id="{256F90D4-A3D1-4452-BC1C-66AD0E97C033}"/>
              </a:ext>
            </a:extLst>
          </p:cNvPr>
          <p:cNvSpPr/>
          <p:nvPr/>
        </p:nvSpPr>
        <p:spPr>
          <a:xfrm>
            <a:off x="1440" y="3808287"/>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883599073"/>
              </p:ext>
            </p:extLst>
          </p:nvPr>
        </p:nvGraphicFramePr>
        <p:xfrm>
          <a:off x="1003300" y="24108"/>
          <a:ext cx="8753017" cy="5120640"/>
        </p:xfrm>
        <a:graphic>
          <a:graphicData uri="http://schemas.openxmlformats.org/drawingml/2006/table">
            <a:tbl>
              <a:tblPr firstRow="1" bandRow="1">
                <a:tableStyleId>{5940675A-B579-460E-94D1-54222C63F5DA}</a:tableStyleId>
              </a:tblPr>
              <a:tblGrid>
                <a:gridCol w="673309">
                  <a:extLst>
                    <a:ext uri="{9D8B030D-6E8A-4147-A177-3AD203B41FA5}">
                      <a16:colId xmlns:a16="http://schemas.microsoft.com/office/drawing/2014/main" val="1477678043"/>
                    </a:ext>
                  </a:extLst>
                </a:gridCol>
                <a:gridCol w="673309">
                  <a:extLst>
                    <a:ext uri="{9D8B030D-6E8A-4147-A177-3AD203B41FA5}">
                      <a16:colId xmlns:a16="http://schemas.microsoft.com/office/drawing/2014/main" val="2356153170"/>
                    </a:ext>
                  </a:extLst>
                </a:gridCol>
                <a:gridCol w="673309">
                  <a:extLst>
                    <a:ext uri="{9D8B030D-6E8A-4147-A177-3AD203B41FA5}">
                      <a16:colId xmlns:a16="http://schemas.microsoft.com/office/drawing/2014/main" val="535985818"/>
                    </a:ext>
                  </a:extLst>
                </a:gridCol>
                <a:gridCol w="673309">
                  <a:extLst>
                    <a:ext uri="{9D8B030D-6E8A-4147-A177-3AD203B41FA5}">
                      <a16:colId xmlns:a16="http://schemas.microsoft.com/office/drawing/2014/main" val="1743134784"/>
                    </a:ext>
                  </a:extLst>
                </a:gridCol>
                <a:gridCol w="673309">
                  <a:extLst>
                    <a:ext uri="{9D8B030D-6E8A-4147-A177-3AD203B41FA5}">
                      <a16:colId xmlns:a16="http://schemas.microsoft.com/office/drawing/2014/main" val="4137164561"/>
                    </a:ext>
                  </a:extLst>
                </a:gridCol>
                <a:gridCol w="673309">
                  <a:extLst>
                    <a:ext uri="{9D8B030D-6E8A-4147-A177-3AD203B41FA5}">
                      <a16:colId xmlns:a16="http://schemas.microsoft.com/office/drawing/2014/main" val="3948434602"/>
                    </a:ext>
                  </a:extLst>
                </a:gridCol>
                <a:gridCol w="673309">
                  <a:extLst>
                    <a:ext uri="{9D8B030D-6E8A-4147-A177-3AD203B41FA5}">
                      <a16:colId xmlns:a16="http://schemas.microsoft.com/office/drawing/2014/main" val="2886751452"/>
                    </a:ext>
                  </a:extLst>
                </a:gridCol>
                <a:gridCol w="673309">
                  <a:extLst>
                    <a:ext uri="{9D8B030D-6E8A-4147-A177-3AD203B41FA5}">
                      <a16:colId xmlns:a16="http://schemas.microsoft.com/office/drawing/2014/main" val="532594679"/>
                    </a:ext>
                  </a:extLst>
                </a:gridCol>
                <a:gridCol w="673309">
                  <a:extLst>
                    <a:ext uri="{9D8B030D-6E8A-4147-A177-3AD203B41FA5}">
                      <a16:colId xmlns:a16="http://schemas.microsoft.com/office/drawing/2014/main" val="3665494410"/>
                    </a:ext>
                  </a:extLst>
                </a:gridCol>
                <a:gridCol w="673309">
                  <a:extLst>
                    <a:ext uri="{9D8B030D-6E8A-4147-A177-3AD203B41FA5}">
                      <a16:colId xmlns:a16="http://schemas.microsoft.com/office/drawing/2014/main" val="1021267771"/>
                    </a:ext>
                  </a:extLst>
                </a:gridCol>
                <a:gridCol w="673309">
                  <a:extLst>
                    <a:ext uri="{9D8B030D-6E8A-4147-A177-3AD203B41FA5}">
                      <a16:colId xmlns:a16="http://schemas.microsoft.com/office/drawing/2014/main" val="546129632"/>
                    </a:ext>
                  </a:extLst>
                </a:gridCol>
                <a:gridCol w="673309">
                  <a:extLst>
                    <a:ext uri="{9D8B030D-6E8A-4147-A177-3AD203B41FA5}">
                      <a16:colId xmlns:a16="http://schemas.microsoft.com/office/drawing/2014/main" val="4006144611"/>
                    </a:ext>
                  </a:extLst>
                </a:gridCol>
                <a:gridCol w="673309">
                  <a:extLst>
                    <a:ext uri="{9D8B030D-6E8A-4147-A177-3AD203B41FA5}">
                      <a16:colId xmlns:a16="http://schemas.microsoft.com/office/drawing/2014/main" val="3572889064"/>
                    </a:ext>
                  </a:extLst>
                </a:gridCol>
              </a:tblGrid>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632203">
                <a:tc>
                  <a:txBody>
                    <a:bodyPr/>
                    <a:lstStyle/>
                    <a:p>
                      <a:pPr algn="ctr"/>
                      <a:r>
                        <a:rPr lang="en-US" sz="3600" b="1"/>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60030"/>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03934"/>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805464"/>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93687"/>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80078"/>
                  </a:ext>
                </a:extLst>
              </a:tr>
            </a:tbl>
          </a:graphicData>
        </a:graphic>
      </p:graphicFrame>
      <p:sp>
        <p:nvSpPr>
          <p:cNvPr id="62" name="C5">
            <a:extLst>
              <a:ext uri="{FF2B5EF4-FFF2-40B4-BE49-F238E27FC236}">
                <a16:creationId xmlns:a16="http://schemas.microsoft.com/office/drawing/2014/main" id="{75A07810-B876-4EAA-8272-E7A699A89C00}"/>
              </a:ext>
            </a:extLst>
          </p:cNvPr>
          <p:cNvSpPr/>
          <p:nvPr/>
        </p:nvSpPr>
        <p:spPr>
          <a:xfrm>
            <a:off x="11555" y="4401103"/>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8</a:t>
            </a:r>
            <a:endParaRPr lang="vi-VN" sz="4000" b="1"/>
          </a:p>
        </p:txBody>
      </p:sp>
      <p:sp>
        <p:nvSpPr>
          <p:cNvPr id="6" name="Rectangle 5">
            <a:extLst>
              <a:ext uri="{FF2B5EF4-FFF2-40B4-BE49-F238E27FC236}">
                <a16:creationId xmlns:a16="http://schemas.microsoft.com/office/drawing/2014/main" id="{1BEB495E-3560-4749-9EEA-8D6D1390F956}"/>
              </a:ext>
            </a:extLst>
          </p:cNvPr>
          <p:cNvSpPr/>
          <p:nvPr/>
        </p:nvSpPr>
        <p:spPr>
          <a:xfrm>
            <a:off x="-16043" y="5384059"/>
            <a:ext cx="12243163"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4400" b="1">
                <a:solidFill>
                  <a:srgbClr val="333333"/>
                </a:solidFill>
                <a:latin typeface="verdana" panose="020B0604030504040204" pitchFamily="34" charset="0"/>
              </a:rPr>
              <a:t>1. Tôi bảo thật anh, hôm nay, anh sẽ được </a:t>
            </a:r>
            <a:r>
              <a:rPr lang="vi-VN" sz="4400" b="1">
                <a:solidFill>
                  <a:srgbClr val="FF0000"/>
                </a:solidFill>
                <a:latin typeface="verdana" panose="020B0604030504040204" pitchFamily="34" charset="0"/>
              </a:rPr>
              <a:t>như thế nào </a:t>
            </a:r>
            <a:r>
              <a:rPr lang="vi-VN" sz="4400" b="1">
                <a:solidFill>
                  <a:srgbClr val="333333"/>
                </a:solidFill>
                <a:latin typeface="verdana" panose="020B0604030504040204" pitchFamily="34" charset="0"/>
              </a:rPr>
              <a:t>trên Thiên Đàng?</a:t>
            </a:r>
            <a:endParaRPr lang="en-US" sz="4400" b="1"/>
          </a:p>
        </p:txBody>
      </p:sp>
      <p:sp>
        <p:nvSpPr>
          <p:cNvPr id="7" name="Rectangle 6">
            <a:extLst>
              <a:ext uri="{FF2B5EF4-FFF2-40B4-BE49-F238E27FC236}">
                <a16:creationId xmlns:a16="http://schemas.microsoft.com/office/drawing/2014/main" id="{5E4E8560-3AAF-43B1-AA62-FCF999B107B9}"/>
              </a:ext>
            </a:extLst>
          </p:cNvPr>
          <p:cNvSpPr/>
          <p:nvPr/>
        </p:nvSpPr>
        <p:spPr>
          <a:xfrm>
            <a:off x="1001859" y="129484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B6750D-3F1F-4D1C-9904-FD9717E7119A}"/>
              </a:ext>
            </a:extLst>
          </p:cNvPr>
          <p:cNvSpPr/>
          <p:nvPr/>
        </p:nvSpPr>
        <p:spPr>
          <a:xfrm>
            <a:off x="4373976" y="9525"/>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4AFB18F-2AAA-422A-A7BE-91749D5D42AA}"/>
              </a:ext>
            </a:extLst>
          </p:cNvPr>
          <p:cNvSpPr/>
          <p:nvPr/>
        </p:nvSpPr>
        <p:spPr>
          <a:xfrm>
            <a:off x="5046771" y="9746"/>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18C85D2-E023-4D92-8F39-D033A13BAA3E}"/>
              </a:ext>
            </a:extLst>
          </p:cNvPr>
          <p:cNvSpPr/>
          <p:nvPr/>
        </p:nvSpPr>
        <p:spPr>
          <a:xfrm>
            <a:off x="5715972" y="1375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19B9E32-0025-4B4D-8E05-CF557BC2C3C6}"/>
              </a:ext>
            </a:extLst>
          </p:cNvPr>
          <p:cNvSpPr/>
          <p:nvPr/>
        </p:nvSpPr>
        <p:spPr>
          <a:xfrm>
            <a:off x="6388767" y="1397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293A0FE-2D41-40B4-B154-C3DD2A55BFEF}"/>
              </a:ext>
            </a:extLst>
          </p:cNvPr>
          <p:cNvSpPr/>
          <p:nvPr/>
        </p:nvSpPr>
        <p:spPr>
          <a:xfrm>
            <a:off x="7067624" y="23183"/>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150F23A-8E71-408E-9FDE-F581CC3D3999}"/>
              </a:ext>
            </a:extLst>
          </p:cNvPr>
          <p:cNvSpPr/>
          <p:nvPr/>
        </p:nvSpPr>
        <p:spPr>
          <a:xfrm>
            <a:off x="7740419" y="23404"/>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E9BA639-7B9A-4AE2-A2BC-693E453F3BC5}"/>
              </a:ext>
            </a:extLst>
          </p:cNvPr>
          <p:cNvSpPr/>
          <p:nvPr/>
        </p:nvSpPr>
        <p:spPr>
          <a:xfrm>
            <a:off x="8410810" y="1894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185728A-9AE3-4866-A59D-F9AED4177C71}"/>
              </a:ext>
            </a:extLst>
          </p:cNvPr>
          <p:cNvSpPr/>
          <p:nvPr/>
        </p:nvSpPr>
        <p:spPr>
          <a:xfrm>
            <a:off x="3707903" y="66534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88902B9-F285-44CA-80EE-A5D095651EDB}"/>
              </a:ext>
            </a:extLst>
          </p:cNvPr>
          <p:cNvSpPr/>
          <p:nvPr/>
        </p:nvSpPr>
        <p:spPr>
          <a:xfrm>
            <a:off x="4380698" y="665570"/>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2FBFE17-20F0-4AD5-9B2E-65CD5647AEB3}"/>
              </a:ext>
            </a:extLst>
          </p:cNvPr>
          <p:cNvSpPr/>
          <p:nvPr/>
        </p:nvSpPr>
        <p:spPr>
          <a:xfrm>
            <a:off x="5049899" y="669582"/>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58E9565-31EF-44E5-83F4-67AB01089F5F}"/>
              </a:ext>
            </a:extLst>
          </p:cNvPr>
          <p:cNvSpPr/>
          <p:nvPr/>
        </p:nvSpPr>
        <p:spPr>
          <a:xfrm>
            <a:off x="5722694" y="669803"/>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2558318-DE64-4E44-AC7E-9B61B6DC7B8B}"/>
              </a:ext>
            </a:extLst>
          </p:cNvPr>
          <p:cNvSpPr/>
          <p:nvPr/>
        </p:nvSpPr>
        <p:spPr>
          <a:xfrm>
            <a:off x="6401551" y="659757"/>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5DC1483-9CA2-4DAE-A07B-B5EA5E84F14E}"/>
              </a:ext>
            </a:extLst>
          </p:cNvPr>
          <p:cNvSpPr/>
          <p:nvPr/>
        </p:nvSpPr>
        <p:spPr>
          <a:xfrm>
            <a:off x="7074346" y="65997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890D86E8-6A9B-4A5A-8E56-F6FEE1482A8F}"/>
              </a:ext>
            </a:extLst>
          </p:cNvPr>
          <p:cNvSpPr/>
          <p:nvPr/>
        </p:nvSpPr>
        <p:spPr>
          <a:xfrm>
            <a:off x="1666827" y="1291673"/>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0179A77-C945-4980-AE05-B538BB06F428}"/>
              </a:ext>
            </a:extLst>
          </p:cNvPr>
          <p:cNvSpPr/>
          <p:nvPr/>
        </p:nvSpPr>
        <p:spPr>
          <a:xfrm>
            <a:off x="2339622" y="1291894"/>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31D0B7D-C2C9-4E28-B065-F198266150D2}"/>
              </a:ext>
            </a:extLst>
          </p:cNvPr>
          <p:cNvSpPr/>
          <p:nvPr/>
        </p:nvSpPr>
        <p:spPr>
          <a:xfrm>
            <a:off x="3008823" y="1295906"/>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D967545-64B7-40DC-963E-2EF7203747C0}"/>
              </a:ext>
            </a:extLst>
          </p:cNvPr>
          <p:cNvSpPr/>
          <p:nvPr/>
        </p:nvSpPr>
        <p:spPr>
          <a:xfrm>
            <a:off x="3681618" y="1296127"/>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458F560A-4588-410E-B041-F7D808B1E23A}"/>
              </a:ext>
            </a:extLst>
          </p:cNvPr>
          <p:cNvSpPr/>
          <p:nvPr/>
        </p:nvSpPr>
        <p:spPr>
          <a:xfrm>
            <a:off x="4360475" y="1305331"/>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A935711-A337-4738-B63E-678DB9BA7BFF}"/>
              </a:ext>
            </a:extLst>
          </p:cNvPr>
          <p:cNvSpPr/>
          <p:nvPr/>
        </p:nvSpPr>
        <p:spPr>
          <a:xfrm>
            <a:off x="5033270" y="1305552"/>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2070601-B27B-4668-BF58-6F9A1C8A890D}"/>
              </a:ext>
            </a:extLst>
          </p:cNvPr>
          <p:cNvSpPr/>
          <p:nvPr/>
        </p:nvSpPr>
        <p:spPr>
          <a:xfrm>
            <a:off x="5727684" y="129484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AEE8954-0EDF-48A4-85D0-A21401BF26E3}"/>
              </a:ext>
            </a:extLst>
          </p:cNvPr>
          <p:cNvSpPr/>
          <p:nvPr/>
        </p:nvSpPr>
        <p:spPr>
          <a:xfrm>
            <a:off x="6400479" y="129506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6AC3889-96F8-4C65-94AB-9ED9CCB03252}"/>
              </a:ext>
            </a:extLst>
          </p:cNvPr>
          <p:cNvSpPr/>
          <p:nvPr/>
        </p:nvSpPr>
        <p:spPr>
          <a:xfrm>
            <a:off x="3015545" y="1927120"/>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3CBA783-A2A4-418B-A762-C3DFC0E8BB82}"/>
              </a:ext>
            </a:extLst>
          </p:cNvPr>
          <p:cNvSpPr/>
          <p:nvPr/>
        </p:nvSpPr>
        <p:spPr>
          <a:xfrm>
            <a:off x="3688340" y="1927341"/>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F0CAB7D-2CA4-4545-BBD3-866BD83C356D}"/>
              </a:ext>
            </a:extLst>
          </p:cNvPr>
          <p:cNvSpPr/>
          <p:nvPr/>
        </p:nvSpPr>
        <p:spPr>
          <a:xfrm>
            <a:off x="4357541" y="1931353"/>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CEF171E-1C25-4A0B-9173-3E732F58C19E}"/>
              </a:ext>
            </a:extLst>
          </p:cNvPr>
          <p:cNvSpPr/>
          <p:nvPr/>
        </p:nvSpPr>
        <p:spPr>
          <a:xfrm>
            <a:off x="5030336" y="1931574"/>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157FBB55-7AEB-4971-BCE0-D0899E1C1BEB}"/>
              </a:ext>
            </a:extLst>
          </p:cNvPr>
          <p:cNvSpPr/>
          <p:nvPr/>
        </p:nvSpPr>
        <p:spPr>
          <a:xfrm>
            <a:off x="5709193" y="194077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047AE874-A89C-4479-9504-5701C5504BB3}"/>
              </a:ext>
            </a:extLst>
          </p:cNvPr>
          <p:cNvSpPr/>
          <p:nvPr/>
        </p:nvSpPr>
        <p:spPr>
          <a:xfrm>
            <a:off x="6391613" y="194099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2F45854-4B22-45ED-93B4-39269F5351A9}"/>
              </a:ext>
            </a:extLst>
          </p:cNvPr>
          <p:cNvSpPr/>
          <p:nvPr/>
        </p:nvSpPr>
        <p:spPr>
          <a:xfrm>
            <a:off x="7076402" y="1930295"/>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EFFCBD8-BCB6-4FE7-91EF-60E6DA5EA0CC}"/>
              </a:ext>
            </a:extLst>
          </p:cNvPr>
          <p:cNvSpPr/>
          <p:nvPr/>
        </p:nvSpPr>
        <p:spPr>
          <a:xfrm>
            <a:off x="7749197" y="1930516"/>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599E0C4-A031-4EC3-B2E3-B80B6035F056}"/>
              </a:ext>
            </a:extLst>
          </p:cNvPr>
          <p:cNvSpPr/>
          <p:nvPr/>
        </p:nvSpPr>
        <p:spPr>
          <a:xfrm>
            <a:off x="3698277" y="2568480"/>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4551E351-F128-40CD-8798-49DC965D14DA}"/>
              </a:ext>
            </a:extLst>
          </p:cNvPr>
          <p:cNvSpPr/>
          <p:nvPr/>
        </p:nvSpPr>
        <p:spPr>
          <a:xfrm>
            <a:off x="4372870" y="2565305"/>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C4C54624-9C8F-4C92-A9DE-68F0A65C991A}"/>
              </a:ext>
            </a:extLst>
          </p:cNvPr>
          <p:cNvSpPr/>
          <p:nvPr/>
        </p:nvSpPr>
        <p:spPr>
          <a:xfrm>
            <a:off x="5045665" y="2565526"/>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CBB804D-77F2-4899-88A0-5A8A2517A97A}"/>
              </a:ext>
            </a:extLst>
          </p:cNvPr>
          <p:cNvSpPr/>
          <p:nvPr/>
        </p:nvSpPr>
        <p:spPr>
          <a:xfrm>
            <a:off x="5724491" y="256953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16BC335-1235-4A84-A69E-CC9D1DA870DC}"/>
              </a:ext>
            </a:extLst>
          </p:cNvPr>
          <p:cNvSpPr/>
          <p:nvPr/>
        </p:nvSpPr>
        <p:spPr>
          <a:xfrm>
            <a:off x="6397286" y="256975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1F4E7E0-68D4-496D-9AC1-49396D88D228}"/>
              </a:ext>
            </a:extLst>
          </p:cNvPr>
          <p:cNvSpPr/>
          <p:nvPr/>
        </p:nvSpPr>
        <p:spPr>
          <a:xfrm>
            <a:off x="7076143" y="2566263"/>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2D88A1C-AC58-4143-A283-64D0AA60253B}"/>
              </a:ext>
            </a:extLst>
          </p:cNvPr>
          <p:cNvSpPr/>
          <p:nvPr/>
        </p:nvSpPr>
        <p:spPr>
          <a:xfrm>
            <a:off x="7748938" y="2566484"/>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6446F15-D6BF-4421-9F4B-56606560321D}"/>
              </a:ext>
            </a:extLst>
          </p:cNvPr>
          <p:cNvSpPr/>
          <p:nvPr/>
        </p:nvSpPr>
        <p:spPr>
          <a:xfrm>
            <a:off x="8424102" y="2568480"/>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372B78D7-E057-4D49-B1BC-8AEB01E2B63A}"/>
              </a:ext>
            </a:extLst>
          </p:cNvPr>
          <p:cNvSpPr/>
          <p:nvPr/>
        </p:nvSpPr>
        <p:spPr>
          <a:xfrm>
            <a:off x="9096897" y="2568701"/>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A1406823-7935-46DD-BADB-CCE8077332AD}"/>
              </a:ext>
            </a:extLst>
          </p:cNvPr>
          <p:cNvSpPr/>
          <p:nvPr/>
        </p:nvSpPr>
        <p:spPr>
          <a:xfrm>
            <a:off x="3024945" y="321057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B16D4583-1EDA-4984-ABC2-CA4A1B2F84B5}"/>
              </a:ext>
            </a:extLst>
          </p:cNvPr>
          <p:cNvSpPr/>
          <p:nvPr/>
        </p:nvSpPr>
        <p:spPr>
          <a:xfrm>
            <a:off x="3699538" y="3207404"/>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9686B2BD-CD6F-4EA8-9059-7E3DA188F35A}"/>
              </a:ext>
            </a:extLst>
          </p:cNvPr>
          <p:cNvSpPr/>
          <p:nvPr/>
        </p:nvSpPr>
        <p:spPr>
          <a:xfrm>
            <a:off x="4372333" y="3207625"/>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6183535E-C188-4272-AE03-D9287548E36A}"/>
              </a:ext>
            </a:extLst>
          </p:cNvPr>
          <p:cNvSpPr/>
          <p:nvPr/>
        </p:nvSpPr>
        <p:spPr>
          <a:xfrm>
            <a:off x="5051159" y="3211637"/>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4A0D3B18-F7BC-42CB-8FE0-DF5B432DC645}"/>
              </a:ext>
            </a:extLst>
          </p:cNvPr>
          <p:cNvSpPr/>
          <p:nvPr/>
        </p:nvSpPr>
        <p:spPr>
          <a:xfrm>
            <a:off x="5723954" y="321185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78B0E27A-455D-4F50-BB6D-C5569FF268DE}"/>
              </a:ext>
            </a:extLst>
          </p:cNvPr>
          <p:cNvSpPr/>
          <p:nvPr/>
        </p:nvSpPr>
        <p:spPr>
          <a:xfrm>
            <a:off x="6393186" y="3211437"/>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B5DAB513-4A3E-41CE-AF51-680A1D886C97}"/>
              </a:ext>
            </a:extLst>
          </p:cNvPr>
          <p:cNvSpPr/>
          <p:nvPr/>
        </p:nvSpPr>
        <p:spPr>
          <a:xfrm>
            <a:off x="7065981" y="321165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75A86549-BE74-445D-B4BA-71AB40F93E3F}"/>
              </a:ext>
            </a:extLst>
          </p:cNvPr>
          <p:cNvSpPr/>
          <p:nvPr/>
        </p:nvSpPr>
        <p:spPr>
          <a:xfrm>
            <a:off x="7741145" y="3220204"/>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8B37FF8-19F3-40F8-8018-5FF3EF56FBE1}"/>
              </a:ext>
            </a:extLst>
          </p:cNvPr>
          <p:cNvSpPr/>
          <p:nvPr/>
        </p:nvSpPr>
        <p:spPr>
          <a:xfrm>
            <a:off x="8413940" y="3220425"/>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1A2C68BB-F89F-4EF7-A964-629ADDEF0A35}"/>
              </a:ext>
            </a:extLst>
          </p:cNvPr>
          <p:cNvSpPr/>
          <p:nvPr/>
        </p:nvSpPr>
        <p:spPr>
          <a:xfrm>
            <a:off x="3024945" y="386874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665E658B-43AE-4F49-9302-C0477E9D96DA}"/>
              </a:ext>
            </a:extLst>
          </p:cNvPr>
          <p:cNvSpPr/>
          <p:nvPr/>
        </p:nvSpPr>
        <p:spPr>
          <a:xfrm>
            <a:off x="3684552" y="386832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E75E515F-3076-4B4C-B481-A6038B4D97A6}"/>
              </a:ext>
            </a:extLst>
          </p:cNvPr>
          <p:cNvSpPr/>
          <p:nvPr/>
        </p:nvSpPr>
        <p:spPr>
          <a:xfrm>
            <a:off x="4357347" y="3868549"/>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012281D0-FF91-49D9-8327-8BA70EF1A3EC}"/>
              </a:ext>
            </a:extLst>
          </p:cNvPr>
          <p:cNvSpPr/>
          <p:nvPr/>
        </p:nvSpPr>
        <p:spPr>
          <a:xfrm>
            <a:off x="5032511" y="3877095"/>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711DE7C-C7A6-4E4F-A6C8-383E210078F8}"/>
              </a:ext>
            </a:extLst>
          </p:cNvPr>
          <p:cNvSpPr/>
          <p:nvPr/>
        </p:nvSpPr>
        <p:spPr>
          <a:xfrm>
            <a:off x="5705306" y="3877316"/>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2CE7BEE7-6B4F-4E8F-AD86-209A55D8ADCB}"/>
              </a:ext>
            </a:extLst>
          </p:cNvPr>
          <p:cNvSpPr/>
          <p:nvPr/>
        </p:nvSpPr>
        <p:spPr>
          <a:xfrm>
            <a:off x="4376707" y="450227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C257A972-67B9-4484-99B4-8CE4E4C2D6CE}"/>
              </a:ext>
            </a:extLst>
          </p:cNvPr>
          <p:cNvSpPr/>
          <p:nvPr/>
        </p:nvSpPr>
        <p:spPr>
          <a:xfrm>
            <a:off x="5036314" y="4501857"/>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902DF945-F8E2-4526-BC63-2793143BAE1C}"/>
              </a:ext>
            </a:extLst>
          </p:cNvPr>
          <p:cNvSpPr/>
          <p:nvPr/>
        </p:nvSpPr>
        <p:spPr>
          <a:xfrm>
            <a:off x="5709109" y="4502078"/>
            <a:ext cx="66607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D3E6F0A3-222C-4402-B825-6128A3F26B2A}"/>
              </a:ext>
            </a:extLst>
          </p:cNvPr>
          <p:cNvSpPr/>
          <p:nvPr/>
        </p:nvSpPr>
        <p:spPr>
          <a:xfrm>
            <a:off x="-25582" y="5392501"/>
            <a:ext cx="12243163"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4400" b="1">
                <a:solidFill>
                  <a:srgbClr val="333333"/>
                </a:solidFill>
                <a:latin typeface="verdana" panose="020B0604030504040204" pitchFamily="34" charset="0"/>
              </a:rPr>
              <a:t>2. Một trong hai tên gian phi bị treo trên thập giá cũng </a:t>
            </a:r>
            <a:r>
              <a:rPr lang="vi-VN" sz="4400" b="1">
                <a:solidFill>
                  <a:srgbClr val="FF0000"/>
                </a:solidFill>
                <a:latin typeface="verdana" panose="020B0604030504040204" pitchFamily="34" charset="0"/>
              </a:rPr>
              <a:t>làm gì </a:t>
            </a:r>
            <a:r>
              <a:rPr lang="vi-VN" sz="4400" b="1">
                <a:solidFill>
                  <a:srgbClr val="333333"/>
                </a:solidFill>
                <a:latin typeface="verdana" panose="020B0604030504040204" pitchFamily="34" charset="0"/>
              </a:rPr>
              <a:t>Đức Giêsu?</a:t>
            </a:r>
            <a:endParaRPr lang="en-US" sz="4400" b="1"/>
          </a:p>
        </p:txBody>
      </p:sp>
      <p:sp>
        <p:nvSpPr>
          <p:cNvPr id="8" name="Rectangle 7">
            <a:extLst>
              <a:ext uri="{FF2B5EF4-FFF2-40B4-BE49-F238E27FC236}">
                <a16:creationId xmlns:a16="http://schemas.microsoft.com/office/drawing/2014/main" id="{5201DBE2-F207-49AB-A336-5709799166C5}"/>
              </a:ext>
            </a:extLst>
          </p:cNvPr>
          <p:cNvSpPr/>
          <p:nvPr/>
        </p:nvSpPr>
        <p:spPr>
          <a:xfrm>
            <a:off x="-25581" y="5191257"/>
            <a:ext cx="12217581" cy="1647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solidFill>
                  <a:srgbClr val="333333"/>
                </a:solidFill>
                <a:latin typeface="verdana" panose="020B0604030504040204" pitchFamily="34" charset="0"/>
              </a:rPr>
              <a:t>3. Ngoài dân chúng, các thủ lãnh và tên trộm, </a:t>
            </a:r>
            <a:r>
              <a:rPr lang="vi-VN" sz="4000" b="1">
                <a:solidFill>
                  <a:srgbClr val="FF0000"/>
                </a:solidFill>
                <a:latin typeface="verdana" panose="020B0604030504040204" pitchFamily="34" charset="0"/>
              </a:rPr>
              <a:t>còn nhóm nào </a:t>
            </a:r>
            <a:r>
              <a:rPr lang="vi-VN" sz="4000" b="1">
                <a:solidFill>
                  <a:srgbClr val="333333"/>
                </a:solidFill>
                <a:latin typeface="verdana" panose="020B0604030504040204" pitchFamily="34" charset="0"/>
              </a:rPr>
              <a:t>cũng chế giễu Đức Giêsu?</a:t>
            </a:r>
            <a:endParaRPr lang="en-US" sz="4000" b="1"/>
          </a:p>
        </p:txBody>
      </p:sp>
      <p:sp>
        <p:nvSpPr>
          <p:cNvPr id="169" name="Rectangle 168">
            <a:extLst>
              <a:ext uri="{FF2B5EF4-FFF2-40B4-BE49-F238E27FC236}">
                <a16:creationId xmlns:a16="http://schemas.microsoft.com/office/drawing/2014/main" id="{D0131579-3DC7-4ED2-B46F-E85EA805EBB0}"/>
              </a:ext>
            </a:extLst>
          </p:cNvPr>
          <p:cNvSpPr/>
          <p:nvPr/>
        </p:nvSpPr>
        <p:spPr>
          <a:xfrm>
            <a:off x="0" y="5176708"/>
            <a:ext cx="12217581" cy="1647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b="1">
                <a:solidFill>
                  <a:srgbClr val="333333"/>
                </a:solidFill>
                <a:latin typeface="verdana" panose="020B0604030504040204" pitchFamily="34" charset="0"/>
              </a:rPr>
              <a:t>4. Một trong hai tên gian phi bị treo trên thập giá cũng nhục mạ Người: "Ông không phải là </a:t>
            </a:r>
            <a:r>
              <a:rPr lang="vi-VN" sz="4000" b="1">
                <a:solidFill>
                  <a:srgbClr val="FF0000"/>
                </a:solidFill>
                <a:latin typeface="verdana" panose="020B0604030504040204" pitchFamily="34" charset="0"/>
              </a:rPr>
              <a:t>… … </a:t>
            </a:r>
            <a:r>
              <a:rPr lang="vi-VN" sz="4000" b="1">
                <a:solidFill>
                  <a:srgbClr val="333333"/>
                </a:solidFill>
                <a:latin typeface="verdana" panose="020B0604030504040204" pitchFamily="34" charset="0"/>
              </a:rPr>
              <a:t>sao”?</a:t>
            </a:r>
            <a:endParaRPr lang="en-US" sz="4000" b="1"/>
          </a:p>
        </p:txBody>
      </p:sp>
      <p:sp>
        <p:nvSpPr>
          <p:cNvPr id="170" name="Rectangle 169">
            <a:extLst>
              <a:ext uri="{FF2B5EF4-FFF2-40B4-BE49-F238E27FC236}">
                <a16:creationId xmlns:a16="http://schemas.microsoft.com/office/drawing/2014/main" id="{6A6A89AD-8C23-4881-99F3-DF2702A4A350}"/>
              </a:ext>
            </a:extLst>
          </p:cNvPr>
          <p:cNvSpPr/>
          <p:nvPr/>
        </p:nvSpPr>
        <p:spPr>
          <a:xfrm>
            <a:off x="0" y="5164008"/>
            <a:ext cx="12217581" cy="1647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000" b="1">
                <a:solidFill>
                  <a:srgbClr val="333333"/>
                </a:solidFill>
                <a:latin typeface="verdana" panose="020B0604030504040204" pitchFamily="34" charset="0"/>
              </a:rPr>
              <a:t>5. </a:t>
            </a:r>
            <a:r>
              <a:rPr lang="vi-VN" sz="4000" b="1">
                <a:solidFill>
                  <a:srgbClr val="333333"/>
                </a:solidFill>
                <a:latin typeface="verdana" panose="020B0604030504040204" pitchFamily="34" charset="0"/>
              </a:rPr>
              <a:t>"Hắn đã cứu người khác, thì cứu lấy mình đi, nếu thật hắn là Đấng Ki-tô của </a:t>
            </a:r>
            <a:r>
              <a:rPr lang="en-US" sz="4000" b="1">
                <a:solidFill>
                  <a:srgbClr val="FF0000"/>
                </a:solidFill>
                <a:latin typeface="verdana" panose="020B0604030504040204" pitchFamily="34" charset="0"/>
              </a:rPr>
              <a:t>… …</a:t>
            </a:r>
            <a:r>
              <a:rPr lang="vi-VN" sz="4000" b="1">
                <a:solidFill>
                  <a:srgbClr val="333333"/>
                </a:solidFill>
                <a:latin typeface="verdana" panose="020B0604030504040204" pitchFamily="34" charset="0"/>
              </a:rPr>
              <a:t>, là người được tuyển chọn!"</a:t>
            </a:r>
            <a:endParaRPr lang="en-US" sz="4000" b="1"/>
          </a:p>
        </p:txBody>
      </p:sp>
      <p:sp>
        <p:nvSpPr>
          <p:cNvPr id="172" name="Rectangle 171">
            <a:extLst>
              <a:ext uri="{FF2B5EF4-FFF2-40B4-BE49-F238E27FC236}">
                <a16:creationId xmlns:a16="http://schemas.microsoft.com/office/drawing/2014/main" id="{13CA86BB-206E-4379-8556-4A318C9217D4}"/>
              </a:ext>
            </a:extLst>
          </p:cNvPr>
          <p:cNvSpPr/>
          <p:nvPr/>
        </p:nvSpPr>
        <p:spPr>
          <a:xfrm>
            <a:off x="0" y="5164008"/>
            <a:ext cx="12217581" cy="1647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800" b="1">
                <a:solidFill>
                  <a:srgbClr val="333333"/>
                </a:solidFill>
                <a:latin typeface="verdana" panose="020B0604030504040204" pitchFamily="34" charset="0"/>
              </a:rPr>
              <a:t>6. </a:t>
            </a:r>
            <a:r>
              <a:rPr lang="vi-VN" sz="4800" b="1">
                <a:solidFill>
                  <a:schemeClr val="tx1"/>
                </a:solidFill>
                <a:latin typeface="verdana" panose="020B0604030504040204" pitchFamily="34" charset="0"/>
              </a:rPr>
              <a:t>"Tôi bảo thật anh, hôm nay, anh sẽ được ở với tôi trên </a:t>
            </a:r>
            <a:r>
              <a:rPr lang="en-US" sz="4800" b="1">
                <a:solidFill>
                  <a:srgbClr val="FF0000"/>
                </a:solidFill>
                <a:latin typeface="verdana" panose="020B0604030504040204" pitchFamily="34" charset="0"/>
              </a:rPr>
              <a:t>..</a:t>
            </a:r>
            <a:r>
              <a:rPr lang="vi-VN" sz="4800" b="1">
                <a:solidFill>
                  <a:srgbClr val="FF0000"/>
                </a:solidFill>
                <a:latin typeface="verdana" panose="020B0604030504040204" pitchFamily="34" charset="0"/>
              </a:rPr>
              <a:t>.</a:t>
            </a:r>
            <a:r>
              <a:rPr lang="en-US" sz="4800" b="1">
                <a:solidFill>
                  <a:srgbClr val="FF0000"/>
                </a:solidFill>
                <a:latin typeface="verdana" panose="020B0604030504040204" pitchFamily="34" charset="0"/>
              </a:rPr>
              <a:t> …</a:t>
            </a:r>
            <a:r>
              <a:rPr lang="vi-VN" sz="4800" b="1">
                <a:solidFill>
                  <a:schemeClr val="tx1"/>
                </a:solidFill>
                <a:latin typeface="verdana" panose="020B0604030504040204" pitchFamily="34" charset="0"/>
              </a:rPr>
              <a:t>"</a:t>
            </a:r>
            <a:endParaRPr lang="en-US" sz="4800" b="1">
              <a:solidFill>
                <a:schemeClr val="tx1"/>
              </a:solidFill>
            </a:endParaRPr>
          </a:p>
        </p:txBody>
      </p:sp>
      <p:sp>
        <p:nvSpPr>
          <p:cNvPr id="173" name="Rectangle 172">
            <a:extLst>
              <a:ext uri="{FF2B5EF4-FFF2-40B4-BE49-F238E27FC236}">
                <a16:creationId xmlns:a16="http://schemas.microsoft.com/office/drawing/2014/main" id="{652ACD3F-0F1A-42BE-A2D7-540C97794495}"/>
              </a:ext>
            </a:extLst>
          </p:cNvPr>
          <p:cNvSpPr/>
          <p:nvPr/>
        </p:nvSpPr>
        <p:spPr>
          <a:xfrm>
            <a:off x="12790" y="5176708"/>
            <a:ext cx="12217581" cy="1647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800" b="1">
                <a:solidFill>
                  <a:srgbClr val="333333"/>
                </a:solidFill>
                <a:latin typeface="verdana" panose="020B0604030504040204" pitchFamily="34" charset="0"/>
              </a:rPr>
              <a:t>7. </a:t>
            </a:r>
            <a:r>
              <a:rPr lang="en-US" sz="4800" b="1">
                <a:solidFill>
                  <a:srgbClr val="FF0000"/>
                </a:solidFill>
                <a:latin typeface="verdana" panose="020B0604030504040204" pitchFamily="34" charset="0"/>
              </a:rPr>
              <a:t>Ai</a:t>
            </a:r>
            <a:r>
              <a:rPr lang="en-US" sz="4800" b="1">
                <a:solidFill>
                  <a:schemeClr val="tx1"/>
                </a:solidFill>
                <a:latin typeface="verdana" panose="020B0604030504040204" pitchFamily="34" charset="0"/>
              </a:rPr>
              <a:t> đã hứa cho người chộm lành vào nước Thiên Đàng?</a:t>
            </a:r>
            <a:endParaRPr lang="en-US" sz="4800" b="1">
              <a:solidFill>
                <a:schemeClr val="tx1"/>
              </a:solidFill>
            </a:endParaRPr>
          </a:p>
        </p:txBody>
      </p:sp>
      <p:sp>
        <p:nvSpPr>
          <p:cNvPr id="175" name="Rectangle 174">
            <a:extLst>
              <a:ext uri="{FF2B5EF4-FFF2-40B4-BE49-F238E27FC236}">
                <a16:creationId xmlns:a16="http://schemas.microsoft.com/office/drawing/2014/main" id="{84234DC8-78E2-449B-9F31-B879B3AED55E}"/>
              </a:ext>
            </a:extLst>
          </p:cNvPr>
          <p:cNvSpPr/>
          <p:nvPr/>
        </p:nvSpPr>
        <p:spPr>
          <a:xfrm>
            <a:off x="-25581" y="5188664"/>
            <a:ext cx="12217581" cy="1647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800" b="1">
                <a:solidFill>
                  <a:srgbClr val="333333"/>
                </a:solidFill>
                <a:latin typeface="verdana" panose="020B0604030504040204" pitchFamily="34" charset="0"/>
              </a:rPr>
              <a:t>8. </a:t>
            </a:r>
            <a:r>
              <a:rPr lang="en-US" sz="4800" b="1">
                <a:solidFill>
                  <a:schemeClr val="tx1"/>
                </a:solidFill>
                <a:latin typeface="verdana" panose="020B0604030504040204" pitchFamily="34" charset="0"/>
              </a:rPr>
              <a:t>"Nếu ông là vua dân Do-thái thì </a:t>
            </a:r>
            <a:r>
              <a:rPr lang="en-US" sz="4800" b="1">
                <a:solidFill>
                  <a:srgbClr val="FF0000"/>
                </a:solidFill>
                <a:latin typeface="verdana" panose="020B0604030504040204" pitchFamily="34" charset="0"/>
              </a:rPr>
              <a:t>…</a:t>
            </a:r>
            <a:r>
              <a:rPr lang="en-US" sz="4800" b="1">
                <a:solidFill>
                  <a:schemeClr val="tx1"/>
                </a:solidFill>
                <a:latin typeface="verdana" panose="020B0604030504040204" pitchFamily="34" charset="0"/>
              </a:rPr>
              <a:t> lấy mình đi!"</a:t>
            </a:r>
            <a:endParaRPr lang="en-US" sz="4800" b="1">
              <a:solidFill>
                <a:schemeClr val="tx1"/>
              </a:solidFill>
            </a:endParaRPr>
          </a:p>
        </p:txBody>
      </p:sp>
    </p:spTree>
    <p:extLst>
      <p:ext uri="{BB962C8B-B14F-4D97-AF65-F5344CB8AC3E}">
        <p14:creationId xmlns:p14="http://schemas.microsoft.com/office/powerpoint/2010/main" val="5395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66"/>
                                        </p:tgtEl>
                                        <p:attrNameLst>
                                          <p:attrName>style.color</p:attrName>
                                        </p:attrNameLst>
                                      </p:cBhvr>
                                      <p:to>
                                        <a:schemeClr val="accent2"/>
                                      </p:to>
                                    </p:animClr>
                                    <p:animClr clrSpc="rgb" dir="cw">
                                      <p:cBhvr>
                                        <p:cTn id="10" dur="500" fill="hold"/>
                                        <p:tgtEl>
                                          <p:spTgt spid="66"/>
                                        </p:tgtEl>
                                        <p:attrNameLst>
                                          <p:attrName>fillcolor</p:attrName>
                                        </p:attrNameLst>
                                      </p:cBhvr>
                                      <p:to>
                                        <a:schemeClr val="accent2"/>
                                      </p:to>
                                    </p:animClr>
                                    <p:set>
                                      <p:cBhvr>
                                        <p:cTn id="11" dur="500" fill="hold"/>
                                        <p:tgtEl>
                                          <p:spTgt spid="66"/>
                                        </p:tgtEl>
                                        <p:attrNameLst>
                                          <p:attrName>fill.type</p:attrName>
                                        </p:attrNameLst>
                                      </p:cBhvr>
                                      <p:to>
                                        <p:strVal val="solid"/>
                                      </p:to>
                                    </p:set>
                                    <p:set>
                                      <p:cBhvr>
                                        <p:cTn id="12" dur="500" fill="hold"/>
                                        <p:tgtEl>
                                          <p:spTgt spid="66"/>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67"/>
                                        </p:tgtEl>
                                        <p:attrNameLst>
                                          <p:attrName>style.color</p:attrName>
                                        </p:attrNameLst>
                                      </p:cBhvr>
                                      <p:to>
                                        <a:schemeClr val="accent2"/>
                                      </p:to>
                                    </p:animClr>
                                    <p:animClr clrSpc="rgb" dir="cw">
                                      <p:cBhvr>
                                        <p:cTn id="15" dur="500" fill="hold"/>
                                        <p:tgtEl>
                                          <p:spTgt spid="67"/>
                                        </p:tgtEl>
                                        <p:attrNameLst>
                                          <p:attrName>fillcolor</p:attrName>
                                        </p:attrNameLst>
                                      </p:cBhvr>
                                      <p:to>
                                        <a:schemeClr val="accent2"/>
                                      </p:to>
                                    </p:animClr>
                                    <p:set>
                                      <p:cBhvr>
                                        <p:cTn id="16" dur="500" fill="hold"/>
                                        <p:tgtEl>
                                          <p:spTgt spid="67"/>
                                        </p:tgtEl>
                                        <p:attrNameLst>
                                          <p:attrName>fill.type</p:attrName>
                                        </p:attrNameLst>
                                      </p:cBhvr>
                                      <p:to>
                                        <p:strVal val="solid"/>
                                      </p:to>
                                    </p:set>
                                    <p:set>
                                      <p:cBhvr>
                                        <p:cTn id="17" dur="500" fill="hold"/>
                                        <p:tgtEl>
                                          <p:spTgt spid="67"/>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68"/>
                                        </p:tgtEl>
                                        <p:attrNameLst>
                                          <p:attrName>style.color</p:attrName>
                                        </p:attrNameLst>
                                      </p:cBhvr>
                                      <p:to>
                                        <a:schemeClr val="accent2"/>
                                      </p:to>
                                    </p:animClr>
                                    <p:animClr clrSpc="rgb" dir="cw">
                                      <p:cBhvr>
                                        <p:cTn id="20" dur="500" fill="hold"/>
                                        <p:tgtEl>
                                          <p:spTgt spid="68"/>
                                        </p:tgtEl>
                                        <p:attrNameLst>
                                          <p:attrName>fillcolor</p:attrName>
                                        </p:attrNameLst>
                                      </p:cBhvr>
                                      <p:to>
                                        <a:schemeClr val="accent2"/>
                                      </p:to>
                                    </p:animClr>
                                    <p:set>
                                      <p:cBhvr>
                                        <p:cTn id="21" dur="500" fill="hold"/>
                                        <p:tgtEl>
                                          <p:spTgt spid="68"/>
                                        </p:tgtEl>
                                        <p:attrNameLst>
                                          <p:attrName>fill.type</p:attrName>
                                        </p:attrNameLst>
                                      </p:cBhvr>
                                      <p:to>
                                        <p:strVal val="solid"/>
                                      </p:to>
                                    </p:set>
                                    <p:set>
                                      <p:cBhvr>
                                        <p:cTn id="22" dur="500" fill="hold"/>
                                        <p:tgtEl>
                                          <p:spTgt spid="68"/>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69"/>
                                        </p:tgtEl>
                                        <p:attrNameLst>
                                          <p:attrName>style.color</p:attrName>
                                        </p:attrNameLst>
                                      </p:cBhvr>
                                      <p:to>
                                        <a:schemeClr val="accent2"/>
                                      </p:to>
                                    </p:animClr>
                                    <p:animClr clrSpc="rgb" dir="cw">
                                      <p:cBhvr>
                                        <p:cTn id="25" dur="500" fill="hold"/>
                                        <p:tgtEl>
                                          <p:spTgt spid="69"/>
                                        </p:tgtEl>
                                        <p:attrNameLst>
                                          <p:attrName>fillcolor</p:attrName>
                                        </p:attrNameLst>
                                      </p:cBhvr>
                                      <p:to>
                                        <a:schemeClr val="accent2"/>
                                      </p:to>
                                    </p:animClr>
                                    <p:set>
                                      <p:cBhvr>
                                        <p:cTn id="26" dur="500" fill="hold"/>
                                        <p:tgtEl>
                                          <p:spTgt spid="69"/>
                                        </p:tgtEl>
                                        <p:attrNameLst>
                                          <p:attrName>fill.type</p:attrName>
                                        </p:attrNameLst>
                                      </p:cBhvr>
                                      <p:to>
                                        <p:strVal val="solid"/>
                                      </p:to>
                                    </p:set>
                                    <p:set>
                                      <p:cBhvr>
                                        <p:cTn id="27" dur="500" fill="hold"/>
                                        <p:tgtEl>
                                          <p:spTgt spid="6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70"/>
                                        </p:tgtEl>
                                        <p:attrNameLst>
                                          <p:attrName>style.color</p:attrName>
                                        </p:attrNameLst>
                                      </p:cBhvr>
                                      <p:to>
                                        <a:schemeClr val="accent2"/>
                                      </p:to>
                                    </p:animClr>
                                    <p:animClr clrSpc="rgb" dir="cw">
                                      <p:cBhvr>
                                        <p:cTn id="30" dur="500" fill="hold"/>
                                        <p:tgtEl>
                                          <p:spTgt spid="70"/>
                                        </p:tgtEl>
                                        <p:attrNameLst>
                                          <p:attrName>fillcolor</p:attrName>
                                        </p:attrNameLst>
                                      </p:cBhvr>
                                      <p:to>
                                        <a:schemeClr val="accent2"/>
                                      </p:to>
                                    </p:animClr>
                                    <p:set>
                                      <p:cBhvr>
                                        <p:cTn id="31" dur="500" fill="hold"/>
                                        <p:tgtEl>
                                          <p:spTgt spid="70"/>
                                        </p:tgtEl>
                                        <p:attrNameLst>
                                          <p:attrName>fill.type</p:attrName>
                                        </p:attrNameLst>
                                      </p:cBhvr>
                                      <p:to>
                                        <p:strVal val="solid"/>
                                      </p:to>
                                    </p:set>
                                    <p:set>
                                      <p:cBhvr>
                                        <p:cTn id="32" dur="500" fill="hold"/>
                                        <p:tgtEl>
                                          <p:spTgt spid="7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72"/>
                                        </p:tgtEl>
                                        <p:attrNameLst>
                                          <p:attrName>style.color</p:attrName>
                                        </p:attrNameLst>
                                      </p:cBhvr>
                                      <p:to>
                                        <a:schemeClr val="accent2"/>
                                      </p:to>
                                    </p:animClr>
                                    <p:animClr clrSpc="rgb" dir="cw">
                                      <p:cBhvr>
                                        <p:cTn id="35" dur="500" fill="hold"/>
                                        <p:tgtEl>
                                          <p:spTgt spid="72"/>
                                        </p:tgtEl>
                                        <p:attrNameLst>
                                          <p:attrName>fillcolor</p:attrName>
                                        </p:attrNameLst>
                                      </p:cBhvr>
                                      <p:to>
                                        <a:schemeClr val="accent2"/>
                                      </p:to>
                                    </p:animClr>
                                    <p:set>
                                      <p:cBhvr>
                                        <p:cTn id="36" dur="500" fill="hold"/>
                                        <p:tgtEl>
                                          <p:spTgt spid="72"/>
                                        </p:tgtEl>
                                        <p:attrNameLst>
                                          <p:attrName>fill.type</p:attrName>
                                        </p:attrNameLst>
                                      </p:cBhvr>
                                      <p:to>
                                        <p:strVal val="solid"/>
                                      </p:to>
                                    </p:set>
                                    <p:set>
                                      <p:cBhvr>
                                        <p:cTn id="37" dur="500" fill="hold"/>
                                        <p:tgtEl>
                                          <p:spTgt spid="72"/>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73"/>
                                        </p:tgtEl>
                                        <p:attrNameLst>
                                          <p:attrName>style.color</p:attrName>
                                        </p:attrNameLst>
                                      </p:cBhvr>
                                      <p:to>
                                        <a:schemeClr val="accent2"/>
                                      </p:to>
                                    </p:animClr>
                                    <p:animClr clrSpc="rgb" dir="cw">
                                      <p:cBhvr>
                                        <p:cTn id="40" dur="500" fill="hold"/>
                                        <p:tgtEl>
                                          <p:spTgt spid="73"/>
                                        </p:tgtEl>
                                        <p:attrNameLst>
                                          <p:attrName>fillcolor</p:attrName>
                                        </p:attrNameLst>
                                      </p:cBhvr>
                                      <p:to>
                                        <a:schemeClr val="accent2"/>
                                      </p:to>
                                    </p:animClr>
                                    <p:set>
                                      <p:cBhvr>
                                        <p:cTn id="41" dur="500" fill="hold"/>
                                        <p:tgtEl>
                                          <p:spTgt spid="73"/>
                                        </p:tgtEl>
                                        <p:attrNameLst>
                                          <p:attrName>fill.type</p:attrName>
                                        </p:attrNameLst>
                                      </p:cBhvr>
                                      <p:to>
                                        <p:strVal val="solid"/>
                                      </p:to>
                                    </p:set>
                                    <p:set>
                                      <p:cBhvr>
                                        <p:cTn id="42" dur="500" fill="hold"/>
                                        <p:tgtEl>
                                          <p:spTgt spid="73"/>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2000"/>
                                        <p:tgtEl>
                                          <p:spTgt spid="66"/>
                                        </p:tgtEl>
                                      </p:cBhvr>
                                    </p:animEffect>
                                    <p:set>
                                      <p:cBhvr>
                                        <p:cTn id="47" dur="1" fill="hold">
                                          <p:stCondLst>
                                            <p:cond delay="1999"/>
                                          </p:stCondLst>
                                        </p:cTn>
                                        <p:tgtEl>
                                          <p:spTgt spid="66"/>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67"/>
                                        </p:tgtEl>
                                      </p:cBhvr>
                                    </p:animEffect>
                                    <p:set>
                                      <p:cBhvr>
                                        <p:cTn id="50" dur="1" fill="hold">
                                          <p:stCondLst>
                                            <p:cond delay="1999"/>
                                          </p:stCondLst>
                                        </p:cTn>
                                        <p:tgtEl>
                                          <p:spTgt spid="67"/>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68"/>
                                        </p:tgtEl>
                                      </p:cBhvr>
                                    </p:animEffect>
                                    <p:set>
                                      <p:cBhvr>
                                        <p:cTn id="53" dur="1" fill="hold">
                                          <p:stCondLst>
                                            <p:cond delay="1999"/>
                                          </p:stCondLst>
                                        </p:cTn>
                                        <p:tgtEl>
                                          <p:spTgt spid="68"/>
                                        </p:tgtEl>
                                        <p:attrNameLst>
                                          <p:attrName>style.visibility</p:attrName>
                                        </p:attrNameLst>
                                      </p:cBhvr>
                                      <p:to>
                                        <p:strVal val="hidden"/>
                                      </p:to>
                                    </p:set>
                                  </p:childTnLst>
                                </p:cTn>
                              </p:par>
                              <p:par>
                                <p:cTn id="54" presetID="6" presetClass="exit" presetSubtype="32" fill="hold" grpId="1" nodeType="withEffect">
                                  <p:stCondLst>
                                    <p:cond delay="0"/>
                                  </p:stCondLst>
                                  <p:childTnLst>
                                    <p:animEffect transition="out" filter="circle(out)">
                                      <p:cBhvr>
                                        <p:cTn id="55" dur="2000"/>
                                        <p:tgtEl>
                                          <p:spTgt spid="69"/>
                                        </p:tgtEl>
                                      </p:cBhvr>
                                    </p:animEffect>
                                    <p:set>
                                      <p:cBhvr>
                                        <p:cTn id="56" dur="1" fill="hold">
                                          <p:stCondLst>
                                            <p:cond delay="1999"/>
                                          </p:stCondLst>
                                        </p:cTn>
                                        <p:tgtEl>
                                          <p:spTgt spid="69"/>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2000"/>
                                        <p:tgtEl>
                                          <p:spTgt spid="70"/>
                                        </p:tgtEl>
                                      </p:cBhvr>
                                    </p:animEffect>
                                    <p:set>
                                      <p:cBhvr>
                                        <p:cTn id="59" dur="1" fill="hold">
                                          <p:stCondLst>
                                            <p:cond delay="1999"/>
                                          </p:stCondLst>
                                        </p:cTn>
                                        <p:tgtEl>
                                          <p:spTgt spid="70"/>
                                        </p:tgtEl>
                                        <p:attrNameLst>
                                          <p:attrName>style.visibility</p:attrName>
                                        </p:attrNameLst>
                                      </p:cBhvr>
                                      <p:to>
                                        <p:strVal val="hidden"/>
                                      </p:to>
                                    </p:set>
                                  </p:childTnLst>
                                </p:cTn>
                              </p:par>
                              <p:par>
                                <p:cTn id="60" presetID="6" presetClass="exit" presetSubtype="32" fill="hold" grpId="1" nodeType="withEffect">
                                  <p:stCondLst>
                                    <p:cond delay="0"/>
                                  </p:stCondLst>
                                  <p:childTnLst>
                                    <p:animEffect transition="out" filter="circle(out)">
                                      <p:cBhvr>
                                        <p:cTn id="61" dur="2000"/>
                                        <p:tgtEl>
                                          <p:spTgt spid="72"/>
                                        </p:tgtEl>
                                      </p:cBhvr>
                                    </p:animEffect>
                                    <p:set>
                                      <p:cBhvr>
                                        <p:cTn id="62" dur="1" fill="hold">
                                          <p:stCondLst>
                                            <p:cond delay="1999"/>
                                          </p:stCondLst>
                                        </p:cTn>
                                        <p:tgtEl>
                                          <p:spTgt spid="72"/>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73"/>
                                        </p:tgtEl>
                                      </p:cBhvr>
                                    </p:animEffect>
                                    <p:set>
                                      <p:cBhvr>
                                        <p:cTn id="65" dur="1" fill="hold">
                                          <p:stCondLst>
                                            <p:cond delay="1999"/>
                                          </p:stCondLst>
                                        </p:cTn>
                                        <p:tgtEl>
                                          <p:spTgt spid="73"/>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6"/>
                                        </p:tgtEl>
                                      </p:cBhvr>
                                    </p:animEffect>
                                    <p:set>
                                      <p:cBhvr>
                                        <p:cTn id="68"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48"/>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circle(in)">
                                      <p:cBhvr>
                                        <p:cTn id="74" dur="2000"/>
                                        <p:tgtEl>
                                          <p:spTgt spid="167"/>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75"/>
                                        </p:tgtEl>
                                        <p:attrNameLst>
                                          <p:attrName>style.color</p:attrName>
                                        </p:attrNameLst>
                                      </p:cBhvr>
                                      <p:to>
                                        <a:schemeClr val="accent2"/>
                                      </p:to>
                                    </p:animClr>
                                    <p:animClr clrSpc="rgb" dir="cw">
                                      <p:cBhvr>
                                        <p:cTn id="77" dur="500" fill="hold"/>
                                        <p:tgtEl>
                                          <p:spTgt spid="75"/>
                                        </p:tgtEl>
                                        <p:attrNameLst>
                                          <p:attrName>fillcolor</p:attrName>
                                        </p:attrNameLst>
                                      </p:cBhvr>
                                      <p:to>
                                        <a:schemeClr val="accent2"/>
                                      </p:to>
                                    </p:animClr>
                                    <p:set>
                                      <p:cBhvr>
                                        <p:cTn id="78" dur="500" fill="hold"/>
                                        <p:tgtEl>
                                          <p:spTgt spid="75"/>
                                        </p:tgtEl>
                                        <p:attrNameLst>
                                          <p:attrName>fill.type</p:attrName>
                                        </p:attrNameLst>
                                      </p:cBhvr>
                                      <p:to>
                                        <p:strVal val="solid"/>
                                      </p:to>
                                    </p:set>
                                    <p:set>
                                      <p:cBhvr>
                                        <p:cTn id="79" dur="500" fill="hold"/>
                                        <p:tgtEl>
                                          <p:spTgt spid="75"/>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76"/>
                                        </p:tgtEl>
                                        <p:attrNameLst>
                                          <p:attrName>style.color</p:attrName>
                                        </p:attrNameLst>
                                      </p:cBhvr>
                                      <p:to>
                                        <a:schemeClr val="accent2"/>
                                      </p:to>
                                    </p:animClr>
                                    <p:animClr clrSpc="rgb" dir="cw">
                                      <p:cBhvr>
                                        <p:cTn id="82" dur="500" fill="hold"/>
                                        <p:tgtEl>
                                          <p:spTgt spid="76"/>
                                        </p:tgtEl>
                                        <p:attrNameLst>
                                          <p:attrName>fillcolor</p:attrName>
                                        </p:attrNameLst>
                                      </p:cBhvr>
                                      <p:to>
                                        <a:schemeClr val="accent2"/>
                                      </p:to>
                                    </p:animClr>
                                    <p:set>
                                      <p:cBhvr>
                                        <p:cTn id="83" dur="500" fill="hold"/>
                                        <p:tgtEl>
                                          <p:spTgt spid="76"/>
                                        </p:tgtEl>
                                        <p:attrNameLst>
                                          <p:attrName>fill.type</p:attrName>
                                        </p:attrNameLst>
                                      </p:cBhvr>
                                      <p:to>
                                        <p:strVal val="solid"/>
                                      </p:to>
                                    </p:set>
                                    <p:set>
                                      <p:cBhvr>
                                        <p:cTn id="84" dur="500" fill="hold"/>
                                        <p:tgtEl>
                                          <p:spTgt spid="76"/>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77"/>
                                        </p:tgtEl>
                                        <p:attrNameLst>
                                          <p:attrName>style.color</p:attrName>
                                        </p:attrNameLst>
                                      </p:cBhvr>
                                      <p:to>
                                        <a:schemeClr val="accent2"/>
                                      </p:to>
                                    </p:animClr>
                                    <p:animClr clrSpc="rgb" dir="cw">
                                      <p:cBhvr>
                                        <p:cTn id="87" dur="500" fill="hold"/>
                                        <p:tgtEl>
                                          <p:spTgt spid="77"/>
                                        </p:tgtEl>
                                        <p:attrNameLst>
                                          <p:attrName>fillcolor</p:attrName>
                                        </p:attrNameLst>
                                      </p:cBhvr>
                                      <p:to>
                                        <a:schemeClr val="accent2"/>
                                      </p:to>
                                    </p:animClr>
                                    <p:set>
                                      <p:cBhvr>
                                        <p:cTn id="88" dur="500" fill="hold"/>
                                        <p:tgtEl>
                                          <p:spTgt spid="77"/>
                                        </p:tgtEl>
                                        <p:attrNameLst>
                                          <p:attrName>fill.type</p:attrName>
                                        </p:attrNameLst>
                                      </p:cBhvr>
                                      <p:to>
                                        <p:strVal val="solid"/>
                                      </p:to>
                                    </p:set>
                                    <p:set>
                                      <p:cBhvr>
                                        <p:cTn id="89" dur="500" fill="hold"/>
                                        <p:tgtEl>
                                          <p:spTgt spid="77"/>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93"/>
                                        </p:tgtEl>
                                        <p:attrNameLst>
                                          <p:attrName>style.color</p:attrName>
                                        </p:attrNameLst>
                                      </p:cBhvr>
                                      <p:to>
                                        <a:schemeClr val="accent2"/>
                                      </p:to>
                                    </p:animClr>
                                    <p:animClr clrSpc="rgb" dir="cw">
                                      <p:cBhvr>
                                        <p:cTn id="92" dur="500" fill="hold"/>
                                        <p:tgtEl>
                                          <p:spTgt spid="93"/>
                                        </p:tgtEl>
                                        <p:attrNameLst>
                                          <p:attrName>fillcolor</p:attrName>
                                        </p:attrNameLst>
                                      </p:cBhvr>
                                      <p:to>
                                        <a:schemeClr val="accent2"/>
                                      </p:to>
                                    </p:animClr>
                                    <p:set>
                                      <p:cBhvr>
                                        <p:cTn id="93" dur="500" fill="hold"/>
                                        <p:tgtEl>
                                          <p:spTgt spid="93"/>
                                        </p:tgtEl>
                                        <p:attrNameLst>
                                          <p:attrName>fill.type</p:attrName>
                                        </p:attrNameLst>
                                      </p:cBhvr>
                                      <p:to>
                                        <p:strVal val="solid"/>
                                      </p:to>
                                    </p:set>
                                    <p:set>
                                      <p:cBhvr>
                                        <p:cTn id="94" dur="500" fill="hold"/>
                                        <p:tgtEl>
                                          <p:spTgt spid="93"/>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94"/>
                                        </p:tgtEl>
                                        <p:attrNameLst>
                                          <p:attrName>style.color</p:attrName>
                                        </p:attrNameLst>
                                      </p:cBhvr>
                                      <p:to>
                                        <a:schemeClr val="accent2"/>
                                      </p:to>
                                    </p:animClr>
                                    <p:animClr clrSpc="rgb" dir="cw">
                                      <p:cBhvr>
                                        <p:cTn id="97" dur="500" fill="hold"/>
                                        <p:tgtEl>
                                          <p:spTgt spid="94"/>
                                        </p:tgtEl>
                                        <p:attrNameLst>
                                          <p:attrName>fillcolor</p:attrName>
                                        </p:attrNameLst>
                                      </p:cBhvr>
                                      <p:to>
                                        <a:schemeClr val="accent2"/>
                                      </p:to>
                                    </p:animClr>
                                    <p:set>
                                      <p:cBhvr>
                                        <p:cTn id="98" dur="500" fill="hold"/>
                                        <p:tgtEl>
                                          <p:spTgt spid="94"/>
                                        </p:tgtEl>
                                        <p:attrNameLst>
                                          <p:attrName>fill.type</p:attrName>
                                        </p:attrNameLst>
                                      </p:cBhvr>
                                      <p:to>
                                        <p:strVal val="solid"/>
                                      </p:to>
                                    </p:set>
                                    <p:set>
                                      <p:cBhvr>
                                        <p:cTn id="99" dur="500" fill="hold"/>
                                        <p:tgtEl>
                                          <p:spTgt spid="94"/>
                                        </p:tgtEl>
                                        <p:attrNameLst>
                                          <p:attrName>fill.on</p:attrName>
                                        </p:attrNameLst>
                                      </p:cBhvr>
                                      <p:to>
                                        <p:strVal val="true"/>
                                      </p:to>
                                    </p:set>
                                  </p:childTnLst>
                                </p:cTn>
                              </p:par>
                              <p:par>
                                <p:cTn id="100" presetID="19" presetClass="emph" presetSubtype="0" fill="hold" grpId="0" nodeType="withEffect">
                                  <p:stCondLst>
                                    <p:cond delay="0"/>
                                  </p:stCondLst>
                                  <p:childTnLst>
                                    <p:animClr clrSpc="rgb" dir="cw">
                                      <p:cBhvr override="childStyle">
                                        <p:cTn id="101" dur="500" fill="hold"/>
                                        <p:tgtEl>
                                          <p:spTgt spid="112"/>
                                        </p:tgtEl>
                                        <p:attrNameLst>
                                          <p:attrName>style.color</p:attrName>
                                        </p:attrNameLst>
                                      </p:cBhvr>
                                      <p:to>
                                        <a:schemeClr val="accent2"/>
                                      </p:to>
                                    </p:animClr>
                                    <p:animClr clrSpc="rgb" dir="cw">
                                      <p:cBhvr>
                                        <p:cTn id="102" dur="500" fill="hold"/>
                                        <p:tgtEl>
                                          <p:spTgt spid="112"/>
                                        </p:tgtEl>
                                        <p:attrNameLst>
                                          <p:attrName>fillcolor</p:attrName>
                                        </p:attrNameLst>
                                      </p:cBhvr>
                                      <p:to>
                                        <a:schemeClr val="accent2"/>
                                      </p:to>
                                    </p:animClr>
                                    <p:set>
                                      <p:cBhvr>
                                        <p:cTn id="103" dur="500" fill="hold"/>
                                        <p:tgtEl>
                                          <p:spTgt spid="112"/>
                                        </p:tgtEl>
                                        <p:attrNameLst>
                                          <p:attrName>fill.type</p:attrName>
                                        </p:attrNameLst>
                                      </p:cBhvr>
                                      <p:to>
                                        <p:strVal val="solid"/>
                                      </p:to>
                                    </p:set>
                                    <p:set>
                                      <p:cBhvr>
                                        <p:cTn id="104" dur="500" fill="hold"/>
                                        <p:tgtEl>
                                          <p:spTgt spid="112"/>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6" presetClass="exit" presetSubtype="32" fill="hold" grpId="1" nodeType="clickEffect">
                                  <p:stCondLst>
                                    <p:cond delay="0"/>
                                  </p:stCondLst>
                                  <p:childTnLst>
                                    <p:animEffect transition="out" filter="circle(out)">
                                      <p:cBhvr>
                                        <p:cTn id="108" dur="2000"/>
                                        <p:tgtEl>
                                          <p:spTgt spid="75"/>
                                        </p:tgtEl>
                                      </p:cBhvr>
                                    </p:animEffect>
                                    <p:set>
                                      <p:cBhvr>
                                        <p:cTn id="109" dur="1" fill="hold">
                                          <p:stCondLst>
                                            <p:cond delay="1999"/>
                                          </p:stCondLst>
                                        </p:cTn>
                                        <p:tgtEl>
                                          <p:spTgt spid="75"/>
                                        </p:tgtEl>
                                        <p:attrNameLst>
                                          <p:attrName>style.visibility</p:attrName>
                                        </p:attrNameLst>
                                      </p:cBhvr>
                                      <p:to>
                                        <p:strVal val="hidden"/>
                                      </p:to>
                                    </p:set>
                                  </p:childTnLst>
                                </p:cTn>
                              </p:par>
                              <p:par>
                                <p:cTn id="110" presetID="6" presetClass="exit" presetSubtype="32" fill="hold" grpId="1" nodeType="withEffect">
                                  <p:stCondLst>
                                    <p:cond delay="0"/>
                                  </p:stCondLst>
                                  <p:childTnLst>
                                    <p:animEffect transition="out" filter="circle(out)">
                                      <p:cBhvr>
                                        <p:cTn id="111" dur="2000"/>
                                        <p:tgtEl>
                                          <p:spTgt spid="76"/>
                                        </p:tgtEl>
                                      </p:cBhvr>
                                    </p:animEffect>
                                    <p:set>
                                      <p:cBhvr>
                                        <p:cTn id="112" dur="1" fill="hold">
                                          <p:stCondLst>
                                            <p:cond delay="1999"/>
                                          </p:stCondLst>
                                        </p:cTn>
                                        <p:tgtEl>
                                          <p:spTgt spid="76"/>
                                        </p:tgtEl>
                                        <p:attrNameLst>
                                          <p:attrName>style.visibility</p:attrName>
                                        </p:attrNameLst>
                                      </p:cBhvr>
                                      <p:to>
                                        <p:strVal val="hidden"/>
                                      </p:to>
                                    </p:set>
                                  </p:childTnLst>
                                </p:cTn>
                              </p:par>
                              <p:par>
                                <p:cTn id="113" presetID="6" presetClass="exit" presetSubtype="32" fill="hold" grpId="1" nodeType="withEffect">
                                  <p:stCondLst>
                                    <p:cond delay="0"/>
                                  </p:stCondLst>
                                  <p:childTnLst>
                                    <p:animEffect transition="out" filter="circle(out)">
                                      <p:cBhvr>
                                        <p:cTn id="114" dur="2000"/>
                                        <p:tgtEl>
                                          <p:spTgt spid="77"/>
                                        </p:tgtEl>
                                      </p:cBhvr>
                                    </p:animEffect>
                                    <p:set>
                                      <p:cBhvr>
                                        <p:cTn id="115" dur="1" fill="hold">
                                          <p:stCondLst>
                                            <p:cond delay="1999"/>
                                          </p:stCondLst>
                                        </p:cTn>
                                        <p:tgtEl>
                                          <p:spTgt spid="77"/>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93"/>
                                        </p:tgtEl>
                                      </p:cBhvr>
                                    </p:animEffect>
                                    <p:set>
                                      <p:cBhvr>
                                        <p:cTn id="118" dur="1" fill="hold">
                                          <p:stCondLst>
                                            <p:cond delay="1999"/>
                                          </p:stCondLst>
                                        </p:cTn>
                                        <p:tgtEl>
                                          <p:spTgt spid="93"/>
                                        </p:tgtEl>
                                        <p:attrNameLst>
                                          <p:attrName>style.visibility</p:attrName>
                                        </p:attrNameLst>
                                      </p:cBhvr>
                                      <p:to>
                                        <p:strVal val="hidden"/>
                                      </p:to>
                                    </p:set>
                                  </p:childTnLst>
                                </p:cTn>
                              </p:par>
                              <p:par>
                                <p:cTn id="119" presetID="6" presetClass="exit" presetSubtype="32" fill="hold" grpId="1" nodeType="withEffect">
                                  <p:stCondLst>
                                    <p:cond delay="0"/>
                                  </p:stCondLst>
                                  <p:childTnLst>
                                    <p:animEffect transition="out" filter="circle(out)">
                                      <p:cBhvr>
                                        <p:cTn id="120" dur="2000"/>
                                        <p:tgtEl>
                                          <p:spTgt spid="94"/>
                                        </p:tgtEl>
                                      </p:cBhvr>
                                    </p:animEffect>
                                    <p:set>
                                      <p:cBhvr>
                                        <p:cTn id="121" dur="1" fill="hold">
                                          <p:stCondLst>
                                            <p:cond delay="1999"/>
                                          </p:stCondLst>
                                        </p:cTn>
                                        <p:tgtEl>
                                          <p:spTgt spid="94"/>
                                        </p:tgtEl>
                                        <p:attrNameLst>
                                          <p:attrName>style.visibility</p:attrName>
                                        </p:attrNameLst>
                                      </p:cBhvr>
                                      <p:to>
                                        <p:strVal val="hidden"/>
                                      </p:to>
                                    </p:set>
                                  </p:childTnLst>
                                </p:cTn>
                              </p:par>
                              <p:par>
                                <p:cTn id="122" presetID="6" presetClass="exit" presetSubtype="32" fill="hold" grpId="1" nodeType="withEffect">
                                  <p:stCondLst>
                                    <p:cond delay="0"/>
                                  </p:stCondLst>
                                  <p:childTnLst>
                                    <p:animEffect transition="out" filter="circle(out)">
                                      <p:cBhvr>
                                        <p:cTn id="123" dur="2000"/>
                                        <p:tgtEl>
                                          <p:spTgt spid="112"/>
                                        </p:tgtEl>
                                      </p:cBhvr>
                                    </p:animEffect>
                                    <p:set>
                                      <p:cBhvr>
                                        <p:cTn id="124" dur="1" fill="hold">
                                          <p:stCondLst>
                                            <p:cond delay="1999"/>
                                          </p:stCondLst>
                                        </p:cTn>
                                        <p:tgtEl>
                                          <p:spTgt spid="112"/>
                                        </p:tgtEl>
                                        <p:attrNameLst>
                                          <p:attrName>style.visibility</p:attrName>
                                        </p:attrNameLst>
                                      </p:cBhvr>
                                      <p:to>
                                        <p:strVal val="hidden"/>
                                      </p:to>
                                    </p:set>
                                  </p:childTnLst>
                                </p:cTn>
                              </p:par>
                              <p:par>
                                <p:cTn id="125" presetID="6" presetClass="exit" presetSubtype="32" fill="hold" grpId="1" nodeType="withEffect">
                                  <p:stCondLst>
                                    <p:cond delay="0"/>
                                  </p:stCondLst>
                                  <p:childTnLst>
                                    <p:animEffect transition="out" filter="circle(out)">
                                      <p:cBhvr>
                                        <p:cTn id="126" dur="2000"/>
                                        <p:tgtEl>
                                          <p:spTgt spid="167"/>
                                        </p:tgtEl>
                                      </p:cBhvr>
                                    </p:animEffect>
                                    <p:set>
                                      <p:cBhvr>
                                        <p:cTn id="127" dur="1" fill="hold">
                                          <p:stCondLst>
                                            <p:cond delay="1999"/>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28" restart="whenNotActive" fill="hold" evtFilter="cancelBubble" nodeType="interactiveSeq">
                <p:stCondLst>
                  <p:cond evt="onClick" delay="0">
                    <p:tgtEl>
                      <p:spTgt spid="149"/>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circle(in)">
                                      <p:cBhvr>
                                        <p:cTn id="133" dur="2000"/>
                                        <p:tgtEl>
                                          <p:spTgt spid="8"/>
                                        </p:tgtEl>
                                      </p:cBhvr>
                                    </p:animEffect>
                                  </p:childTnLst>
                                </p:cTn>
                              </p:par>
                              <p:par>
                                <p:cTn id="134" presetID="19" presetClass="emph" presetSubtype="0" fill="hold" grpId="0" nodeType="withEffect">
                                  <p:stCondLst>
                                    <p:cond delay="0"/>
                                  </p:stCondLst>
                                  <p:childTnLst>
                                    <p:animClr clrSpc="rgb" dir="cw">
                                      <p:cBhvr override="childStyle">
                                        <p:cTn id="135" dur="500" fill="hold"/>
                                        <p:tgtEl>
                                          <p:spTgt spid="7"/>
                                        </p:tgtEl>
                                        <p:attrNameLst>
                                          <p:attrName>style.color</p:attrName>
                                        </p:attrNameLst>
                                      </p:cBhvr>
                                      <p:to>
                                        <a:schemeClr val="accent2"/>
                                      </p:to>
                                    </p:animClr>
                                    <p:animClr clrSpc="rgb" dir="cw">
                                      <p:cBhvr>
                                        <p:cTn id="136" dur="500" fill="hold"/>
                                        <p:tgtEl>
                                          <p:spTgt spid="7"/>
                                        </p:tgtEl>
                                        <p:attrNameLst>
                                          <p:attrName>fillcolor</p:attrName>
                                        </p:attrNameLst>
                                      </p:cBhvr>
                                      <p:to>
                                        <a:schemeClr val="accent2"/>
                                      </p:to>
                                    </p:animClr>
                                    <p:set>
                                      <p:cBhvr>
                                        <p:cTn id="137" dur="500" fill="hold"/>
                                        <p:tgtEl>
                                          <p:spTgt spid="7"/>
                                        </p:tgtEl>
                                        <p:attrNameLst>
                                          <p:attrName>fill.type</p:attrName>
                                        </p:attrNameLst>
                                      </p:cBhvr>
                                      <p:to>
                                        <p:strVal val="solid"/>
                                      </p:to>
                                    </p:set>
                                    <p:set>
                                      <p:cBhvr>
                                        <p:cTn id="138" dur="500" fill="hold"/>
                                        <p:tgtEl>
                                          <p:spTgt spid="7"/>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113"/>
                                        </p:tgtEl>
                                        <p:attrNameLst>
                                          <p:attrName>style.color</p:attrName>
                                        </p:attrNameLst>
                                      </p:cBhvr>
                                      <p:to>
                                        <a:schemeClr val="accent2"/>
                                      </p:to>
                                    </p:animClr>
                                    <p:animClr clrSpc="rgb" dir="cw">
                                      <p:cBhvr>
                                        <p:cTn id="141" dur="500" fill="hold"/>
                                        <p:tgtEl>
                                          <p:spTgt spid="113"/>
                                        </p:tgtEl>
                                        <p:attrNameLst>
                                          <p:attrName>fillcolor</p:attrName>
                                        </p:attrNameLst>
                                      </p:cBhvr>
                                      <p:to>
                                        <a:schemeClr val="accent2"/>
                                      </p:to>
                                    </p:animClr>
                                    <p:set>
                                      <p:cBhvr>
                                        <p:cTn id="142" dur="500" fill="hold"/>
                                        <p:tgtEl>
                                          <p:spTgt spid="113"/>
                                        </p:tgtEl>
                                        <p:attrNameLst>
                                          <p:attrName>fill.type</p:attrName>
                                        </p:attrNameLst>
                                      </p:cBhvr>
                                      <p:to>
                                        <p:strVal val="solid"/>
                                      </p:to>
                                    </p:set>
                                    <p:set>
                                      <p:cBhvr>
                                        <p:cTn id="143" dur="500" fill="hold"/>
                                        <p:tgtEl>
                                          <p:spTgt spid="113"/>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114"/>
                                        </p:tgtEl>
                                        <p:attrNameLst>
                                          <p:attrName>style.color</p:attrName>
                                        </p:attrNameLst>
                                      </p:cBhvr>
                                      <p:to>
                                        <a:schemeClr val="accent2"/>
                                      </p:to>
                                    </p:animClr>
                                    <p:animClr clrSpc="rgb" dir="cw">
                                      <p:cBhvr>
                                        <p:cTn id="146" dur="500" fill="hold"/>
                                        <p:tgtEl>
                                          <p:spTgt spid="114"/>
                                        </p:tgtEl>
                                        <p:attrNameLst>
                                          <p:attrName>fillcolor</p:attrName>
                                        </p:attrNameLst>
                                      </p:cBhvr>
                                      <p:to>
                                        <a:schemeClr val="accent2"/>
                                      </p:to>
                                    </p:animClr>
                                    <p:set>
                                      <p:cBhvr>
                                        <p:cTn id="147" dur="500" fill="hold"/>
                                        <p:tgtEl>
                                          <p:spTgt spid="114"/>
                                        </p:tgtEl>
                                        <p:attrNameLst>
                                          <p:attrName>fill.type</p:attrName>
                                        </p:attrNameLst>
                                      </p:cBhvr>
                                      <p:to>
                                        <p:strVal val="solid"/>
                                      </p:to>
                                    </p:set>
                                    <p:set>
                                      <p:cBhvr>
                                        <p:cTn id="148" dur="500" fill="hold"/>
                                        <p:tgtEl>
                                          <p:spTgt spid="114"/>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115"/>
                                        </p:tgtEl>
                                        <p:attrNameLst>
                                          <p:attrName>style.color</p:attrName>
                                        </p:attrNameLst>
                                      </p:cBhvr>
                                      <p:to>
                                        <a:schemeClr val="accent2"/>
                                      </p:to>
                                    </p:animClr>
                                    <p:animClr clrSpc="rgb" dir="cw">
                                      <p:cBhvr>
                                        <p:cTn id="151" dur="500" fill="hold"/>
                                        <p:tgtEl>
                                          <p:spTgt spid="115"/>
                                        </p:tgtEl>
                                        <p:attrNameLst>
                                          <p:attrName>fillcolor</p:attrName>
                                        </p:attrNameLst>
                                      </p:cBhvr>
                                      <p:to>
                                        <a:schemeClr val="accent2"/>
                                      </p:to>
                                    </p:animClr>
                                    <p:set>
                                      <p:cBhvr>
                                        <p:cTn id="152" dur="500" fill="hold"/>
                                        <p:tgtEl>
                                          <p:spTgt spid="115"/>
                                        </p:tgtEl>
                                        <p:attrNameLst>
                                          <p:attrName>fill.type</p:attrName>
                                        </p:attrNameLst>
                                      </p:cBhvr>
                                      <p:to>
                                        <p:strVal val="solid"/>
                                      </p:to>
                                    </p:set>
                                    <p:set>
                                      <p:cBhvr>
                                        <p:cTn id="153" dur="500" fill="hold"/>
                                        <p:tgtEl>
                                          <p:spTgt spid="115"/>
                                        </p:tgtEl>
                                        <p:attrNameLst>
                                          <p:attrName>fill.on</p:attrName>
                                        </p:attrNameLst>
                                      </p:cBhvr>
                                      <p:to>
                                        <p:strVal val="true"/>
                                      </p:to>
                                    </p:set>
                                  </p:childTnLst>
                                </p:cTn>
                              </p:par>
                              <p:par>
                                <p:cTn id="154" presetID="19" presetClass="emph" presetSubtype="0" fill="hold" grpId="0" nodeType="withEffect">
                                  <p:stCondLst>
                                    <p:cond delay="0"/>
                                  </p:stCondLst>
                                  <p:childTnLst>
                                    <p:animClr clrSpc="rgb" dir="cw">
                                      <p:cBhvr override="childStyle">
                                        <p:cTn id="155" dur="500" fill="hold"/>
                                        <p:tgtEl>
                                          <p:spTgt spid="116"/>
                                        </p:tgtEl>
                                        <p:attrNameLst>
                                          <p:attrName>style.color</p:attrName>
                                        </p:attrNameLst>
                                      </p:cBhvr>
                                      <p:to>
                                        <a:schemeClr val="accent2"/>
                                      </p:to>
                                    </p:animClr>
                                    <p:animClr clrSpc="rgb" dir="cw">
                                      <p:cBhvr>
                                        <p:cTn id="156" dur="500" fill="hold"/>
                                        <p:tgtEl>
                                          <p:spTgt spid="116"/>
                                        </p:tgtEl>
                                        <p:attrNameLst>
                                          <p:attrName>fillcolor</p:attrName>
                                        </p:attrNameLst>
                                      </p:cBhvr>
                                      <p:to>
                                        <a:schemeClr val="accent2"/>
                                      </p:to>
                                    </p:animClr>
                                    <p:set>
                                      <p:cBhvr>
                                        <p:cTn id="157" dur="500" fill="hold"/>
                                        <p:tgtEl>
                                          <p:spTgt spid="116"/>
                                        </p:tgtEl>
                                        <p:attrNameLst>
                                          <p:attrName>fill.type</p:attrName>
                                        </p:attrNameLst>
                                      </p:cBhvr>
                                      <p:to>
                                        <p:strVal val="solid"/>
                                      </p:to>
                                    </p:set>
                                    <p:set>
                                      <p:cBhvr>
                                        <p:cTn id="158" dur="500" fill="hold"/>
                                        <p:tgtEl>
                                          <p:spTgt spid="116"/>
                                        </p:tgtEl>
                                        <p:attrNameLst>
                                          <p:attrName>fill.on</p:attrName>
                                        </p:attrNameLst>
                                      </p:cBhvr>
                                      <p:to>
                                        <p:strVal val="true"/>
                                      </p:to>
                                    </p:set>
                                  </p:childTnLst>
                                </p:cTn>
                              </p:par>
                              <p:par>
                                <p:cTn id="159" presetID="19" presetClass="emph" presetSubtype="0" fill="hold" grpId="0" nodeType="withEffect">
                                  <p:stCondLst>
                                    <p:cond delay="0"/>
                                  </p:stCondLst>
                                  <p:childTnLst>
                                    <p:animClr clrSpc="rgb" dir="cw">
                                      <p:cBhvr override="childStyle">
                                        <p:cTn id="160" dur="500" fill="hold"/>
                                        <p:tgtEl>
                                          <p:spTgt spid="117"/>
                                        </p:tgtEl>
                                        <p:attrNameLst>
                                          <p:attrName>style.color</p:attrName>
                                        </p:attrNameLst>
                                      </p:cBhvr>
                                      <p:to>
                                        <a:schemeClr val="accent2"/>
                                      </p:to>
                                    </p:animClr>
                                    <p:animClr clrSpc="rgb" dir="cw">
                                      <p:cBhvr>
                                        <p:cTn id="161" dur="500" fill="hold"/>
                                        <p:tgtEl>
                                          <p:spTgt spid="117"/>
                                        </p:tgtEl>
                                        <p:attrNameLst>
                                          <p:attrName>fillcolor</p:attrName>
                                        </p:attrNameLst>
                                      </p:cBhvr>
                                      <p:to>
                                        <a:schemeClr val="accent2"/>
                                      </p:to>
                                    </p:animClr>
                                    <p:set>
                                      <p:cBhvr>
                                        <p:cTn id="162" dur="500" fill="hold"/>
                                        <p:tgtEl>
                                          <p:spTgt spid="117"/>
                                        </p:tgtEl>
                                        <p:attrNameLst>
                                          <p:attrName>fill.type</p:attrName>
                                        </p:attrNameLst>
                                      </p:cBhvr>
                                      <p:to>
                                        <p:strVal val="solid"/>
                                      </p:to>
                                    </p:set>
                                    <p:set>
                                      <p:cBhvr>
                                        <p:cTn id="163" dur="500" fill="hold"/>
                                        <p:tgtEl>
                                          <p:spTgt spid="117"/>
                                        </p:tgtEl>
                                        <p:attrNameLst>
                                          <p:attrName>fill.on</p:attrName>
                                        </p:attrNameLst>
                                      </p:cBhvr>
                                      <p:to>
                                        <p:strVal val="true"/>
                                      </p:to>
                                    </p:set>
                                  </p:childTnLst>
                                </p:cTn>
                              </p:par>
                              <p:par>
                                <p:cTn id="164" presetID="19" presetClass="emph" presetSubtype="0" fill="hold" grpId="0" nodeType="withEffect">
                                  <p:stCondLst>
                                    <p:cond delay="0"/>
                                  </p:stCondLst>
                                  <p:childTnLst>
                                    <p:animClr clrSpc="rgb" dir="cw">
                                      <p:cBhvr override="childStyle">
                                        <p:cTn id="165" dur="500" fill="hold"/>
                                        <p:tgtEl>
                                          <p:spTgt spid="118"/>
                                        </p:tgtEl>
                                        <p:attrNameLst>
                                          <p:attrName>style.color</p:attrName>
                                        </p:attrNameLst>
                                      </p:cBhvr>
                                      <p:to>
                                        <a:schemeClr val="accent2"/>
                                      </p:to>
                                    </p:animClr>
                                    <p:animClr clrSpc="rgb" dir="cw">
                                      <p:cBhvr>
                                        <p:cTn id="166" dur="500" fill="hold"/>
                                        <p:tgtEl>
                                          <p:spTgt spid="118"/>
                                        </p:tgtEl>
                                        <p:attrNameLst>
                                          <p:attrName>fillcolor</p:attrName>
                                        </p:attrNameLst>
                                      </p:cBhvr>
                                      <p:to>
                                        <a:schemeClr val="accent2"/>
                                      </p:to>
                                    </p:animClr>
                                    <p:set>
                                      <p:cBhvr>
                                        <p:cTn id="167" dur="500" fill="hold"/>
                                        <p:tgtEl>
                                          <p:spTgt spid="118"/>
                                        </p:tgtEl>
                                        <p:attrNameLst>
                                          <p:attrName>fill.type</p:attrName>
                                        </p:attrNameLst>
                                      </p:cBhvr>
                                      <p:to>
                                        <p:strVal val="solid"/>
                                      </p:to>
                                    </p:set>
                                    <p:set>
                                      <p:cBhvr>
                                        <p:cTn id="168" dur="500" fill="hold"/>
                                        <p:tgtEl>
                                          <p:spTgt spid="118"/>
                                        </p:tgtEl>
                                        <p:attrNameLst>
                                          <p:attrName>fill.on</p:attrName>
                                        </p:attrNameLst>
                                      </p:cBhvr>
                                      <p:to>
                                        <p:strVal val="true"/>
                                      </p:to>
                                    </p:set>
                                  </p:childTnLst>
                                </p:cTn>
                              </p:par>
                              <p:par>
                                <p:cTn id="169" presetID="19" presetClass="emph" presetSubtype="0" fill="hold" grpId="0" nodeType="withEffect">
                                  <p:stCondLst>
                                    <p:cond delay="0"/>
                                  </p:stCondLst>
                                  <p:childTnLst>
                                    <p:animClr clrSpc="rgb" dir="cw">
                                      <p:cBhvr override="childStyle">
                                        <p:cTn id="170" dur="500" fill="hold"/>
                                        <p:tgtEl>
                                          <p:spTgt spid="119"/>
                                        </p:tgtEl>
                                        <p:attrNameLst>
                                          <p:attrName>style.color</p:attrName>
                                        </p:attrNameLst>
                                      </p:cBhvr>
                                      <p:to>
                                        <a:schemeClr val="accent2"/>
                                      </p:to>
                                    </p:animClr>
                                    <p:animClr clrSpc="rgb" dir="cw">
                                      <p:cBhvr>
                                        <p:cTn id="171" dur="500" fill="hold"/>
                                        <p:tgtEl>
                                          <p:spTgt spid="119"/>
                                        </p:tgtEl>
                                        <p:attrNameLst>
                                          <p:attrName>fillcolor</p:attrName>
                                        </p:attrNameLst>
                                      </p:cBhvr>
                                      <p:to>
                                        <a:schemeClr val="accent2"/>
                                      </p:to>
                                    </p:animClr>
                                    <p:set>
                                      <p:cBhvr>
                                        <p:cTn id="172" dur="500" fill="hold"/>
                                        <p:tgtEl>
                                          <p:spTgt spid="119"/>
                                        </p:tgtEl>
                                        <p:attrNameLst>
                                          <p:attrName>fill.type</p:attrName>
                                        </p:attrNameLst>
                                      </p:cBhvr>
                                      <p:to>
                                        <p:strVal val="solid"/>
                                      </p:to>
                                    </p:set>
                                    <p:set>
                                      <p:cBhvr>
                                        <p:cTn id="173" dur="500" fill="hold"/>
                                        <p:tgtEl>
                                          <p:spTgt spid="119"/>
                                        </p:tgtEl>
                                        <p:attrNameLst>
                                          <p:attrName>fill.on</p:attrName>
                                        </p:attrNameLst>
                                      </p:cBhvr>
                                      <p:to>
                                        <p:strVal val="true"/>
                                      </p:to>
                                    </p:set>
                                  </p:childTnLst>
                                </p:cTn>
                              </p:par>
                              <p:par>
                                <p:cTn id="174" presetID="19" presetClass="emph" presetSubtype="0" fill="hold" grpId="0" nodeType="withEffect">
                                  <p:stCondLst>
                                    <p:cond delay="0"/>
                                  </p:stCondLst>
                                  <p:childTnLst>
                                    <p:animClr clrSpc="rgb" dir="cw">
                                      <p:cBhvr override="childStyle">
                                        <p:cTn id="175" dur="500" fill="hold"/>
                                        <p:tgtEl>
                                          <p:spTgt spid="120"/>
                                        </p:tgtEl>
                                        <p:attrNameLst>
                                          <p:attrName>style.color</p:attrName>
                                        </p:attrNameLst>
                                      </p:cBhvr>
                                      <p:to>
                                        <a:schemeClr val="accent2"/>
                                      </p:to>
                                    </p:animClr>
                                    <p:animClr clrSpc="rgb" dir="cw">
                                      <p:cBhvr>
                                        <p:cTn id="176" dur="500" fill="hold"/>
                                        <p:tgtEl>
                                          <p:spTgt spid="120"/>
                                        </p:tgtEl>
                                        <p:attrNameLst>
                                          <p:attrName>fillcolor</p:attrName>
                                        </p:attrNameLst>
                                      </p:cBhvr>
                                      <p:to>
                                        <a:schemeClr val="accent2"/>
                                      </p:to>
                                    </p:animClr>
                                    <p:set>
                                      <p:cBhvr>
                                        <p:cTn id="177" dur="500" fill="hold"/>
                                        <p:tgtEl>
                                          <p:spTgt spid="120"/>
                                        </p:tgtEl>
                                        <p:attrNameLst>
                                          <p:attrName>fill.type</p:attrName>
                                        </p:attrNameLst>
                                      </p:cBhvr>
                                      <p:to>
                                        <p:strVal val="solid"/>
                                      </p:to>
                                    </p:set>
                                    <p:set>
                                      <p:cBhvr>
                                        <p:cTn id="178" dur="500" fill="hold"/>
                                        <p:tgtEl>
                                          <p:spTgt spid="120"/>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6" presetClass="exit" presetSubtype="32" fill="hold" grpId="1" nodeType="clickEffect">
                                  <p:stCondLst>
                                    <p:cond delay="0"/>
                                  </p:stCondLst>
                                  <p:childTnLst>
                                    <p:animEffect transition="out" filter="circle(out)">
                                      <p:cBhvr>
                                        <p:cTn id="182" dur="2000"/>
                                        <p:tgtEl>
                                          <p:spTgt spid="7"/>
                                        </p:tgtEl>
                                      </p:cBhvr>
                                    </p:animEffect>
                                    <p:set>
                                      <p:cBhvr>
                                        <p:cTn id="183" dur="1" fill="hold">
                                          <p:stCondLst>
                                            <p:cond delay="1999"/>
                                          </p:stCondLst>
                                        </p:cTn>
                                        <p:tgtEl>
                                          <p:spTgt spid="7"/>
                                        </p:tgtEl>
                                        <p:attrNameLst>
                                          <p:attrName>style.visibility</p:attrName>
                                        </p:attrNameLst>
                                      </p:cBhvr>
                                      <p:to>
                                        <p:strVal val="hidden"/>
                                      </p:to>
                                    </p:set>
                                  </p:childTnLst>
                                </p:cTn>
                              </p:par>
                              <p:par>
                                <p:cTn id="184" presetID="6" presetClass="exit" presetSubtype="32" fill="hold" grpId="1" nodeType="withEffect">
                                  <p:stCondLst>
                                    <p:cond delay="0"/>
                                  </p:stCondLst>
                                  <p:childTnLst>
                                    <p:animEffect transition="out" filter="circle(out)">
                                      <p:cBhvr>
                                        <p:cTn id="185" dur="2000"/>
                                        <p:tgtEl>
                                          <p:spTgt spid="113"/>
                                        </p:tgtEl>
                                      </p:cBhvr>
                                    </p:animEffect>
                                    <p:set>
                                      <p:cBhvr>
                                        <p:cTn id="186" dur="1" fill="hold">
                                          <p:stCondLst>
                                            <p:cond delay="1999"/>
                                          </p:stCondLst>
                                        </p:cTn>
                                        <p:tgtEl>
                                          <p:spTgt spid="113"/>
                                        </p:tgtEl>
                                        <p:attrNameLst>
                                          <p:attrName>style.visibility</p:attrName>
                                        </p:attrNameLst>
                                      </p:cBhvr>
                                      <p:to>
                                        <p:strVal val="hidden"/>
                                      </p:to>
                                    </p:set>
                                  </p:childTnLst>
                                </p:cTn>
                              </p:par>
                              <p:par>
                                <p:cTn id="187" presetID="6" presetClass="exit" presetSubtype="32" fill="hold" grpId="1" nodeType="withEffect">
                                  <p:stCondLst>
                                    <p:cond delay="0"/>
                                  </p:stCondLst>
                                  <p:childTnLst>
                                    <p:animEffect transition="out" filter="circle(out)">
                                      <p:cBhvr>
                                        <p:cTn id="188" dur="2000"/>
                                        <p:tgtEl>
                                          <p:spTgt spid="114"/>
                                        </p:tgtEl>
                                      </p:cBhvr>
                                    </p:animEffect>
                                    <p:set>
                                      <p:cBhvr>
                                        <p:cTn id="189" dur="1" fill="hold">
                                          <p:stCondLst>
                                            <p:cond delay="1999"/>
                                          </p:stCondLst>
                                        </p:cTn>
                                        <p:tgtEl>
                                          <p:spTgt spid="114"/>
                                        </p:tgtEl>
                                        <p:attrNameLst>
                                          <p:attrName>style.visibility</p:attrName>
                                        </p:attrNameLst>
                                      </p:cBhvr>
                                      <p:to>
                                        <p:strVal val="hidden"/>
                                      </p:to>
                                    </p:set>
                                  </p:childTnLst>
                                </p:cTn>
                              </p:par>
                              <p:par>
                                <p:cTn id="190" presetID="6" presetClass="exit" presetSubtype="32" fill="hold" grpId="1" nodeType="withEffect">
                                  <p:stCondLst>
                                    <p:cond delay="0"/>
                                  </p:stCondLst>
                                  <p:childTnLst>
                                    <p:animEffect transition="out" filter="circle(out)">
                                      <p:cBhvr>
                                        <p:cTn id="191" dur="2000"/>
                                        <p:tgtEl>
                                          <p:spTgt spid="115"/>
                                        </p:tgtEl>
                                      </p:cBhvr>
                                    </p:animEffect>
                                    <p:set>
                                      <p:cBhvr>
                                        <p:cTn id="192" dur="1" fill="hold">
                                          <p:stCondLst>
                                            <p:cond delay="1999"/>
                                          </p:stCondLst>
                                        </p:cTn>
                                        <p:tgtEl>
                                          <p:spTgt spid="115"/>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116"/>
                                        </p:tgtEl>
                                      </p:cBhvr>
                                    </p:animEffect>
                                    <p:set>
                                      <p:cBhvr>
                                        <p:cTn id="195" dur="1" fill="hold">
                                          <p:stCondLst>
                                            <p:cond delay="1999"/>
                                          </p:stCondLst>
                                        </p:cTn>
                                        <p:tgtEl>
                                          <p:spTgt spid="116"/>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117"/>
                                        </p:tgtEl>
                                      </p:cBhvr>
                                    </p:animEffect>
                                    <p:set>
                                      <p:cBhvr>
                                        <p:cTn id="198" dur="1" fill="hold">
                                          <p:stCondLst>
                                            <p:cond delay="1999"/>
                                          </p:stCondLst>
                                        </p:cTn>
                                        <p:tgtEl>
                                          <p:spTgt spid="117"/>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118"/>
                                        </p:tgtEl>
                                      </p:cBhvr>
                                    </p:animEffect>
                                    <p:set>
                                      <p:cBhvr>
                                        <p:cTn id="201" dur="1" fill="hold">
                                          <p:stCondLst>
                                            <p:cond delay="1999"/>
                                          </p:stCondLst>
                                        </p:cTn>
                                        <p:tgtEl>
                                          <p:spTgt spid="118"/>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119"/>
                                        </p:tgtEl>
                                      </p:cBhvr>
                                    </p:animEffect>
                                    <p:set>
                                      <p:cBhvr>
                                        <p:cTn id="204" dur="1" fill="hold">
                                          <p:stCondLst>
                                            <p:cond delay="1999"/>
                                          </p:stCondLst>
                                        </p:cTn>
                                        <p:tgtEl>
                                          <p:spTgt spid="119"/>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120"/>
                                        </p:tgtEl>
                                      </p:cBhvr>
                                    </p:animEffect>
                                    <p:set>
                                      <p:cBhvr>
                                        <p:cTn id="207" dur="1" fill="hold">
                                          <p:stCondLst>
                                            <p:cond delay="1999"/>
                                          </p:stCondLst>
                                        </p:cTn>
                                        <p:tgtEl>
                                          <p:spTgt spid="120"/>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8"/>
                                        </p:tgtEl>
                                      </p:cBhvr>
                                    </p:animEffect>
                                    <p:set>
                                      <p:cBhvr>
                                        <p:cTn id="210"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11" restart="whenNotActive" fill="hold" evtFilter="cancelBubble" nodeType="interactiveSeq">
                <p:stCondLst>
                  <p:cond evt="onClick" delay="0">
                    <p:tgtEl>
                      <p:spTgt spid="150"/>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169"/>
                                        </p:tgtEl>
                                        <p:attrNameLst>
                                          <p:attrName>style.visibility</p:attrName>
                                        </p:attrNameLst>
                                      </p:cBhvr>
                                      <p:to>
                                        <p:strVal val="visible"/>
                                      </p:to>
                                    </p:set>
                                    <p:animEffect transition="in" filter="circle(in)">
                                      <p:cBhvr>
                                        <p:cTn id="216" dur="2000"/>
                                        <p:tgtEl>
                                          <p:spTgt spid="169"/>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21"/>
                                        </p:tgtEl>
                                        <p:attrNameLst>
                                          <p:attrName>style.color</p:attrName>
                                        </p:attrNameLst>
                                      </p:cBhvr>
                                      <p:to>
                                        <a:schemeClr val="accent2"/>
                                      </p:to>
                                    </p:animClr>
                                    <p:animClr clrSpc="rgb" dir="cw">
                                      <p:cBhvr>
                                        <p:cTn id="219" dur="500" fill="hold"/>
                                        <p:tgtEl>
                                          <p:spTgt spid="121"/>
                                        </p:tgtEl>
                                        <p:attrNameLst>
                                          <p:attrName>fillcolor</p:attrName>
                                        </p:attrNameLst>
                                      </p:cBhvr>
                                      <p:to>
                                        <a:schemeClr val="accent2"/>
                                      </p:to>
                                    </p:animClr>
                                    <p:set>
                                      <p:cBhvr>
                                        <p:cTn id="220" dur="500" fill="hold"/>
                                        <p:tgtEl>
                                          <p:spTgt spid="121"/>
                                        </p:tgtEl>
                                        <p:attrNameLst>
                                          <p:attrName>fill.type</p:attrName>
                                        </p:attrNameLst>
                                      </p:cBhvr>
                                      <p:to>
                                        <p:strVal val="solid"/>
                                      </p:to>
                                    </p:set>
                                    <p:set>
                                      <p:cBhvr>
                                        <p:cTn id="221" dur="500" fill="hold"/>
                                        <p:tgtEl>
                                          <p:spTgt spid="121"/>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22"/>
                                        </p:tgtEl>
                                        <p:attrNameLst>
                                          <p:attrName>style.color</p:attrName>
                                        </p:attrNameLst>
                                      </p:cBhvr>
                                      <p:to>
                                        <a:schemeClr val="accent2"/>
                                      </p:to>
                                    </p:animClr>
                                    <p:animClr clrSpc="rgb" dir="cw">
                                      <p:cBhvr>
                                        <p:cTn id="224" dur="500" fill="hold"/>
                                        <p:tgtEl>
                                          <p:spTgt spid="122"/>
                                        </p:tgtEl>
                                        <p:attrNameLst>
                                          <p:attrName>fillcolor</p:attrName>
                                        </p:attrNameLst>
                                      </p:cBhvr>
                                      <p:to>
                                        <a:schemeClr val="accent2"/>
                                      </p:to>
                                    </p:animClr>
                                    <p:set>
                                      <p:cBhvr>
                                        <p:cTn id="225" dur="500" fill="hold"/>
                                        <p:tgtEl>
                                          <p:spTgt spid="122"/>
                                        </p:tgtEl>
                                        <p:attrNameLst>
                                          <p:attrName>fill.type</p:attrName>
                                        </p:attrNameLst>
                                      </p:cBhvr>
                                      <p:to>
                                        <p:strVal val="solid"/>
                                      </p:to>
                                    </p:set>
                                    <p:set>
                                      <p:cBhvr>
                                        <p:cTn id="226" dur="500" fill="hold"/>
                                        <p:tgtEl>
                                          <p:spTgt spid="122"/>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23"/>
                                        </p:tgtEl>
                                        <p:attrNameLst>
                                          <p:attrName>style.color</p:attrName>
                                        </p:attrNameLst>
                                      </p:cBhvr>
                                      <p:to>
                                        <a:schemeClr val="accent2"/>
                                      </p:to>
                                    </p:animClr>
                                    <p:animClr clrSpc="rgb" dir="cw">
                                      <p:cBhvr>
                                        <p:cTn id="229" dur="500" fill="hold"/>
                                        <p:tgtEl>
                                          <p:spTgt spid="123"/>
                                        </p:tgtEl>
                                        <p:attrNameLst>
                                          <p:attrName>fillcolor</p:attrName>
                                        </p:attrNameLst>
                                      </p:cBhvr>
                                      <p:to>
                                        <a:schemeClr val="accent2"/>
                                      </p:to>
                                    </p:animClr>
                                    <p:set>
                                      <p:cBhvr>
                                        <p:cTn id="230" dur="500" fill="hold"/>
                                        <p:tgtEl>
                                          <p:spTgt spid="123"/>
                                        </p:tgtEl>
                                        <p:attrNameLst>
                                          <p:attrName>fill.type</p:attrName>
                                        </p:attrNameLst>
                                      </p:cBhvr>
                                      <p:to>
                                        <p:strVal val="solid"/>
                                      </p:to>
                                    </p:set>
                                    <p:set>
                                      <p:cBhvr>
                                        <p:cTn id="231" dur="500" fill="hold"/>
                                        <p:tgtEl>
                                          <p:spTgt spid="123"/>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24"/>
                                        </p:tgtEl>
                                        <p:attrNameLst>
                                          <p:attrName>style.color</p:attrName>
                                        </p:attrNameLst>
                                      </p:cBhvr>
                                      <p:to>
                                        <a:schemeClr val="accent2"/>
                                      </p:to>
                                    </p:animClr>
                                    <p:animClr clrSpc="rgb" dir="cw">
                                      <p:cBhvr>
                                        <p:cTn id="234" dur="500" fill="hold"/>
                                        <p:tgtEl>
                                          <p:spTgt spid="124"/>
                                        </p:tgtEl>
                                        <p:attrNameLst>
                                          <p:attrName>fillcolor</p:attrName>
                                        </p:attrNameLst>
                                      </p:cBhvr>
                                      <p:to>
                                        <a:schemeClr val="accent2"/>
                                      </p:to>
                                    </p:animClr>
                                    <p:set>
                                      <p:cBhvr>
                                        <p:cTn id="235" dur="500" fill="hold"/>
                                        <p:tgtEl>
                                          <p:spTgt spid="124"/>
                                        </p:tgtEl>
                                        <p:attrNameLst>
                                          <p:attrName>fill.type</p:attrName>
                                        </p:attrNameLst>
                                      </p:cBhvr>
                                      <p:to>
                                        <p:strVal val="solid"/>
                                      </p:to>
                                    </p:set>
                                    <p:set>
                                      <p:cBhvr>
                                        <p:cTn id="236" dur="500" fill="hold"/>
                                        <p:tgtEl>
                                          <p:spTgt spid="124"/>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25"/>
                                        </p:tgtEl>
                                        <p:attrNameLst>
                                          <p:attrName>style.color</p:attrName>
                                        </p:attrNameLst>
                                      </p:cBhvr>
                                      <p:to>
                                        <a:schemeClr val="accent2"/>
                                      </p:to>
                                    </p:animClr>
                                    <p:animClr clrSpc="rgb" dir="cw">
                                      <p:cBhvr>
                                        <p:cTn id="239" dur="500" fill="hold"/>
                                        <p:tgtEl>
                                          <p:spTgt spid="125"/>
                                        </p:tgtEl>
                                        <p:attrNameLst>
                                          <p:attrName>fillcolor</p:attrName>
                                        </p:attrNameLst>
                                      </p:cBhvr>
                                      <p:to>
                                        <a:schemeClr val="accent2"/>
                                      </p:to>
                                    </p:animClr>
                                    <p:set>
                                      <p:cBhvr>
                                        <p:cTn id="240" dur="500" fill="hold"/>
                                        <p:tgtEl>
                                          <p:spTgt spid="125"/>
                                        </p:tgtEl>
                                        <p:attrNameLst>
                                          <p:attrName>fill.type</p:attrName>
                                        </p:attrNameLst>
                                      </p:cBhvr>
                                      <p:to>
                                        <p:strVal val="solid"/>
                                      </p:to>
                                    </p:set>
                                    <p:set>
                                      <p:cBhvr>
                                        <p:cTn id="241" dur="500" fill="hold"/>
                                        <p:tgtEl>
                                          <p:spTgt spid="125"/>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26"/>
                                        </p:tgtEl>
                                        <p:attrNameLst>
                                          <p:attrName>style.color</p:attrName>
                                        </p:attrNameLst>
                                      </p:cBhvr>
                                      <p:to>
                                        <a:schemeClr val="accent2"/>
                                      </p:to>
                                    </p:animClr>
                                    <p:animClr clrSpc="rgb" dir="cw">
                                      <p:cBhvr>
                                        <p:cTn id="244" dur="500" fill="hold"/>
                                        <p:tgtEl>
                                          <p:spTgt spid="126"/>
                                        </p:tgtEl>
                                        <p:attrNameLst>
                                          <p:attrName>fillcolor</p:attrName>
                                        </p:attrNameLst>
                                      </p:cBhvr>
                                      <p:to>
                                        <a:schemeClr val="accent2"/>
                                      </p:to>
                                    </p:animClr>
                                    <p:set>
                                      <p:cBhvr>
                                        <p:cTn id="245" dur="500" fill="hold"/>
                                        <p:tgtEl>
                                          <p:spTgt spid="126"/>
                                        </p:tgtEl>
                                        <p:attrNameLst>
                                          <p:attrName>fill.type</p:attrName>
                                        </p:attrNameLst>
                                      </p:cBhvr>
                                      <p:to>
                                        <p:strVal val="solid"/>
                                      </p:to>
                                    </p:set>
                                    <p:set>
                                      <p:cBhvr>
                                        <p:cTn id="246" dur="500" fill="hold"/>
                                        <p:tgtEl>
                                          <p:spTgt spid="126"/>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127"/>
                                        </p:tgtEl>
                                        <p:attrNameLst>
                                          <p:attrName>style.color</p:attrName>
                                        </p:attrNameLst>
                                      </p:cBhvr>
                                      <p:to>
                                        <a:schemeClr val="accent2"/>
                                      </p:to>
                                    </p:animClr>
                                    <p:animClr clrSpc="rgb" dir="cw">
                                      <p:cBhvr>
                                        <p:cTn id="249" dur="500" fill="hold"/>
                                        <p:tgtEl>
                                          <p:spTgt spid="127"/>
                                        </p:tgtEl>
                                        <p:attrNameLst>
                                          <p:attrName>fillcolor</p:attrName>
                                        </p:attrNameLst>
                                      </p:cBhvr>
                                      <p:to>
                                        <a:schemeClr val="accent2"/>
                                      </p:to>
                                    </p:animClr>
                                    <p:set>
                                      <p:cBhvr>
                                        <p:cTn id="250" dur="500" fill="hold"/>
                                        <p:tgtEl>
                                          <p:spTgt spid="127"/>
                                        </p:tgtEl>
                                        <p:attrNameLst>
                                          <p:attrName>fill.type</p:attrName>
                                        </p:attrNameLst>
                                      </p:cBhvr>
                                      <p:to>
                                        <p:strVal val="solid"/>
                                      </p:to>
                                    </p:set>
                                    <p:set>
                                      <p:cBhvr>
                                        <p:cTn id="251" dur="500" fill="hold"/>
                                        <p:tgtEl>
                                          <p:spTgt spid="127"/>
                                        </p:tgtEl>
                                        <p:attrNameLst>
                                          <p:attrName>fill.on</p:attrName>
                                        </p:attrNameLst>
                                      </p:cBhvr>
                                      <p:to>
                                        <p:strVal val="true"/>
                                      </p:to>
                                    </p:set>
                                  </p:childTnLst>
                                </p:cTn>
                              </p:par>
                              <p:par>
                                <p:cTn id="252" presetID="19" presetClass="emph" presetSubtype="0" fill="hold" grpId="0" nodeType="withEffect">
                                  <p:stCondLst>
                                    <p:cond delay="0"/>
                                  </p:stCondLst>
                                  <p:childTnLst>
                                    <p:animClr clrSpc="rgb" dir="cw">
                                      <p:cBhvr override="childStyle">
                                        <p:cTn id="253" dur="500" fill="hold"/>
                                        <p:tgtEl>
                                          <p:spTgt spid="128"/>
                                        </p:tgtEl>
                                        <p:attrNameLst>
                                          <p:attrName>style.color</p:attrName>
                                        </p:attrNameLst>
                                      </p:cBhvr>
                                      <p:to>
                                        <a:schemeClr val="accent2"/>
                                      </p:to>
                                    </p:animClr>
                                    <p:animClr clrSpc="rgb" dir="cw">
                                      <p:cBhvr>
                                        <p:cTn id="254" dur="500" fill="hold"/>
                                        <p:tgtEl>
                                          <p:spTgt spid="128"/>
                                        </p:tgtEl>
                                        <p:attrNameLst>
                                          <p:attrName>fillcolor</p:attrName>
                                        </p:attrNameLst>
                                      </p:cBhvr>
                                      <p:to>
                                        <a:schemeClr val="accent2"/>
                                      </p:to>
                                    </p:animClr>
                                    <p:set>
                                      <p:cBhvr>
                                        <p:cTn id="255" dur="500" fill="hold"/>
                                        <p:tgtEl>
                                          <p:spTgt spid="128"/>
                                        </p:tgtEl>
                                        <p:attrNameLst>
                                          <p:attrName>fill.type</p:attrName>
                                        </p:attrNameLst>
                                      </p:cBhvr>
                                      <p:to>
                                        <p:strVal val="solid"/>
                                      </p:to>
                                    </p:set>
                                    <p:set>
                                      <p:cBhvr>
                                        <p:cTn id="256" dur="500" fill="hold"/>
                                        <p:tgtEl>
                                          <p:spTgt spid="128"/>
                                        </p:tgtEl>
                                        <p:attrNameLst>
                                          <p:attrName>fill.on</p:attrName>
                                        </p:attrNameLst>
                                      </p:cBhvr>
                                      <p:to>
                                        <p:strVal val="true"/>
                                      </p:to>
                                    </p:set>
                                  </p:childTnLst>
                                </p:cTn>
                              </p:par>
                            </p:childTnLst>
                          </p:cTn>
                        </p:par>
                      </p:childTnLst>
                    </p:cTn>
                  </p:par>
                  <p:par>
                    <p:cTn id="257" fill="hold">
                      <p:stCondLst>
                        <p:cond delay="indefinite"/>
                      </p:stCondLst>
                      <p:childTnLst>
                        <p:par>
                          <p:cTn id="258" fill="hold">
                            <p:stCondLst>
                              <p:cond delay="0"/>
                            </p:stCondLst>
                            <p:childTnLst>
                              <p:par>
                                <p:cTn id="259" presetID="6" presetClass="exit" presetSubtype="32" fill="hold" grpId="1" nodeType="clickEffect">
                                  <p:stCondLst>
                                    <p:cond delay="0"/>
                                  </p:stCondLst>
                                  <p:childTnLst>
                                    <p:animEffect transition="out" filter="circle(out)">
                                      <p:cBhvr>
                                        <p:cTn id="260" dur="2000"/>
                                        <p:tgtEl>
                                          <p:spTgt spid="121"/>
                                        </p:tgtEl>
                                      </p:cBhvr>
                                    </p:animEffect>
                                    <p:set>
                                      <p:cBhvr>
                                        <p:cTn id="261" dur="1" fill="hold">
                                          <p:stCondLst>
                                            <p:cond delay="1999"/>
                                          </p:stCondLst>
                                        </p:cTn>
                                        <p:tgtEl>
                                          <p:spTgt spid="121"/>
                                        </p:tgtEl>
                                        <p:attrNameLst>
                                          <p:attrName>style.visibility</p:attrName>
                                        </p:attrNameLst>
                                      </p:cBhvr>
                                      <p:to>
                                        <p:strVal val="hidden"/>
                                      </p:to>
                                    </p:set>
                                  </p:childTnLst>
                                </p:cTn>
                              </p:par>
                              <p:par>
                                <p:cTn id="262" presetID="6" presetClass="exit" presetSubtype="32" fill="hold" grpId="1" nodeType="withEffect">
                                  <p:stCondLst>
                                    <p:cond delay="0"/>
                                  </p:stCondLst>
                                  <p:childTnLst>
                                    <p:animEffect transition="out" filter="circle(out)">
                                      <p:cBhvr>
                                        <p:cTn id="263" dur="2000"/>
                                        <p:tgtEl>
                                          <p:spTgt spid="122"/>
                                        </p:tgtEl>
                                      </p:cBhvr>
                                    </p:animEffect>
                                    <p:set>
                                      <p:cBhvr>
                                        <p:cTn id="264" dur="1" fill="hold">
                                          <p:stCondLst>
                                            <p:cond delay="1999"/>
                                          </p:stCondLst>
                                        </p:cTn>
                                        <p:tgtEl>
                                          <p:spTgt spid="122"/>
                                        </p:tgtEl>
                                        <p:attrNameLst>
                                          <p:attrName>style.visibility</p:attrName>
                                        </p:attrNameLst>
                                      </p:cBhvr>
                                      <p:to>
                                        <p:strVal val="hidden"/>
                                      </p:to>
                                    </p:set>
                                  </p:childTnLst>
                                </p:cTn>
                              </p:par>
                              <p:par>
                                <p:cTn id="265" presetID="6" presetClass="exit" presetSubtype="32" fill="hold" grpId="1" nodeType="withEffect">
                                  <p:stCondLst>
                                    <p:cond delay="0"/>
                                  </p:stCondLst>
                                  <p:childTnLst>
                                    <p:animEffect transition="out" filter="circle(out)">
                                      <p:cBhvr>
                                        <p:cTn id="266" dur="2000"/>
                                        <p:tgtEl>
                                          <p:spTgt spid="123"/>
                                        </p:tgtEl>
                                      </p:cBhvr>
                                    </p:animEffect>
                                    <p:set>
                                      <p:cBhvr>
                                        <p:cTn id="267" dur="1" fill="hold">
                                          <p:stCondLst>
                                            <p:cond delay="1999"/>
                                          </p:stCondLst>
                                        </p:cTn>
                                        <p:tgtEl>
                                          <p:spTgt spid="123"/>
                                        </p:tgtEl>
                                        <p:attrNameLst>
                                          <p:attrName>style.visibility</p:attrName>
                                        </p:attrNameLst>
                                      </p:cBhvr>
                                      <p:to>
                                        <p:strVal val="hidden"/>
                                      </p:to>
                                    </p:set>
                                  </p:childTnLst>
                                </p:cTn>
                              </p:par>
                              <p:par>
                                <p:cTn id="268" presetID="6" presetClass="exit" presetSubtype="32" fill="hold" grpId="1" nodeType="withEffect">
                                  <p:stCondLst>
                                    <p:cond delay="0"/>
                                  </p:stCondLst>
                                  <p:childTnLst>
                                    <p:animEffect transition="out" filter="circle(out)">
                                      <p:cBhvr>
                                        <p:cTn id="269" dur="2000"/>
                                        <p:tgtEl>
                                          <p:spTgt spid="124"/>
                                        </p:tgtEl>
                                      </p:cBhvr>
                                    </p:animEffect>
                                    <p:set>
                                      <p:cBhvr>
                                        <p:cTn id="270" dur="1" fill="hold">
                                          <p:stCondLst>
                                            <p:cond delay="1999"/>
                                          </p:stCondLst>
                                        </p:cTn>
                                        <p:tgtEl>
                                          <p:spTgt spid="124"/>
                                        </p:tgtEl>
                                        <p:attrNameLst>
                                          <p:attrName>style.visibility</p:attrName>
                                        </p:attrNameLst>
                                      </p:cBhvr>
                                      <p:to>
                                        <p:strVal val="hidden"/>
                                      </p:to>
                                    </p:set>
                                  </p:childTnLst>
                                </p:cTn>
                              </p:par>
                              <p:par>
                                <p:cTn id="271" presetID="6" presetClass="exit" presetSubtype="32" fill="hold" grpId="1" nodeType="withEffect">
                                  <p:stCondLst>
                                    <p:cond delay="0"/>
                                  </p:stCondLst>
                                  <p:childTnLst>
                                    <p:animEffect transition="out" filter="circle(out)">
                                      <p:cBhvr>
                                        <p:cTn id="272" dur="2000"/>
                                        <p:tgtEl>
                                          <p:spTgt spid="125"/>
                                        </p:tgtEl>
                                      </p:cBhvr>
                                    </p:animEffect>
                                    <p:set>
                                      <p:cBhvr>
                                        <p:cTn id="273" dur="1" fill="hold">
                                          <p:stCondLst>
                                            <p:cond delay="1999"/>
                                          </p:stCondLst>
                                        </p:cTn>
                                        <p:tgtEl>
                                          <p:spTgt spid="125"/>
                                        </p:tgtEl>
                                        <p:attrNameLst>
                                          <p:attrName>style.visibility</p:attrName>
                                        </p:attrNameLst>
                                      </p:cBhvr>
                                      <p:to>
                                        <p:strVal val="hidden"/>
                                      </p:to>
                                    </p:set>
                                  </p:childTnLst>
                                </p:cTn>
                              </p:par>
                              <p:par>
                                <p:cTn id="274" presetID="6" presetClass="exit" presetSubtype="32" fill="hold" grpId="1" nodeType="withEffect">
                                  <p:stCondLst>
                                    <p:cond delay="0"/>
                                  </p:stCondLst>
                                  <p:childTnLst>
                                    <p:animEffect transition="out" filter="circle(out)">
                                      <p:cBhvr>
                                        <p:cTn id="275" dur="2000"/>
                                        <p:tgtEl>
                                          <p:spTgt spid="126"/>
                                        </p:tgtEl>
                                      </p:cBhvr>
                                    </p:animEffect>
                                    <p:set>
                                      <p:cBhvr>
                                        <p:cTn id="276" dur="1" fill="hold">
                                          <p:stCondLst>
                                            <p:cond delay="1999"/>
                                          </p:stCondLst>
                                        </p:cTn>
                                        <p:tgtEl>
                                          <p:spTgt spid="126"/>
                                        </p:tgtEl>
                                        <p:attrNameLst>
                                          <p:attrName>style.visibility</p:attrName>
                                        </p:attrNameLst>
                                      </p:cBhvr>
                                      <p:to>
                                        <p:strVal val="hidden"/>
                                      </p:to>
                                    </p:set>
                                  </p:childTnLst>
                                </p:cTn>
                              </p:par>
                              <p:par>
                                <p:cTn id="277" presetID="6" presetClass="exit" presetSubtype="32" fill="hold" grpId="1" nodeType="withEffect">
                                  <p:stCondLst>
                                    <p:cond delay="0"/>
                                  </p:stCondLst>
                                  <p:childTnLst>
                                    <p:animEffect transition="out" filter="circle(out)">
                                      <p:cBhvr>
                                        <p:cTn id="278" dur="2000"/>
                                        <p:tgtEl>
                                          <p:spTgt spid="127"/>
                                        </p:tgtEl>
                                      </p:cBhvr>
                                    </p:animEffect>
                                    <p:set>
                                      <p:cBhvr>
                                        <p:cTn id="279" dur="1" fill="hold">
                                          <p:stCondLst>
                                            <p:cond delay="1999"/>
                                          </p:stCondLst>
                                        </p:cTn>
                                        <p:tgtEl>
                                          <p:spTgt spid="127"/>
                                        </p:tgtEl>
                                        <p:attrNameLst>
                                          <p:attrName>style.visibility</p:attrName>
                                        </p:attrNameLst>
                                      </p:cBhvr>
                                      <p:to>
                                        <p:strVal val="hidden"/>
                                      </p:to>
                                    </p:set>
                                  </p:childTnLst>
                                </p:cTn>
                              </p:par>
                              <p:par>
                                <p:cTn id="280" presetID="6" presetClass="exit" presetSubtype="32" fill="hold" grpId="1" nodeType="withEffect">
                                  <p:stCondLst>
                                    <p:cond delay="0"/>
                                  </p:stCondLst>
                                  <p:childTnLst>
                                    <p:animEffect transition="out" filter="circle(out)">
                                      <p:cBhvr>
                                        <p:cTn id="281" dur="2000"/>
                                        <p:tgtEl>
                                          <p:spTgt spid="128"/>
                                        </p:tgtEl>
                                      </p:cBhvr>
                                    </p:animEffect>
                                    <p:set>
                                      <p:cBhvr>
                                        <p:cTn id="282" dur="1" fill="hold">
                                          <p:stCondLst>
                                            <p:cond delay="1999"/>
                                          </p:stCondLst>
                                        </p:cTn>
                                        <p:tgtEl>
                                          <p:spTgt spid="128"/>
                                        </p:tgtEl>
                                        <p:attrNameLst>
                                          <p:attrName>style.visibility</p:attrName>
                                        </p:attrNameLst>
                                      </p:cBhvr>
                                      <p:to>
                                        <p:strVal val="hidden"/>
                                      </p:to>
                                    </p:set>
                                  </p:childTnLst>
                                </p:cTn>
                              </p:par>
                              <p:par>
                                <p:cTn id="283" presetID="6" presetClass="exit" presetSubtype="32" fill="hold" grpId="1" nodeType="withEffect">
                                  <p:stCondLst>
                                    <p:cond delay="0"/>
                                  </p:stCondLst>
                                  <p:childTnLst>
                                    <p:animEffect transition="out" filter="circle(out)">
                                      <p:cBhvr>
                                        <p:cTn id="284" dur="2000"/>
                                        <p:tgtEl>
                                          <p:spTgt spid="169"/>
                                        </p:tgtEl>
                                      </p:cBhvr>
                                    </p:animEffect>
                                    <p:set>
                                      <p:cBhvr>
                                        <p:cTn id="285" dur="1" fill="hold">
                                          <p:stCondLst>
                                            <p:cond delay="1999"/>
                                          </p:stCondLst>
                                        </p:cTn>
                                        <p:tgtEl>
                                          <p:spTgt spid="169"/>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86" restart="whenNotActive" fill="hold" evtFilter="cancelBubble" nodeType="interactiveSeq">
                <p:stCondLst>
                  <p:cond evt="onClick" delay="0">
                    <p:tgtEl>
                      <p:spTgt spid="151"/>
                    </p:tgtEl>
                  </p:cond>
                </p:stCondLst>
                <p:endSync evt="end" delay="0">
                  <p:rtn val="all"/>
                </p:endSync>
                <p:childTnLst>
                  <p:par>
                    <p:cTn id="287" fill="hold">
                      <p:stCondLst>
                        <p:cond delay="0"/>
                      </p:stCondLst>
                      <p:childTnLst>
                        <p:par>
                          <p:cTn id="288" fill="hold">
                            <p:stCondLst>
                              <p:cond delay="0"/>
                            </p:stCondLst>
                            <p:childTnLst>
                              <p:par>
                                <p:cTn id="289" presetID="6" presetClass="entr" presetSubtype="16" fill="hold" grpId="0" nodeType="clickEffect">
                                  <p:stCondLst>
                                    <p:cond delay="0"/>
                                  </p:stCondLst>
                                  <p:childTnLst>
                                    <p:set>
                                      <p:cBhvr>
                                        <p:cTn id="290" dur="1" fill="hold">
                                          <p:stCondLst>
                                            <p:cond delay="0"/>
                                          </p:stCondLst>
                                        </p:cTn>
                                        <p:tgtEl>
                                          <p:spTgt spid="170"/>
                                        </p:tgtEl>
                                        <p:attrNameLst>
                                          <p:attrName>style.visibility</p:attrName>
                                        </p:attrNameLst>
                                      </p:cBhvr>
                                      <p:to>
                                        <p:strVal val="visible"/>
                                      </p:to>
                                    </p:set>
                                    <p:animEffect transition="in" filter="circle(in)">
                                      <p:cBhvr>
                                        <p:cTn id="291" dur="2000"/>
                                        <p:tgtEl>
                                          <p:spTgt spid="170"/>
                                        </p:tgtEl>
                                      </p:cBhvr>
                                    </p:animEffect>
                                  </p:childTnLst>
                                </p:cTn>
                              </p:par>
                              <p:par>
                                <p:cTn id="292" presetID="19" presetClass="emph" presetSubtype="0" fill="hold" grpId="0" nodeType="withEffect">
                                  <p:stCondLst>
                                    <p:cond delay="0"/>
                                  </p:stCondLst>
                                  <p:childTnLst>
                                    <p:animClr clrSpc="rgb" dir="cw">
                                      <p:cBhvr override="childStyle">
                                        <p:cTn id="293" dur="500" fill="hold"/>
                                        <p:tgtEl>
                                          <p:spTgt spid="131"/>
                                        </p:tgtEl>
                                        <p:attrNameLst>
                                          <p:attrName>style.color</p:attrName>
                                        </p:attrNameLst>
                                      </p:cBhvr>
                                      <p:to>
                                        <a:schemeClr val="accent2"/>
                                      </p:to>
                                    </p:animClr>
                                    <p:animClr clrSpc="rgb" dir="cw">
                                      <p:cBhvr>
                                        <p:cTn id="294" dur="500" fill="hold"/>
                                        <p:tgtEl>
                                          <p:spTgt spid="131"/>
                                        </p:tgtEl>
                                        <p:attrNameLst>
                                          <p:attrName>fillcolor</p:attrName>
                                        </p:attrNameLst>
                                      </p:cBhvr>
                                      <p:to>
                                        <a:schemeClr val="accent2"/>
                                      </p:to>
                                    </p:animClr>
                                    <p:set>
                                      <p:cBhvr>
                                        <p:cTn id="295" dur="500" fill="hold"/>
                                        <p:tgtEl>
                                          <p:spTgt spid="131"/>
                                        </p:tgtEl>
                                        <p:attrNameLst>
                                          <p:attrName>fill.type</p:attrName>
                                        </p:attrNameLst>
                                      </p:cBhvr>
                                      <p:to>
                                        <p:strVal val="solid"/>
                                      </p:to>
                                    </p:set>
                                    <p:set>
                                      <p:cBhvr>
                                        <p:cTn id="296" dur="500" fill="hold"/>
                                        <p:tgtEl>
                                          <p:spTgt spid="131"/>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132"/>
                                        </p:tgtEl>
                                        <p:attrNameLst>
                                          <p:attrName>style.color</p:attrName>
                                        </p:attrNameLst>
                                      </p:cBhvr>
                                      <p:to>
                                        <a:schemeClr val="accent2"/>
                                      </p:to>
                                    </p:animClr>
                                    <p:animClr clrSpc="rgb" dir="cw">
                                      <p:cBhvr>
                                        <p:cTn id="299" dur="500" fill="hold"/>
                                        <p:tgtEl>
                                          <p:spTgt spid="132"/>
                                        </p:tgtEl>
                                        <p:attrNameLst>
                                          <p:attrName>fillcolor</p:attrName>
                                        </p:attrNameLst>
                                      </p:cBhvr>
                                      <p:to>
                                        <a:schemeClr val="accent2"/>
                                      </p:to>
                                    </p:animClr>
                                    <p:set>
                                      <p:cBhvr>
                                        <p:cTn id="300" dur="500" fill="hold"/>
                                        <p:tgtEl>
                                          <p:spTgt spid="132"/>
                                        </p:tgtEl>
                                        <p:attrNameLst>
                                          <p:attrName>fill.type</p:attrName>
                                        </p:attrNameLst>
                                      </p:cBhvr>
                                      <p:to>
                                        <p:strVal val="solid"/>
                                      </p:to>
                                    </p:set>
                                    <p:set>
                                      <p:cBhvr>
                                        <p:cTn id="301" dur="500" fill="hold"/>
                                        <p:tgtEl>
                                          <p:spTgt spid="132"/>
                                        </p:tgtEl>
                                        <p:attrNameLst>
                                          <p:attrName>fill.on</p:attrName>
                                        </p:attrNameLst>
                                      </p:cBhvr>
                                      <p:to>
                                        <p:strVal val="true"/>
                                      </p:to>
                                    </p:set>
                                  </p:childTnLst>
                                </p:cTn>
                              </p:par>
                              <p:par>
                                <p:cTn id="302" presetID="19" presetClass="emph" presetSubtype="0" fill="hold" grpId="0" nodeType="withEffect">
                                  <p:stCondLst>
                                    <p:cond delay="0"/>
                                  </p:stCondLst>
                                  <p:childTnLst>
                                    <p:animClr clrSpc="rgb" dir="cw">
                                      <p:cBhvr override="childStyle">
                                        <p:cTn id="303" dur="500" fill="hold"/>
                                        <p:tgtEl>
                                          <p:spTgt spid="133"/>
                                        </p:tgtEl>
                                        <p:attrNameLst>
                                          <p:attrName>style.color</p:attrName>
                                        </p:attrNameLst>
                                      </p:cBhvr>
                                      <p:to>
                                        <a:schemeClr val="accent2"/>
                                      </p:to>
                                    </p:animClr>
                                    <p:animClr clrSpc="rgb" dir="cw">
                                      <p:cBhvr>
                                        <p:cTn id="304" dur="500" fill="hold"/>
                                        <p:tgtEl>
                                          <p:spTgt spid="133"/>
                                        </p:tgtEl>
                                        <p:attrNameLst>
                                          <p:attrName>fillcolor</p:attrName>
                                        </p:attrNameLst>
                                      </p:cBhvr>
                                      <p:to>
                                        <a:schemeClr val="accent2"/>
                                      </p:to>
                                    </p:animClr>
                                    <p:set>
                                      <p:cBhvr>
                                        <p:cTn id="305" dur="500" fill="hold"/>
                                        <p:tgtEl>
                                          <p:spTgt spid="133"/>
                                        </p:tgtEl>
                                        <p:attrNameLst>
                                          <p:attrName>fill.type</p:attrName>
                                        </p:attrNameLst>
                                      </p:cBhvr>
                                      <p:to>
                                        <p:strVal val="solid"/>
                                      </p:to>
                                    </p:set>
                                    <p:set>
                                      <p:cBhvr>
                                        <p:cTn id="306" dur="500" fill="hold"/>
                                        <p:tgtEl>
                                          <p:spTgt spid="133"/>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134"/>
                                        </p:tgtEl>
                                        <p:attrNameLst>
                                          <p:attrName>style.color</p:attrName>
                                        </p:attrNameLst>
                                      </p:cBhvr>
                                      <p:to>
                                        <a:schemeClr val="accent2"/>
                                      </p:to>
                                    </p:animClr>
                                    <p:animClr clrSpc="rgb" dir="cw">
                                      <p:cBhvr>
                                        <p:cTn id="309" dur="500" fill="hold"/>
                                        <p:tgtEl>
                                          <p:spTgt spid="134"/>
                                        </p:tgtEl>
                                        <p:attrNameLst>
                                          <p:attrName>fillcolor</p:attrName>
                                        </p:attrNameLst>
                                      </p:cBhvr>
                                      <p:to>
                                        <a:schemeClr val="accent2"/>
                                      </p:to>
                                    </p:animClr>
                                    <p:set>
                                      <p:cBhvr>
                                        <p:cTn id="310" dur="500" fill="hold"/>
                                        <p:tgtEl>
                                          <p:spTgt spid="134"/>
                                        </p:tgtEl>
                                        <p:attrNameLst>
                                          <p:attrName>fill.type</p:attrName>
                                        </p:attrNameLst>
                                      </p:cBhvr>
                                      <p:to>
                                        <p:strVal val="solid"/>
                                      </p:to>
                                    </p:set>
                                    <p:set>
                                      <p:cBhvr>
                                        <p:cTn id="311" dur="500" fill="hold"/>
                                        <p:tgtEl>
                                          <p:spTgt spid="134"/>
                                        </p:tgtEl>
                                        <p:attrNameLst>
                                          <p:attrName>fill.on</p:attrName>
                                        </p:attrNameLst>
                                      </p:cBhvr>
                                      <p:to>
                                        <p:strVal val="true"/>
                                      </p:to>
                                    </p:set>
                                  </p:childTnLst>
                                </p:cTn>
                              </p:par>
                              <p:par>
                                <p:cTn id="312" presetID="19" presetClass="emph" presetSubtype="0" fill="hold" grpId="0" nodeType="withEffect">
                                  <p:stCondLst>
                                    <p:cond delay="0"/>
                                  </p:stCondLst>
                                  <p:childTnLst>
                                    <p:animClr clrSpc="rgb" dir="cw">
                                      <p:cBhvr override="childStyle">
                                        <p:cTn id="313" dur="500" fill="hold"/>
                                        <p:tgtEl>
                                          <p:spTgt spid="135"/>
                                        </p:tgtEl>
                                        <p:attrNameLst>
                                          <p:attrName>style.color</p:attrName>
                                        </p:attrNameLst>
                                      </p:cBhvr>
                                      <p:to>
                                        <a:schemeClr val="accent2"/>
                                      </p:to>
                                    </p:animClr>
                                    <p:animClr clrSpc="rgb" dir="cw">
                                      <p:cBhvr>
                                        <p:cTn id="314" dur="500" fill="hold"/>
                                        <p:tgtEl>
                                          <p:spTgt spid="135"/>
                                        </p:tgtEl>
                                        <p:attrNameLst>
                                          <p:attrName>fillcolor</p:attrName>
                                        </p:attrNameLst>
                                      </p:cBhvr>
                                      <p:to>
                                        <a:schemeClr val="accent2"/>
                                      </p:to>
                                    </p:animClr>
                                    <p:set>
                                      <p:cBhvr>
                                        <p:cTn id="315" dur="500" fill="hold"/>
                                        <p:tgtEl>
                                          <p:spTgt spid="135"/>
                                        </p:tgtEl>
                                        <p:attrNameLst>
                                          <p:attrName>fill.type</p:attrName>
                                        </p:attrNameLst>
                                      </p:cBhvr>
                                      <p:to>
                                        <p:strVal val="solid"/>
                                      </p:to>
                                    </p:set>
                                    <p:set>
                                      <p:cBhvr>
                                        <p:cTn id="316" dur="500" fill="hold"/>
                                        <p:tgtEl>
                                          <p:spTgt spid="135"/>
                                        </p:tgtEl>
                                        <p:attrNameLst>
                                          <p:attrName>fill.on</p:attrName>
                                        </p:attrNameLst>
                                      </p:cBhvr>
                                      <p:to>
                                        <p:strVal val="true"/>
                                      </p:to>
                                    </p:set>
                                  </p:childTnLst>
                                </p:cTn>
                              </p:par>
                              <p:par>
                                <p:cTn id="317" presetID="19" presetClass="emph" presetSubtype="0" fill="hold" grpId="0" nodeType="withEffect">
                                  <p:stCondLst>
                                    <p:cond delay="0"/>
                                  </p:stCondLst>
                                  <p:childTnLst>
                                    <p:animClr clrSpc="rgb" dir="cw">
                                      <p:cBhvr override="childStyle">
                                        <p:cTn id="318" dur="500" fill="hold"/>
                                        <p:tgtEl>
                                          <p:spTgt spid="136"/>
                                        </p:tgtEl>
                                        <p:attrNameLst>
                                          <p:attrName>style.color</p:attrName>
                                        </p:attrNameLst>
                                      </p:cBhvr>
                                      <p:to>
                                        <a:schemeClr val="accent2"/>
                                      </p:to>
                                    </p:animClr>
                                    <p:animClr clrSpc="rgb" dir="cw">
                                      <p:cBhvr>
                                        <p:cTn id="319" dur="500" fill="hold"/>
                                        <p:tgtEl>
                                          <p:spTgt spid="136"/>
                                        </p:tgtEl>
                                        <p:attrNameLst>
                                          <p:attrName>fillcolor</p:attrName>
                                        </p:attrNameLst>
                                      </p:cBhvr>
                                      <p:to>
                                        <a:schemeClr val="accent2"/>
                                      </p:to>
                                    </p:animClr>
                                    <p:set>
                                      <p:cBhvr>
                                        <p:cTn id="320" dur="500" fill="hold"/>
                                        <p:tgtEl>
                                          <p:spTgt spid="136"/>
                                        </p:tgtEl>
                                        <p:attrNameLst>
                                          <p:attrName>fill.type</p:attrName>
                                        </p:attrNameLst>
                                      </p:cBhvr>
                                      <p:to>
                                        <p:strVal val="solid"/>
                                      </p:to>
                                    </p:set>
                                    <p:set>
                                      <p:cBhvr>
                                        <p:cTn id="321" dur="500" fill="hold"/>
                                        <p:tgtEl>
                                          <p:spTgt spid="136"/>
                                        </p:tgtEl>
                                        <p:attrNameLst>
                                          <p:attrName>fill.on</p:attrName>
                                        </p:attrNameLst>
                                      </p:cBhvr>
                                      <p:to>
                                        <p:strVal val="true"/>
                                      </p:to>
                                    </p:set>
                                  </p:childTnLst>
                                </p:cTn>
                              </p:par>
                              <p:par>
                                <p:cTn id="322" presetID="19" presetClass="emph" presetSubtype="0" fill="hold" grpId="0" nodeType="withEffect">
                                  <p:stCondLst>
                                    <p:cond delay="0"/>
                                  </p:stCondLst>
                                  <p:childTnLst>
                                    <p:animClr clrSpc="rgb" dir="cw">
                                      <p:cBhvr override="childStyle">
                                        <p:cTn id="323" dur="500" fill="hold"/>
                                        <p:tgtEl>
                                          <p:spTgt spid="137"/>
                                        </p:tgtEl>
                                        <p:attrNameLst>
                                          <p:attrName>style.color</p:attrName>
                                        </p:attrNameLst>
                                      </p:cBhvr>
                                      <p:to>
                                        <a:schemeClr val="accent2"/>
                                      </p:to>
                                    </p:animClr>
                                    <p:animClr clrSpc="rgb" dir="cw">
                                      <p:cBhvr>
                                        <p:cTn id="324" dur="500" fill="hold"/>
                                        <p:tgtEl>
                                          <p:spTgt spid="137"/>
                                        </p:tgtEl>
                                        <p:attrNameLst>
                                          <p:attrName>fillcolor</p:attrName>
                                        </p:attrNameLst>
                                      </p:cBhvr>
                                      <p:to>
                                        <a:schemeClr val="accent2"/>
                                      </p:to>
                                    </p:animClr>
                                    <p:set>
                                      <p:cBhvr>
                                        <p:cTn id="325" dur="500" fill="hold"/>
                                        <p:tgtEl>
                                          <p:spTgt spid="137"/>
                                        </p:tgtEl>
                                        <p:attrNameLst>
                                          <p:attrName>fill.type</p:attrName>
                                        </p:attrNameLst>
                                      </p:cBhvr>
                                      <p:to>
                                        <p:strVal val="solid"/>
                                      </p:to>
                                    </p:set>
                                    <p:set>
                                      <p:cBhvr>
                                        <p:cTn id="326" dur="500" fill="hold"/>
                                        <p:tgtEl>
                                          <p:spTgt spid="137"/>
                                        </p:tgtEl>
                                        <p:attrNameLst>
                                          <p:attrName>fill.on</p:attrName>
                                        </p:attrNameLst>
                                      </p:cBhvr>
                                      <p:to>
                                        <p:strVal val="true"/>
                                      </p:to>
                                    </p:set>
                                  </p:childTnLst>
                                </p:cTn>
                              </p:par>
                              <p:par>
                                <p:cTn id="327" presetID="19" presetClass="emph" presetSubtype="0" fill="hold" grpId="0" nodeType="withEffect">
                                  <p:stCondLst>
                                    <p:cond delay="0"/>
                                  </p:stCondLst>
                                  <p:childTnLst>
                                    <p:animClr clrSpc="rgb" dir="cw">
                                      <p:cBhvr override="childStyle">
                                        <p:cTn id="328" dur="500" fill="hold"/>
                                        <p:tgtEl>
                                          <p:spTgt spid="138"/>
                                        </p:tgtEl>
                                        <p:attrNameLst>
                                          <p:attrName>style.color</p:attrName>
                                        </p:attrNameLst>
                                      </p:cBhvr>
                                      <p:to>
                                        <a:schemeClr val="accent2"/>
                                      </p:to>
                                    </p:animClr>
                                    <p:animClr clrSpc="rgb" dir="cw">
                                      <p:cBhvr>
                                        <p:cTn id="329" dur="500" fill="hold"/>
                                        <p:tgtEl>
                                          <p:spTgt spid="138"/>
                                        </p:tgtEl>
                                        <p:attrNameLst>
                                          <p:attrName>fillcolor</p:attrName>
                                        </p:attrNameLst>
                                      </p:cBhvr>
                                      <p:to>
                                        <a:schemeClr val="accent2"/>
                                      </p:to>
                                    </p:animClr>
                                    <p:set>
                                      <p:cBhvr>
                                        <p:cTn id="330" dur="500" fill="hold"/>
                                        <p:tgtEl>
                                          <p:spTgt spid="138"/>
                                        </p:tgtEl>
                                        <p:attrNameLst>
                                          <p:attrName>fill.type</p:attrName>
                                        </p:attrNameLst>
                                      </p:cBhvr>
                                      <p:to>
                                        <p:strVal val="solid"/>
                                      </p:to>
                                    </p:set>
                                    <p:set>
                                      <p:cBhvr>
                                        <p:cTn id="331" dur="500" fill="hold"/>
                                        <p:tgtEl>
                                          <p:spTgt spid="138"/>
                                        </p:tgtEl>
                                        <p:attrNameLst>
                                          <p:attrName>fill.on</p:attrName>
                                        </p:attrNameLst>
                                      </p:cBhvr>
                                      <p:to>
                                        <p:strVal val="true"/>
                                      </p:to>
                                    </p:set>
                                  </p:childTnLst>
                                </p:cTn>
                              </p:par>
                              <p:par>
                                <p:cTn id="332" presetID="19" presetClass="emph" presetSubtype="0" fill="hold" grpId="0" nodeType="withEffect">
                                  <p:stCondLst>
                                    <p:cond delay="0"/>
                                  </p:stCondLst>
                                  <p:childTnLst>
                                    <p:animClr clrSpc="rgb" dir="cw">
                                      <p:cBhvr override="childStyle">
                                        <p:cTn id="333" dur="500" fill="hold"/>
                                        <p:tgtEl>
                                          <p:spTgt spid="145"/>
                                        </p:tgtEl>
                                        <p:attrNameLst>
                                          <p:attrName>style.color</p:attrName>
                                        </p:attrNameLst>
                                      </p:cBhvr>
                                      <p:to>
                                        <a:schemeClr val="accent2"/>
                                      </p:to>
                                    </p:animClr>
                                    <p:animClr clrSpc="rgb" dir="cw">
                                      <p:cBhvr>
                                        <p:cTn id="334" dur="500" fill="hold"/>
                                        <p:tgtEl>
                                          <p:spTgt spid="145"/>
                                        </p:tgtEl>
                                        <p:attrNameLst>
                                          <p:attrName>fillcolor</p:attrName>
                                        </p:attrNameLst>
                                      </p:cBhvr>
                                      <p:to>
                                        <a:schemeClr val="accent2"/>
                                      </p:to>
                                    </p:animClr>
                                    <p:set>
                                      <p:cBhvr>
                                        <p:cTn id="335" dur="500" fill="hold"/>
                                        <p:tgtEl>
                                          <p:spTgt spid="145"/>
                                        </p:tgtEl>
                                        <p:attrNameLst>
                                          <p:attrName>fill.type</p:attrName>
                                        </p:attrNameLst>
                                      </p:cBhvr>
                                      <p:to>
                                        <p:strVal val="solid"/>
                                      </p:to>
                                    </p:set>
                                    <p:set>
                                      <p:cBhvr>
                                        <p:cTn id="336" dur="500" fill="hold"/>
                                        <p:tgtEl>
                                          <p:spTgt spid="145"/>
                                        </p:tgtEl>
                                        <p:attrNameLst>
                                          <p:attrName>fill.on</p:attrName>
                                        </p:attrNameLst>
                                      </p:cBhvr>
                                      <p:to>
                                        <p:strVal val="true"/>
                                      </p:to>
                                    </p:set>
                                  </p:childTnLst>
                                </p:cTn>
                              </p:par>
                            </p:childTnLst>
                          </p:cTn>
                        </p:par>
                      </p:childTnLst>
                    </p:cTn>
                  </p:par>
                  <p:par>
                    <p:cTn id="337" fill="hold">
                      <p:stCondLst>
                        <p:cond delay="indefinite"/>
                      </p:stCondLst>
                      <p:childTnLst>
                        <p:par>
                          <p:cTn id="338" fill="hold">
                            <p:stCondLst>
                              <p:cond delay="0"/>
                            </p:stCondLst>
                            <p:childTnLst>
                              <p:par>
                                <p:cTn id="339" presetID="6" presetClass="exit" presetSubtype="32" fill="hold" grpId="1" nodeType="clickEffect">
                                  <p:stCondLst>
                                    <p:cond delay="0"/>
                                  </p:stCondLst>
                                  <p:childTnLst>
                                    <p:animEffect transition="out" filter="circle(out)">
                                      <p:cBhvr>
                                        <p:cTn id="340" dur="2000"/>
                                        <p:tgtEl>
                                          <p:spTgt spid="131"/>
                                        </p:tgtEl>
                                      </p:cBhvr>
                                    </p:animEffect>
                                    <p:set>
                                      <p:cBhvr>
                                        <p:cTn id="341" dur="1" fill="hold">
                                          <p:stCondLst>
                                            <p:cond delay="1999"/>
                                          </p:stCondLst>
                                        </p:cTn>
                                        <p:tgtEl>
                                          <p:spTgt spid="131"/>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32"/>
                                        </p:tgtEl>
                                      </p:cBhvr>
                                    </p:animEffect>
                                    <p:set>
                                      <p:cBhvr>
                                        <p:cTn id="344" dur="1" fill="hold">
                                          <p:stCondLst>
                                            <p:cond delay="1999"/>
                                          </p:stCondLst>
                                        </p:cTn>
                                        <p:tgtEl>
                                          <p:spTgt spid="132"/>
                                        </p:tgtEl>
                                        <p:attrNameLst>
                                          <p:attrName>style.visibility</p:attrName>
                                        </p:attrNameLst>
                                      </p:cBhvr>
                                      <p:to>
                                        <p:strVal val="hidden"/>
                                      </p:to>
                                    </p:set>
                                  </p:childTnLst>
                                </p:cTn>
                              </p:par>
                              <p:par>
                                <p:cTn id="345" presetID="6" presetClass="exit" presetSubtype="32" fill="hold" grpId="1" nodeType="withEffect">
                                  <p:stCondLst>
                                    <p:cond delay="0"/>
                                  </p:stCondLst>
                                  <p:childTnLst>
                                    <p:animEffect transition="out" filter="circle(out)">
                                      <p:cBhvr>
                                        <p:cTn id="346" dur="2000"/>
                                        <p:tgtEl>
                                          <p:spTgt spid="133"/>
                                        </p:tgtEl>
                                      </p:cBhvr>
                                    </p:animEffect>
                                    <p:set>
                                      <p:cBhvr>
                                        <p:cTn id="347" dur="1" fill="hold">
                                          <p:stCondLst>
                                            <p:cond delay="1999"/>
                                          </p:stCondLst>
                                        </p:cTn>
                                        <p:tgtEl>
                                          <p:spTgt spid="133"/>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134"/>
                                        </p:tgtEl>
                                      </p:cBhvr>
                                    </p:animEffect>
                                    <p:set>
                                      <p:cBhvr>
                                        <p:cTn id="350" dur="1" fill="hold">
                                          <p:stCondLst>
                                            <p:cond delay="1999"/>
                                          </p:stCondLst>
                                        </p:cTn>
                                        <p:tgtEl>
                                          <p:spTgt spid="134"/>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135"/>
                                        </p:tgtEl>
                                      </p:cBhvr>
                                    </p:animEffect>
                                    <p:set>
                                      <p:cBhvr>
                                        <p:cTn id="353" dur="1" fill="hold">
                                          <p:stCondLst>
                                            <p:cond delay="1999"/>
                                          </p:stCondLst>
                                        </p:cTn>
                                        <p:tgtEl>
                                          <p:spTgt spid="135"/>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36"/>
                                        </p:tgtEl>
                                      </p:cBhvr>
                                    </p:animEffect>
                                    <p:set>
                                      <p:cBhvr>
                                        <p:cTn id="356" dur="1" fill="hold">
                                          <p:stCondLst>
                                            <p:cond delay="1999"/>
                                          </p:stCondLst>
                                        </p:cTn>
                                        <p:tgtEl>
                                          <p:spTgt spid="136"/>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37"/>
                                        </p:tgtEl>
                                      </p:cBhvr>
                                    </p:animEffect>
                                    <p:set>
                                      <p:cBhvr>
                                        <p:cTn id="359" dur="1" fill="hold">
                                          <p:stCondLst>
                                            <p:cond delay="1999"/>
                                          </p:stCondLst>
                                        </p:cTn>
                                        <p:tgtEl>
                                          <p:spTgt spid="137"/>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38"/>
                                        </p:tgtEl>
                                      </p:cBhvr>
                                    </p:animEffect>
                                    <p:set>
                                      <p:cBhvr>
                                        <p:cTn id="362" dur="1" fill="hold">
                                          <p:stCondLst>
                                            <p:cond delay="1999"/>
                                          </p:stCondLst>
                                        </p:cTn>
                                        <p:tgtEl>
                                          <p:spTgt spid="138"/>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45"/>
                                        </p:tgtEl>
                                      </p:cBhvr>
                                    </p:animEffect>
                                    <p:set>
                                      <p:cBhvr>
                                        <p:cTn id="365" dur="1" fill="hold">
                                          <p:stCondLst>
                                            <p:cond delay="1999"/>
                                          </p:stCondLst>
                                        </p:cTn>
                                        <p:tgtEl>
                                          <p:spTgt spid="145"/>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170"/>
                                        </p:tgtEl>
                                      </p:cBhvr>
                                    </p:animEffect>
                                    <p:set>
                                      <p:cBhvr>
                                        <p:cTn id="368" dur="1" fill="hold">
                                          <p:stCondLst>
                                            <p:cond delay="1999"/>
                                          </p:stCondLst>
                                        </p:cTn>
                                        <p:tgtEl>
                                          <p:spTgt spid="170"/>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69" restart="whenNotActive" fill="hold" evtFilter="cancelBubble" nodeType="interactiveSeq">
                <p:stCondLst>
                  <p:cond evt="onClick" delay="0">
                    <p:tgtEl>
                      <p:spTgt spid="51"/>
                    </p:tgtEl>
                  </p:cond>
                </p:stCondLst>
                <p:endSync evt="end" delay="0">
                  <p:rtn val="all"/>
                </p:endSync>
                <p:childTnLst>
                  <p:par>
                    <p:cTn id="370" fill="hold">
                      <p:stCondLst>
                        <p:cond delay="0"/>
                      </p:stCondLst>
                      <p:childTnLst>
                        <p:par>
                          <p:cTn id="371" fill="hold">
                            <p:stCondLst>
                              <p:cond delay="0"/>
                            </p:stCondLst>
                            <p:childTnLst>
                              <p:par>
                                <p:cTn id="372" presetID="6" presetClass="entr" presetSubtype="16" fill="hold" grpId="0" nodeType="clickEffect">
                                  <p:stCondLst>
                                    <p:cond delay="0"/>
                                  </p:stCondLst>
                                  <p:childTnLst>
                                    <p:set>
                                      <p:cBhvr>
                                        <p:cTn id="373" dur="1" fill="hold">
                                          <p:stCondLst>
                                            <p:cond delay="0"/>
                                          </p:stCondLst>
                                        </p:cTn>
                                        <p:tgtEl>
                                          <p:spTgt spid="172"/>
                                        </p:tgtEl>
                                        <p:attrNameLst>
                                          <p:attrName>style.visibility</p:attrName>
                                        </p:attrNameLst>
                                      </p:cBhvr>
                                      <p:to>
                                        <p:strVal val="visible"/>
                                      </p:to>
                                    </p:set>
                                    <p:animEffect transition="in" filter="circle(in)">
                                      <p:cBhvr>
                                        <p:cTn id="374" dur="2000"/>
                                        <p:tgtEl>
                                          <p:spTgt spid="172"/>
                                        </p:tgtEl>
                                      </p:cBhvr>
                                    </p:animEffect>
                                  </p:childTnLst>
                                </p:cTn>
                              </p:par>
                              <p:par>
                                <p:cTn id="375" presetID="19" presetClass="emph" presetSubtype="0" fill="hold" grpId="0" nodeType="withEffect">
                                  <p:stCondLst>
                                    <p:cond delay="0"/>
                                  </p:stCondLst>
                                  <p:childTnLst>
                                    <p:animClr clrSpc="rgb" dir="cw">
                                      <p:cBhvr override="childStyle">
                                        <p:cTn id="376" dur="500" fill="hold"/>
                                        <p:tgtEl>
                                          <p:spTgt spid="146"/>
                                        </p:tgtEl>
                                        <p:attrNameLst>
                                          <p:attrName>style.color</p:attrName>
                                        </p:attrNameLst>
                                      </p:cBhvr>
                                      <p:to>
                                        <a:schemeClr val="accent2"/>
                                      </p:to>
                                    </p:animClr>
                                    <p:animClr clrSpc="rgb" dir="cw">
                                      <p:cBhvr>
                                        <p:cTn id="377" dur="500" fill="hold"/>
                                        <p:tgtEl>
                                          <p:spTgt spid="146"/>
                                        </p:tgtEl>
                                        <p:attrNameLst>
                                          <p:attrName>fillcolor</p:attrName>
                                        </p:attrNameLst>
                                      </p:cBhvr>
                                      <p:to>
                                        <a:schemeClr val="accent2"/>
                                      </p:to>
                                    </p:animClr>
                                    <p:set>
                                      <p:cBhvr>
                                        <p:cTn id="378" dur="500" fill="hold"/>
                                        <p:tgtEl>
                                          <p:spTgt spid="146"/>
                                        </p:tgtEl>
                                        <p:attrNameLst>
                                          <p:attrName>fill.type</p:attrName>
                                        </p:attrNameLst>
                                      </p:cBhvr>
                                      <p:to>
                                        <p:strVal val="solid"/>
                                      </p:to>
                                    </p:set>
                                    <p:set>
                                      <p:cBhvr>
                                        <p:cTn id="379" dur="500" fill="hold"/>
                                        <p:tgtEl>
                                          <p:spTgt spid="146"/>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147"/>
                                        </p:tgtEl>
                                        <p:attrNameLst>
                                          <p:attrName>style.color</p:attrName>
                                        </p:attrNameLst>
                                      </p:cBhvr>
                                      <p:to>
                                        <a:schemeClr val="accent2"/>
                                      </p:to>
                                    </p:animClr>
                                    <p:animClr clrSpc="rgb" dir="cw">
                                      <p:cBhvr>
                                        <p:cTn id="382" dur="500" fill="hold"/>
                                        <p:tgtEl>
                                          <p:spTgt spid="147"/>
                                        </p:tgtEl>
                                        <p:attrNameLst>
                                          <p:attrName>fillcolor</p:attrName>
                                        </p:attrNameLst>
                                      </p:cBhvr>
                                      <p:to>
                                        <a:schemeClr val="accent2"/>
                                      </p:to>
                                    </p:animClr>
                                    <p:set>
                                      <p:cBhvr>
                                        <p:cTn id="383" dur="500" fill="hold"/>
                                        <p:tgtEl>
                                          <p:spTgt spid="147"/>
                                        </p:tgtEl>
                                        <p:attrNameLst>
                                          <p:attrName>fill.type</p:attrName>
                                        </p:attrNameLst>
                                      </p:cBhvr>
                                      <p:to>
                                        <p:strVal val="solid"/>
                                      </p:to>
                                    </p:set>
                                    <p:set>
                                      <p:cBhvr>
                                        <p:cTn id="384" dur="500" fill="hold"/>
                                        <p:tgtEl>
                                          <p:spTgt spid="147"/>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152"/>
                                        </p:tgtEl>
                                        <p:attrNameLst>
                                          <p:attrName>style.color</p:attrName>
                                        </p:attrNameLst>
                                      </p:cBhvr>
                                      <p:to>
                                        <a:schemeClr val="accent2"/>
                                      </p:to>
                                    </p:animClr>
                                    <p:animClr clrSpc="rgb" dir="cw">
                                      <p:cBhvr>
                                        <p:cTn id="387" dur="500" fill="hold"/>
                                        <p:tgtEl>
                                          <p:spTgt spid="152"/>
                                        </p:tgtEl>
                                        <p:attrNameLst>
                                          <p:attrName>fillcolor</p:attrName>
                                        </p:attrNameLst>
                                      </p:cBhvr>
                                      <p:to>
                                        <a:schemeClr val="accent2"/>
                                      </p:to>
                                    </p:animClr>
                                    <p:set>
                                      <p:cBhvr>
                                        <p:cTn id="388" dur="500" fill="hold"/>
                                        <p:tgtEl>
                                          <p:spTgt spid="152"/>
                                        </p:tgtEl>
                                        <p:attrNameLst>
                                          <p:attrName>fill.type</p:attrName>
                                        </p:attrNameLst>
                                      </p:cBhvr>
                                      <p:to>
                                        <p:strVal val="solid"/>
                                      </p:to>
                                    </p:set>
                                    <p:set>
                                      <p:cBhvr>
                                        <p:cTn id="389" dur="500" fill="hold"/>
                                        <p:tgtEl>
                                          <p:spTgt spid="152"/>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53"/>
                                        </p:tgtEl>
                                        <p:attrNameLst>
                                          <p:attrName>style.color</p:attrName>
                                        </p:attrNameLst>
                                      </p:cBhvr>
                                      <p:to>
                                        <a:schemeClr val="accent2"/>
                                      </p:to>
                                    </p:animClr>
                                    <p:animClr clrSpc="rgb" dir="cw">
                                      <p:cBhvr>
                                        <p:cTn id="392" dur="500" fill="hold"/>
                                        <p:tgtEl>
                                          <p:spTgt spid="153"/>
                                        </p:tgtEl>
                                        <p:attrNameLst>
                                          <p:attrName>fillcolor</p:attrName>
                                        </p:attrNameLst>
                                      </p:cBhvr>
                                      <p:to>
                                        <a:schemeClr val="accent2"/>
                                      </p:to>
                                    </p:animClr>
                                    <p:set>
                                      <p:cBhvr>
                                        <p:cTn id="393" dur="500" fill="hold"/>
                                        <p:tgtEl>
                                          <p:spTgt spid="153"/>
                                        </p:tgtEl>
                                        <p:attrNameLst>
                                          <p:attrName>fill.type</p:attrName>
                                        </p:attrNameLst>
                                      </p:cBhvr>
                                      <p:to>
                                        <p:strVal val="solid"/>
                                      </p:to>
                                    </p:set>
                                    <p:set>
                                      <p:cBhvr>
                                        <p:cTn id="394" dur="500" fill="hold"/>
                                        <p:tgtEl>
                                          <p:spTgt spid="153"/>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54"/>
                                        </p:tgtEl>
                                        <p:attrNameLst>
                                          <p:attrName>style.color</p:attrName>
                                        </p:attrNameLst>
                                      </p:cBhvr>
                                      <p:to>
                                        <a:schemeClr val="accent2"/>
                                      </p:to>
                                    </p:animClr>
                                    <p:animClr clrSpc="rgb" dir="cw">
                                      <p:cBhvr>
                                        <p:cTn id="397" dur="500" fill="hold"/>
                                        <p:tgtEl>
                                          <p:spTgt spid="154"/>
                                        </p:tgtEl>
                                        <p:attrNameLst>
                                          <p:attrName>fillcolor</p:attrName>
                                        </p:attrNameLst>
                                      </p:cBhvr>
                                      <p:to>
                                        <a:schemeClr val="accent2"/>
                                      </p:to>
                                    </p:animClr>
                                    <p:set>
                                      <p:cBhvr>
                                        <p:cTn id="398" dur="500" fill="hold"/>
                                        <p:tgtEl>
                                          <p:spTgt spid="154"/>
                                        </p:tgtEl>
                                        <p:attrNameLst>
                                          <p:attrName>fill.type</p:attrName>
                                        </p:attrNameLst>
                                      </p:cBhvr>
                                      <p:to>
                                        <p:strVal val="solid"/>
                                      </p:to>
                                    </p:set>
                                    <p:set>
                                      <p:cBhvr>
                                        <p:cTn id="399" dur="500" fill="hold"/>
                                        <p:tgtEl>
                                          <p:spTgt spid="154"/>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55"/>
                                        </p:tgtEl>
                                        <p:attrNameLst>
                                          <p:attrName>style.color</p:attrName>
                                        </p:attrNameLst>
                                      </p:cBhvr>
                                      <p:to>
                                        <a:schemeClr val="accent2"/>
                                      </p:to>
                                    </p:animClr>
                                    <p:animClr clrSpc="rgb" dir="cw">
                                      <p:cBhvr>
                                        <p:cTn id="402" dur="500" fill="hold"/>
                                        <p:tgtEl>
                                          <p:spTgt spid="155"/>
                                        </p:tgtEl>
                                        <p:attrNameLst>
                                          <p:attrName>fillcolor</p:attrName>
                                        </p:attrNameLst>
                                      </p:cBhvr>
                                      <p:to>
                                        <a:schemeClr val="accent2"/>
                                      </p:to>
                                    </p:animClr>
                                    <p:set>
                                      <p:cBhvr>
                                        <p:cTn id="403" dur="500" fill="hold"/>
                                        <p:tgtEl>
                                          <p:spTgt spid="155"/>
                                        </p:tgtEl>
                                        <p:attrNameLst>
                                          <p:attrName>fill.type</p:attrName>
                                        </p:attrNameLst>
                                      </p:cBhvr>
                                      <p:to>
                                        <p:strVal val="solid"/>
                                      </p:to>
                                    </p:set>
                                    <p:set>
                                      <p:cBhvr>
                                        <p:cTn id="404" dur="500" fill="hold"/>
                                        <p:tgtEl>
                                          <p:spTgt spid="155"/>
                                        </p:tgtEl>
                                        <p:attrNameLst>
                                          <p:attrName>fill.on</p:attrName>
                                        </p:attrNameLst>
                                      </p:cBhvr>
                                      <p:to>
                                        <p:strVal val="true"/>
                                      </p:to>
                                    </p:set>
                                  </p:childTnLst>
                                </p:cTn>
                              </p:par>
                              <p:par>
                                <p:cTn id="405" presetID="19" presetClass="emph" presetSubtype="0" fill="hold" grpId="0" nodeType="withEffect">
                                  <p:stCondLst>
                                    <p:cond delay="0"/>
                                  </p:stCondLst>
                                  <p:childTnLst>
                                    <p:animClr clrSpc="rgb" dir="cw">
                                      <p:cBhvr override="childStyle">
                                        <p:cTn id="406" dur="500" fill="hold"/>
                                        <p:tgtEl>
                                          <p:spTgt spid="156"/>
                                        </p:tgtEl>
                                        <p:attrNameLst>
                                          <p:attrName>style.color</p:attrName>
                                        </p:attrNameLst>
                                      </p:cBhvr>
                                      <p:to>
                                        <a:schemeClr val="accent2"/>
                                      </p:to>
                                    </p:animClr>
                                    <p:animClr clrSpc="rgb" dir="cw">
                                      <p:cBhvr>
                                        <p:cTn id="407" dur="500" fill="hold"/>
                                        <p:tgtEl>
                                          <p:spTgt spid="156"/>
                                        </p:tgtEl>
                                        <p:attrNameLst>
                                          <p:attrName>fillcolor</p:attrName>
                                        </p:attrNameLst>
                                      </p:cBhvr>
                                      <p:to>
                                        <a:schemeClr val="accent2"/>
                                      </p:to>
                                    </p:animClr>
                                    <p:set>
                                      <p:cBhvr>
                                        <p:cTn id="408" dur="500" fill="hold"/>
                                        <p:tgtEl>
                                          <p:spTgt spid="156"/>
                                        </p:tgtEl>
                                        <p:attrNameLst>
                                          <p:attrName>fill.type</p:attrName>
                                        </p:attrNameLst>
                                      </p:cBhvr>
                                      <p:to>
                                        <p:strVal val="solid"/>
                                      </p:to>
                                    </p:set>
                                    <p:set>
                                      <p:cBhvr>
                                        <p:cTn id="409" dur="500" fill="hold"/>
                                        <p:tgtEl>
                                          <p:spTgt spid="156"/>
                                        </p:tgtEl>
                                        <p:attrNameLst>
                                          <p:attrName>fill.on</p:attrName>
                                        </p:attrNameLst>
                                      </p:cBhvr>
                                      <p:to>
                                        <p:strVal val="true"/>
                                      </p:to>
                                    </p:set>
                                  </p:childTnLst>
                                </p:cTn>
                              </p:par>
                              <p:par>
                                <p:cTn id="410" presetID="19" presetClass="emph" presetSubtype="0" fill="hold" grpId="0" nodeType="withEffect">
                                  <p:stCondLst>
                                    <p:cond delay="0"/>
                                  </p:stCondLst>
                                  <p:childTnLst>
                                    <p:animClr clrSpc="rgb" dir="cw">
                                      <p:cBhvr override="childStyle">
                                        <p:cTn id="411" dur="500" fill="hold"/>
                                        <p:tgtEl>
                                          <p:spTgt spid="157"/>
                                        </p:tgtEl>
                                        <p:attrNameLst>
                                          <p:attrName>style.color</p:attrName>
                                        </p:attrNameLst>
                                      </p:cBhvr>
                                      <p:to>
                                        <a:schemeClr val="accent2"/>
                                      </p:to>
                                    </p:animClr>
                                    <p:animClr clrSpc="rgb" dir="cw">
                                      <p:cBhvr>
                                        <p:cTn id="412" dur="500" fill="hold"/>
                                        <p:tgtEl>
                                          <p:spTgt spid="157"/>
                                        </p:tgtEl>
                                        <p:attrNameLst>
                                          <p:attrName>fillcolor</p:attrName>
                                        </p:attrNameLst>
                                      </p:cBhvr>
                                      <p:to>
                                        <a:schemeClr val="accent2"/>
                                      </p:to>
                                    </p:animClr>
                                    <p:set>
                                      <p:cBhvr>
                                        <p:cTn id="413" dur="500" fill="hold"/>
                                        <p:tgtEl>
                                          <p:spTgt spid="157"/>
                                        </p:tgtEl>
                                        <p:attrNameLst>
                                          <p:attrName>fill.type</p:attrName>
                                        </p:attrNameLst>
                                      </p:cBhvr>
                                      <p:to>
                                        <p:strVal val="solid"/>
                                      </p:to>
                                    </p:set>
                                    <p:set>
                                      <p:cBhvr>
                                        <p:cTn id="414" dur="500" fill="hold"/>
                                        <p:tgtEl>
                                          <p:spTgt spid="157"/>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58"/>
                                        </p:tgtEl>
                                        <p:attrNameLst>
                                          <p:attrName>style.color</p:attrName>
                                        </p:attrNameLst>
                                      </p:cBhvr>
                                      <p:to>
                                        <a:schemeClr val="accent2"/>
                                      </p:to>
                                    </p:animClr>
                                    <p:animClr clrSpc="rgb" dir="cw">
                                      <p:cBhvr>
                                        <p:cTn id="417" dur="500" fill="hold"/>
                                        <p:tgtEl>
                                          <p:spTgt spid="158"/>
                                        </p:tgtEl>
                                        <p:attrNameLst>
                                          <p:attrName>fillcolor</p:attrName>
                                        </p:attrNameLst>
                                      </p:cBhvr>
                                      <p:to>
                                        <a:schemeClr val="accent2"/>
                                      </p:to>
                                    </p:animClr>
                                    <p:set>
                                      <p:cBhvr>
                                        <p:cTn id="418" dur="500" fill="hold"/>
                                        <p:tgtEl>
                                          <p:spTgt spid="158"/>
                                        </p:tgtEl>
                                        <p:attrNameLst>
                                          <p:attrName>fill.type</p:attrName>
                                        </p:attrNameLst>
                                      </p:cBhvr>
                                      <p:to>
                                        <p:strVal val="solid"/>
                                      </p:to>
                                    </p:set>
                                    <p:set>
                                      <p:cBhvr>
                                        <p:cTn id="419" dur="500" fill="hold"/>
                                        <p:tgtEl>
                                          <p:spTgt spid="158"/>
                                        </p:tgtEl>
                                        <p:attrNameLst>
                                          <p:attrName>fill.on</p:attrName>
                                        </p:attrNameLst>
                                      </p:cBhvr>
                                      <p:to>
                                        <p:strVal val="true"/>
                                      </p:to>
                                    </p:set>
                                  </p:childTnLst>
                                </p:cTn>
                              </p:par>
                            </p:childTnLst>
                          </p:cTn>
                        </p:par>
                      </p:childTnLst>
                    </p:cTn>
                  </p:par>
                  <p:par>
                    <p:cTn id="420" fill="hold">
                      <p:stCondLst>
                        <p:cond delay="indefinite"/>
                      </p:stCondLst>
                      <p:childTnLst>
                        <p:par>
                          <p:cTn id="421" fill="hold">
                            <p:stCondLst>
                              <p:cond delay="0"/>
                            </p:stCondLst>
                            <p:childTnLst>
                              <p:par>
                                <p:cTn id="422" presetID="6" presetClass="exit" presetSubtype="32" fill="hold" grpId="1" nodeType="clickEffect">
                                  <p:stCondLst>
                                    <p:cond delay="0"/>
                                  </p:stCondLst>
                                  <p:childTnLst>
                                    <p:animEffect transition="out" filter="circle(out)">
                                      <p:cBhvr>
                                        <p:cTn id="423" dur="2000"/>
                                        <p:tgtEl>
                                          <p:spTgt spid="146"/>
                                        </p:tgtEl>
                                      </p:cBhvr>
                                    </p:animEffect>
                                    <p:set>
                                      <p:cBhvr>
                                        <p:cTn id="424" dur="1" fill="hold">
                                          <p:stCondLst>
                                            <p:cond delay="1999"/>
                                          </p:stCondLst>
                                        </p:cTn>
                                        <p:tgtEl>
                                          <p:spTgt spid="146"/>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47"/>
                                        </p:tgtEl>
                                      </p:cBhvr>
                                    </p:animEffect>
                                    <p:set>
                                      <p:cBhvr>
                                        <p:cTn id="427" dur="1" fill="hold">
                                          <p:stCondLst>
                                            <p:cond delay="1999"/>
                                          </p:stCondLst>
                                        </p:cTn>
                                        <p:tgtEl>
                                          <p:spTgt spid="147"/>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152"/>
                                        </p:tgtEl>
                                      </p:cBhvr>
                                    </p:animEffect>
                                    <p:set>
                                      <p:cBhvr>
                                        <p:cTn id="430" dur="1" fill="hold">
                                          <p:stCondLst>
                                            <p:cond delay="1999"/>
                                          </p:stCondLst>
                                        </p:cTn>
                                        <p:tgtEl>
                                          <p:spTgt spid="152"/>
                                        </p:tgtEl>
                                        <p:attrNameLst>
                                          <p:attrName>style.visibility</p:attrName>
                                        </p:attrNameLst>
                                      </p:cBhvr>
                                      <p:to>
                                        <p:strVal val="hidden"/>
                                      </p:to>
                                    </p:set>
                                  </p:childTnLst>
                                </p:cTn>
                              </p:par>
                              <p:par>
                                <p:cTn id="431" presetID="6" presetClass="exit" presetSubtype="32" fill="hold" grpId="1" nodeType="withEffect">
                                  <p:stCondLst>
                                    <p:cond delay="0"/>
                                  </p:stCondLst>
                                  <p:childTnLst>
                                    <p:animEffect transition="out" filter="circle(out)">
                                      <p:cBhvr>
                                        <p:cTn id="432" dur="2000"/>
                                        <p:tgtEl>
                                          <p:spTgt spid="153"/>
                                        </p:tgtEl>
                                      </p:cBhvr>
                                    </p:animEffect>
                                    <p:set>
                                      <p:cBhvr>
                                        <p:cTn id="433" dur="1" fill="hold">
                                          <p:stCondLst>
                                            <p:cond delay="1999"/>
                                          </p:stCondLst>
                                        </p:cTn>
                                        <p:tgtEl>
                                          <p:spTgt spid="153"/>
                                        </p:tgtEl>
                                        <p:attrNameLst>
                                          <p:attrName>style.visibility</p:attrName>
                                        </p:attrNameLst>
                                      </p:cBhvr>
                                      <p:to>
                                        <p:strVal val="hidden"/>
                                      </p:to>
                                    </p:set>
                                  </p:childTnLst>
                                </p:cTn>
                              </p:par>
                              <p:par>
                                <p:cTn id="434" presetID="6" presetClass="exit" presetSubtype="32" fill="hold" grpId="1" nodeType="withEffect">
                                  <p:stCondLst>
                                    <p:cond delay="0"/>
                                  </p:stCondLst>
                                  <p:childTnLst>
                                    <p:animEffect transition="out" filter="circle(out)">
                                      <p:cBhvr>
                                        <p:cTn id="435" dur="2000"/>
                                        <p:tgtEl>
                                          <p:spTgt spid="154"/>
                                        </p:tgtEl>
                                      </p:cBhvr>
                                    </p:animEffect>
                                    <p:set>
                                      <p:cBhvr>
                                        <p:cTn id="436" dur="1" fill="hold">
                                          <p:stCondLst>
                                            <p:cond delay="1999"/>
                                          </p:stCondLst>
                                        </p:cTn>
                                        <p:tgtEl>
                                          <p:spTgt spid="154"/>
                                        </p:tgtEl>
                                        <p:attrNameLst>
                                          <p:attrName>style.visibility</p:attrName>
                                        </p:attrNameLst>
                                      </p:cBhvr>
                                      <p:to>
                                        <p:strVal val="hidden"/>
                                      </p:to>
                                    </p:set>
                                  </p:childTnLst>
                                </p:cTn>
                              </p:par>
                              <p:par>
                                <p:cTn id="437" presetID="6" presetClass="exit" presetSubtype="32" fill="hold" grpId="1" nodeType="withEffect">
                                  <p:stCondLst>
                                    <p:cond delay="0"/>
                                  </p:stCondLst>
                                  <p:childTnLst>
                                    <p:animEffect transition="out" filter="circle(out)">
                                      <p:cBhvr>
                                        <p:cTn id="438" dur="2000"/>
                                        <p:tgtEl>
                                          <p:spTgt spid="155"/>
                                        </p:tgtEl>
                                      </p:cBhvr>
                                    </p:animEffect>
                                    <p:set>
                                      <p:cBhvr>
                                        <p:cTn id="439" dur="1" fill="hold">
                                          <p:stCondLst>
                                            <p:cond delay="1999"/>
                                          </p:stCondLst>
                                        </p:cTn>
                                        <p:tgtEl>
                                          <p:spTgt spid="155"/>
                                        </p:tgtEl>
                                        <p:attrNameLst>
                                          <p:attrName>style.visibility</p:attrName>
                                        </p:attrNameLst>
                                      </p:cBhvr>
                                      <p:to>
                                        <p:strVal val="hidden"/>
                                      </p:to>
                                    </p:set>
                                  </p:childTnLst>
                                </p:cTn>
                              </p:par>
                              <p:par>
                                <p:cTn id="440" presetID="6" presetClass="exit" presetSubtype="32" fill="hold" grpId="1" nodeType="withEffect">
                                  <p:stCondLst>
                                    <p:cond delay="0"/>
                                  </p:stCondLst>
                                  <p:childTnLst>
                                    <p:animEffect transition="out" filter="circle(out)">
                                      <p:cBhvr>
                                        <p:cTn id="441" dur="2000"/>
                                        <p:tgtEl>
                                          <p:spTgt spid="156"/>
                                        </p:tgtEl>
                                      </p:cBhvr>
                                    </p:animEffect>
                                    <p:set>
                                      <p:cBhvr>
                                        <p:cTn id="442" dur="1" fill="hold">
                                          <p:stCondLst>
                                            <p:cond delay="1999"/>
                                          </p:stCondLst>
                                        </p:cTn>
                                        <p:tgtEl>
                                          <p:spTgt spid="156"/>
                                        </p:tgtEl>
                                        <p:attrNameLst>
                                          <p:attrName>style.visibility</p:attrName>
                                        </p:attrNameLst>
                                      </p:cBhvr>
                                      <p:to>
                                        <p:strVal val="hidden"/>
                                      </p:to>
                                    </p:set>
                                  </p:childTnLst>
                                </p:cTn>
                              </p:par>
                              <p:par>
                                <p:cTn id="443" presetID="6" presetClass="exit" presetSubtype="32" fill="hold" grpId="1" nodeType="withEffect">
                                  <p:stCondLst>
                                    <p:cond delay="0"/>
                                  </p:stCondLst>
                                  <p:childTnLst>
                                    <p:animEffect transition="out" filter="circle(out)">
                                      <p:cBhvr>
                                        <p:cTn id="444" dur="2000"/>
                                        <p:tgtEl>
                                          <p:spTgt spid="157"/>
                                        </p:tgtEl>
                                      </p:cBhvr>
                                    </p:animEffect>
                                    <p:set>
                                      <p:cBhvr>
                                        <p:cTn id="445" dur="1" fill="hold">
                                          <p:stCondLst>
                                            <p:cond delay="1999"/>
                                          </p:stCondLst>
                                        </p:cTn>
                                        <p:tgtEl>
                                          <p:spTgt spid="157"/>
                                        </p:tgtEl>
                                        <p:attrNameLst>
                                          <p:attrName>style.visibility</p:attrName>
                                        </p:attrNameLst>
                                      </p:cBhvr>
                                      <p:to>
                                        <p:strVal val="hidden"/>
                                      </p:to>
                                    </p:set>
                                  </p:childTnLst>
                                </p:cTn>
                              </p:par>
                              <p:par>
                                <p:cTn id="446" presetID="6" presetClass="exit" presetSubtype="32" fill="hold" grpId="1" nodeType="withEffect">
                                  <p:stCondLst>
                                    <p:cond delay="0"/>
                                  </p:stCondLst>
                                  <p:childTnLst>
                                    <p:animEffect transition="out" filter="circle(out)">
                                      <p:cBhvr>
                                        <p:cTn id="447" dur="2000"/>
                                        <p:tgtEl>
                                          <p:spTgt spid="158"/>
                                        </p:tgtEl>
                                      </p:cBhvr>
                                    </p:animEffect>
                                    <p:set>
                                      <p:cBhvr>
                                        <p:cTn id="448" dur="1" fill="hold">
                                          <p:stCondLst>
                                            <p:cond delay="1999"/>
                                          </p:stCondLst>
                                        </p:cTn>
                                        <p:tgtEl>
                                          <p:spTgt spid="158"/>
                                        </p:tgtEl>
                                        <p:attrNameLst>
                                          <p:attrName>style.visibility</p:attrName>
                                        </p:attrNameLst>
                                      </p:cBhvr>
                                      <p:to>
                                        <p:strVal val="hidden"/>
                                      </p:to>
                                    </p:set>
                                  </p:childTnLst>
                                </p:cTn>
                              </p:par>
                              <p:par>
                                <p:cTn id="449" presetID="6" presetClass="exit" presetSubtype="32" fill="hold" grpId="1" nodeType="withEffect">
                                  <p:stCondLst>
                                    <p:cond delay="0"/>
                                  </p:stCondLst>
                                  <p:childTnLst>
                                    <p:animEffect transition="out" filter="circle(out)">
                                      <p:cBhvr>
                                        <p:cTn id="450" dur="2000"/>
                                        <p:tgtEl>
                                          <p:spTgt spid="172"/>
                                        </p:tgtEl>
                                      </p:cBhvr>
                                    </p:animEffect>
                                    <p:set>
                                      <p:cBhvr>
                                        <p:cTn id="451" dur="1" fill="hold">
                                          <p:stCondLst>
                                            <p:cond delay="19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52" restart="whenNotActive" fill="hold" evtFilter="cancelBubble" nodeType="interactiveSeq">
                <p:stCondLst>
                  <p:cond evt="onClick" delay="0">
                    <p:tgtEl>
                      <p:spTgt spid="71"/>
                    </p:tgtEl>
                  </p:cond>
                </p:stCondLst>
                <p:endSync evt="end" delay="0">
                  <p:rtn val="all"/>
                </p:endSync>
                <p:childTnLst>
                  <p:par>
                    <p:cTn id="453" fill="hold">
                      <p:stCondLst>
                        <p:cond delay="0"/>
                      </p:stCondLst>
                      <p:childTnLst>
                        <p:par>
                          <p:cTn id="454" fill="hold">
                            <p:stCondLst>
                              <p:cond delay="0"/>
                            </p:stCondLst>
                            <p:childTnLst>
                              <p:par>
                                <p:cTn id="455" presetID="6" presetClass="entr" presetSubtype="16" fill="hold" grpId="0" nodeType="clickEffect">
                                  <p:stCondLst>
                                    <p:cond delay="0"/>
                                  </p:stCondLst>
                                  <p:childTnLst>
                                    <p:set>
                                      <p:cBhvr>
                                        <p:cTn id="456" dur="1" fill="hold">
                                          <p:stCondLst>
                                            <p:cond delay="0"/>
                                          </p:stCondLst>
                                        </p:cTn>
                                        <p:tgtEl>
                                          <p:spTgt spid="173"/>
                                        </p:tgtEl>
                                        <p:attrNameLst>
                                          <p:attrName>style.visibility</p:attrName>
                                        </p:attrNameLst>
                                      </p:cBhvr>
                                      <p:to>
                                        <p:strVal val="visible"/>
                                      </p:to>
                                    </p:set>
                                    <p:animEffect transition="in" filter="circle(in)">
                                      <p:cBhvr>
                                        <p:cTn id="457" dur="2000"/>
                                        <p:tgtEl>
                                          <p:spTgt spid="173"/>
                                        </p:tgtEl>
                                      </p:cBhvr>
                                    </p:animEffect>
                                  </p:childTnLst>
                                </p:cTn>
                              </p:par>
                              <p:par>
                                <p:cTn id="458" presetID="19" presetClass="emph" presetSubtype="0" fill="hold" grpId="0" nodeType="withEffect">
                                  <p:stCondLst>
                                    <p:cond delay="0"/>
                                  </p:stCondLst>
                                  <p:childTnLst>
                                    <p:animClr clrSpc="rgb" dir="cw">
                                      <p:cBhvr override="childStyle">
                                        <p:cTn id="459" dur="500" fill="hold"/>
                                        <p:tgtEl>
                                          <p:spTgt spid="159"/>
                                        </p:tgtEl>
                                        <p:attrNameLst>
                                          <p:attrName>style.color</p:attrName>
                                        </p:attrNameLst>
                                      </p:cBhvr>
                                      <p:to>
                                        <a:schemeClr val="accent2"/>
                                      </p:to>
                                    </p:animClr>
                                    <p:animClr clrSpc="rgb" dir="cw">
                                      <p:cBhvr>
                                        <p:cTn id="460" dur="500" fill="hold"/>
                                        <p:tgtEl>
                                          <p:spTgt spid="159"/>
                                        </p:tgtEl>
                                        <p:attrNameLst>
                                          <p:attrName>fillcolor</p:attrName>
                                        </p:attrNameLst>
                                      </p:cBhvr>
                                      <p:to>
                                        <a:schemeClr val="accent2"/>
                                      </p:to>
                                    </p:animClr>
                                    <p:set>
                                      <p:cBhvr>
                                        <p:cTn id="461" dur="500" fill="hold"/>
                                        <p:tgtEl>
                                          <p:spTgt spid="159"/>
                                        </p:tgtEl>
                                        <p:attrNameLst>
                                          <p:attrName>fill.type</p:attrName>
                                        </p:attrNameLst>
                                      </p:cBhvr>
                                      <p:to>
                                        <p:strVal val="solid"/>
                                      </p:to>
                                    </p:set>
                                    <p:set>
                                      <p:cBhvr>
                                        <p:cTn id="462" dur="500" fill="hold"/>
                                        <p:tgtEl>
                                          <p:spTgt spid="159"/>
                                        </p:tgtEl>
                                        <p:attrNameLst>
                                          <p:attrName>fill.on</p:attrName>
                                        </p:attrNameLst>
                                      </p:cBhvr>
                                      <p:to>
                                        <p:strVal val="true"/>
                                      </p:to>
                                    </p:set>
                                  </p:childTnLst>
                                </p:cTn>
                              </p:par>
                              <p:par>
                                <p:cTn id="463" presetID="19" presetClass="emph" presetSubtype="0" fill="hold" grpId="0" nodeType="withEffect">
                                  <p:stCondLst>
                                    <p:cond delay="0"/>
                                  </p:stCondLst>
                                  <p:childTnLst>
                                    <p:animClr clrSpc="rgb" dir="cw">
                                      <p:cBhvr override="childStyle">
                                        <p:cTn id="464" dur="500" fill="hold"/>
                                        <p:tgtEl>
                                          <p:spTgt spid="160"/>
                                        </p:tgtEl>
                                        <p:attrNameLst>
                                          <p:attrName>style.color</p:attrName>
                                        </p:attrNameLst>
                                      </p:cBhvr>
                                      <p:to>
                                        <a:schemeClr val="accent2"/>
                                      </p:to>
                                    </p:animClr>
                                    <p:animClr clrSpc="rgb" dir="cw">
                                      <p:cBhvr>
                                        <p:cTn id="465" dur="500" fill="hold"/>
                                        <p:tgtEl>
                                          <p:spTgt spid="160"/>
                                        </p:tgtEl>
                                        <p:attrNameLst>
                                          <p:attrName>fillcolor</p:attrName>
                                        </p:attrNameLst>
                                      </p:cBhvr>
                                      <p:to>
                                        <a:schemeClr val="accent2"/>
                                      </p:to>
                                    </p:animClr>
                                    <p:set>
                                      <p:cBhvr>
                                        <p:cTn id="466" dur="500" fill="hold"/>
                                        <p:tgtEl>
                                          <p:spTgt spid="160"/>
                                        </p:tgtEl>
                                        <p:attrNameLst>
                                          <p:attrName>fill.type</p:attrName>
                                        </p:attrNameLst>
                                      </p:cBhvr>
                                      <p:to>
                                        <p:strVal val="solid"/>
                                      </p:to>
                                    </p:set>
                                    <p:set>
                                      <p:cBhvr>
                                        <p:cTn id="467" dur="500" fill="hold"/>
                                        <p:tgtEl>
                                          <p:spTgt spid="160"/>
                                        </p:tgtEl>
                                        <p:attrNameLst>
                                          <p:attrName>fill.on</p:attrName>
                                        </p:attrNameLst>
                                      </p:cBhvr>
                                      <p:to>
                                        <p:strVal val="true"/>
                                      </p:to>
                                    </p:set>
                                  </p:childTnLst>
                                </p:cTn>
                              </p:par>
                              <p:par>
                                <p:cTn id="468" presetID="19" presetClass="emph" presetSubtype="0" fill="hold" grpId="0" nodeType="withEffect">
                                  <p:stCondLst>
                                    <p:cond delay="0"/>
                                  </p:stCondLst>
                                  <p:childTnLst>
                                    <p:animClr clrSpc="rgb" dir="cw">
                                      <p:cBhvr override="childStyle">
                                        <p:cTn id="469" dur="500" fill="hold"/>
                                        <p:tgtEl>
                                          <p:spTgt spid="161"/>
                                        </p:tgtEl>
                                        <p:attrNameLst>
                                          <p:attrName>style.color</p:attrName>
                                        </p:attrNameLst>
                                      </p:cBhvr>
                                      <p:to>
                                        <a:schemeClr val="accent2"/>
                                      </p:to>
                                    </p:animClr>
                                    <p:animClr clrSpc="rgb" dir="cw">
                                      <p:cBhvr>
                                        <p:cTn id="470" dur="500" fill="hold"/>
                                        <p:tgtEl>
                                          <p:spTgt spid="161"/>
                                        </p:tgtEl>
                                        <p:attrNameLst>
                                          <p:attrName>fillcolor</p:attrName>
                                        </p:attrNameLst>
                                      </p:cBhvr>
                                      <p:to>
                                        <a:schemeClr val="accent2"/>
                                      </p:to>
                                    </p:animClr>
                                    <p:set>
                                      <p:cBhvr>
                                        <p:cTn id="471" dur="500" fill="hold"/>
                                        <p:tgtEl>
                                          <p:spTgt spid="161"/>
                                        </p:tgtEl>
                                        <p:attrNameLst>
                                          <p:attrName>fill.type</p:attrName>
                                        </p:attrNameLst>
                                      </p:cBhvr>
                                      <p:to>
                                        <p:strVal val="solid"/>
                                      </p:to>
                                    </p:set>
                                    <p:set>
                                      <p:cBhvr>
                                        <p:cTn id="472" dur="500" fill="hold"/>
                                        <p:tgtEl>
                                          <p:spTgt spid="161"/>
                                        </p:tgtEl>
                                        <p:attrNameLst>
                                          <p:attrName>fill.on</p:attrName>
                                        </p:attrNameLst>
                                      </p:cBhvr>
                                      <p:to>
                                        <p:strVal val="true"/>
                                      </p:to>
                                    </p:set>
                                  </p:childTnLst>
                                </p:cTn>
                              </p:par>
                              <p:par>
                                <p:cTn id="473" presetID="19" presetClass="emph" presetSubtype="0" fill="hold" grpId="0" nodeType="withEffect">
                                  <p:stCondLst>
                                    <p:cond delay="0"/>
                                  </p:stCondLst>
                                  <p:childTnLst>
                                    <p:animClr clrSpc="rgb" dir="cw">
                                      <p:cBhvr override="childStyle">
                                        <p:cTn id="474" dur="500" fill="hold"/>
                                        <p:tgtEl>
                                          <p:spTgt spid="163"/>
                                        </p:tgtEl>
                                        <p:attrNameLst>
                                          <p:attrName>style.color</p:attrName>
                                        </p:attrNameLst>
                                      </p:cBhvr>
                                      <p:to>
                                        <a:schemeClr val="accent2"/>
                                      </p:to>
                                    </p:animClr>
                                    <p:animClr clrSpc="rgb" dir="cw">
                                      <p:cBhvr>
                                        <p:cTn id="475" dur="500" fill="hold"/>
                                        <p:tgtEl>
                                          <p:spTgt spid="163"/>
                                        </p:tgtEl>
                                        <p:attrNameLst>
                                          <p:attrName>fillcolor</p:attrName>
                                        </p:attrNameLst>
                                      </p:cBhvr>
                                      <p:to>
                                        <a:schemeClr val="accent2"/>
                                      </p:to>
                                    </p:animClr>
                                    <p:set>
                                      <p:cBhvr>
                                        <p:cTn id="476" dur="500" fill="hold"/>
                                        <p:tgtEl>
                                          <p:spTgt spid="163"/>
                                        </p:tgtEl>
                                        <p:attrNameLst>
                                          <p:attrName>fill.type</p:attrName>
                                        </p:attrNameLst>
                                      </p:cBhvr>
                                      <p:to>
                                        <p:strVal val="solid"/>
                                      </p:to>
                                    </p:set>
                                    <p:set>
                                      <p:cBhvr>
                                        <p:cTn id="477" dur="500" fill="hold"/>
                                        <p:tgtEl>
                                          <p:spTgt spid="163"/>
                                        </p:tgtEl>
                                        <p:attrNameLst>
                                          <p:attrName>fill.on</p:attrName>
                                        </p:attrNameLst>
                                      </p:cBhvr>
                                      <p:to>
                                        <p:strVal val="true"/>
                                      </p:to>
                                    </p:set>
                                  </p:childTnLst>
                                </p:cTn>
                              </p:par>
                              <p:par>
                                <p:cTn id="478" presetID="19" presetClass="emph" presetSubtype="0" fill="hold" grpId="0" nodeType="withEffect">
                                  <p:stCondLst>
                                    <p:cond delay="0"/>
                                  </p:stCondLst>
                                  <p:childTnLst>
                                    <p:animClr clrSpc="rgb" dir="cw">
                                      <p:cBhvr override="childStyle">
                                        <p:cTn id="479" dur="500" fill="hold"/>
                                        <p:tgtEl>
                                          <p:spTgt spid="162"/>
                                        </p:tgtEl>
                                        <p:attrNameLst>
                                          <p:attrName>style.color</p:attrName>
                                        </p:attrNameLst>
                                      </p:cBhvr>
                                      <p:to>
                                        <a:schemeClr val="accent2"/>
                                      </p:to>
                                    </p:animClr>
                                    <p:animClr clrSpc="rgb" dir="cw">
                                      <p:cBhvr>
                                        <p:cTn id="480" dur="500" fill="hold"/>
                                        <p:tgtEl>
                                          <p:spTgt spid="162"/>
                                        </p:tgtEl>
                                        <p:attrNameLst>
                                          <p:attrName>fillcolor</p:attrName>
                                        </p:attrNameLst>
                                      </p:cBhvr>
                                      <p:to>
                                        <a:schemeClr val="accent2"/>
                                      </p:to>
                                    </p:animClr>
                                    <p:set>
                                      <p:cBhvr>
                                        <p:cTn id="481" dur="500" fill="hold"/>
                                        <p:tgtEl>
                                          <p:spTgt spid="162"/>
                                        </p:tgtEl>
                                        <p:attrNameLst>
                                          <p:attrName>fill.type</p:attrName>
                                        </p:attrNameLst>
                                      </p:cBhvr>
                                      <p:to>
                                        <p:strVal val="solid"/>
                                      </p:to>
                                    </p:set>
                                    <p:set>
                                      <p:cBhvr>
                                        <p:cTn id="482" dur="500" fill="hold"/>
                                        <p:tgtEl>
                                          <p:spTgt spid="162"/>
                                        </p:tgtEl>
                                        <p:attrNameLst>
                                          <p:attrName>fill.on</p:attrName>
                                        </p:attrNameLst>
                                      </p:cBhvr>
                                      <p:to>
                                        <p:strVal val="true"/>
                                      </p:to>
                                    </p:set>
                                  </p:childTnLst>
                                </p:cTn>
                              </p:par>
                            </p:childTnLst>
                          </p:cTn>
                        </p:par>
                      </p:childTnLst>
                    </p:cTn>
                  </p:par>
                  <p:par>
                    <p:cTn id="483" fill="hold">
                      <p:stCondLst>
                        <p:cond delay="indefinite"/>
                      </p:stCondLst>
                      <p:childTnLst>
                        <p:par>
                          <p:cTn id="484" fill="hold">
                            <p:stCondLst>
                              <p:cond delay="0"/>
                            </p:stCondLst>
                            <p:childTnLst>
                              <p:par>
                                <p:cTn id="485" presetID="6" presetClass="exit" presetSubtype="32" fill="hold" grpId="1" nodeType="clickEffect">
                                  <p:stCondLst>
                                    <p:cond delay="0"/>
                                  </p:stCondLst>
                                  <p:childTnLst>
                                    <p:animEffect transition="out" filter="circle(out)">
                                      <p:cBhvr>
                                        <p:cTn id="486" dur="2000"/>
                                        <p:tgtEl>
                                          <p:spTgt spid="159"/>
                                        </p:tgtEl>
                                      </p:cBhvr>
                                    </p:animEffect>
                                    <p:set>
                                      <p:cBhvr>
                                        <p:cTn id="487" dur="1" fill="hold">
                                          <p:stCondLst>
                                            <p:cond delay="1999"/>
                                          </p:stCondLst>
                                        </p:cTn>
                                        <p:tgtEl>
                                          <p:spTgt spid="159"/>
                                        </p:tgtEl>
                                        <p:attrNameLst>
                                          <p:attrName>style.visibility</p:attrName>
                                        </p:attrNameLst>
                                      </p:cBhvr>
                                      <p:to>
                                        <p:strVal val="hidden"/>
                                      </p:to>
                                    </p:set>
                                  </p:childTnLst>
                                </p:cTn>
                              </p:par>
                              <p:par>
                                <p:cTn id="488" presetID="6" presetClass="exit" presetSubtype="32" fill="hold" grpId="1" nodeType="withEffect">
                                  <p:stCondLst>
                                    <p:cond delay="0"/>
                                  </p:stCondLst>
                                  <p:childTnLst>
                                    <p:animEffect transition="out" filter="circle(out)">
                                      <p:cBhvr>
                                        <p:cTn id="489" dur="2000"/>
                                        <p:tgtEl>
                                          <p:spTgt spid="160"/>
                                        </p:tgtEl>
                                      </p:cBhvr>
                                    </p:animEffect>
                                    <p:set>
                                      <p:cBhvr>
                                        <p:cTn id="490" dur="1" fill="hold">
                                          <p:stCondLst>
                                            <p:cond delay="1999"/>
                                          </p:stCondLst>
                                        </p:cTn>
                                        <p:tgtEl>
                                          <p:spTgt spid="160"/>
                                        </p:tgtEl>
                                        <p:attrNameLst>
                                          <p:attrName>style.visibility</p:attrName>
                                        </p:attrNameLst>
                                      </p:cBhvr>
                                      <p:to>
                                        <p:strVal val="hidden"/>
                                      </p:to>
                                    </p:set>
                                  </p:childTnLst>
                                </p:cTn>
                              </p:par>
                              <p:par>
                                <p:cTn id="491" presetID="6" presetClass="exit" presetSubtype="32" fill="hold" grpId="1" nodeType="withEffect">
                                  <p:stCondLst>
                                    <p:cond delay="0"/>
                                  </p:stCondLst>
                                  <p:childTnLst>
                                    <p:animEffect transition="out" filter="circle(out)">
                                      <p:cBhvr>
                                        <p:cTn id="492" dur="2000"/>
                                        <p:tgtEl>
                                          <p:spTgt spid="161"/>
                                        </p:tgtEl>
                                      </p:cBhvr>
                                    </p:animEffect>
                                    <p:set>
                                      <p:cBhvr>
                                        <p:cTn id="493" dur="1" fill="hold">
                                          <p:stCondLst>
                                            <p:cond delay="1999"/>
                                          </p:stCondLst>
                                        </p:cTn>
                                        <p:tgtEl>
                                          <p:spTgt spid="161"/>
                                        </p:tgtEl>
                                        <p:attrNameLst>
                                          <p:attrName>style.visibility</p:attrName>
                                        </p:attrNameLst>
                                      </p:cBhvr>
                                      <p:to>
                                        <p:strVal val="hidden"/>
                                      </p:to>
                                    </p:set>
                                  </p:childTnLst>
                                </p:cTn>
                              </p:par>
                              <p:par>
                                <p:cTn id="494" presetID="6" presetClass="exit" presetSubtype="32" fill="hold" grpId="1" nodeType="withEffect">
                                  <p:stCondLst>
                                    <p:cond delay="0"/>
                                  </p:stCondLst>
                                  <p:childTnLst>
                                    <p:animEffect transition="out" filter="circle(out)">
                                      <p:cBhvr>
                                        <p:cTn id="495" dur="2000"/>
                                        <p:tgtEl>
                                          <p:spTgt spid="163"/>
                                        </p:tgtEl>
                                      </p:cBhvr>
                                    </p:animEffect>
                                    <p:set>
                                      <p:cBhvr>
                                        <p:cTn id="496" dur="1" fill="hold">
                                          <p:stCondLst>
                                            <p:cond delay="1999"/>
                                          </p:stCondLst>
                                        </p:cTn>
                                        <p:tgtEl>
                                          <p:spTgt spid="163"/>
                                        </p:tgtEl>
                                        <p:attrNameLst>
                                          <p:attrName>style.visibility</p:attrName>
                                        </p:attrNameLst>
                                      </p:cBhvr>
                                      <p:to>
                                        <p:strVal val="hidden"/>
                                      </p:to>
                                    </p:set>
                                  </p:childTnLst>
                                </p:cTn>
                              </p:par>
                              <p:par>
                                <p:cTn id="497" presetID="6" presetClass="exit" presetSubtype="32" fill="hold" grpId="1" nodeType="withEffect">
                                  <p:stCondLst>
                                    <p:cond delay="0"/>
                                  </p:stCondLst>
                                  <p:childTnLst>
                                    <p:animEffect transition="out" filter="circle(out)">
                                      <p:cBhvr>
                                        <p:cTn id="498" dur="2000"/>
                                        <p:tgtEl>
                                          <p:spTgt spid="162"/>
                                        </p:tgtEl>
                                      </p:cBhvr>
                                    </p:animEffect>
                                    <p:set>
                                      <p:cBhvr>
                                        <p:cTn id="499" dur="1" fill="hold">
                                          <p:stCondLst>
                                            <p:cond delay="1999"/>
                                          </p:stCondLst>
                                        </p:cTn>
                                        <p:tgtEl>
                                          <p:spTgt spid="162"/>
                                        </p:tgtEl>
                                        <p:attrNameLst>
                                          <p:attrName>style.visibility</p:attrName>
                                        </p:attrNameLst>
                                      </p:cBhvr>
                                      <p:to>
                                        <p:strVal val="hidden"/>
                                      </p:to>
                                    </p:set>
                                  </p:childTnLst>
                                </p:cTn>
                              </p:par>
                              <p:par>
                                <p:cTn id="500" presetID="6" presetClass="exit" presetSubtype="32" fill="hold" grpId="1" nodeType="withEffect">
                                  <p:stCondLst>
                                    <p:cond delay="0"/>
                                  </p:stCondLst>
                                  <p:childTnLst>
                                    <p:animEffect transition="out" filter="circle(out)">
                                      <p:cBhvr>
                                        <p:cTn id="501" dur="2000"/>
                                        <p:tgtEl>
                                          <p:spTgt spid="173"/>
                                        </p:tgtEl>
                                      </p:cBhvr>
                                    </p:animEffect>
                                    <p:set>
                                      <p:cBhvr>
                                        <p:cTn id="502" dur="1" fill="hold">
                                          <p:stCondLst>
                                            <p:cond delay="19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03" restart="whenNotActive" fill="hold" evtFilter="cancelBubble" nodeType="interactiveSeq">
                <p:stCondLst>
                  <p:cond evt="onClick" delay="0">
                    <p:tgtEl>
                      <p:spTgt spid="62"/>
                    </p:tgtEl>
                  </p:cond>
                </p:stCondLst>
                <p:endSync evt="end" delay="0">
                  <p:rtn val="all"/>
                </p:endSync>
                <p:childTnLst>
                  <p:par>
                    <p:cTn id="504" fill="hold">
                      <p:stCondLst>
                        <p:cond delay="0"/>
                      </p:stCondLst>
                      <p:childTnLst>
                        <p:par>
                          <p:cTn id="505" fill="hold">
                            <p:stCondLst>
                              <p:cond delay="0"/>
                            </p:stCondLst>
                            <p:childTnLst>
                              <p:par>
                                <p:cTn id="506" presetID="6" presetClass="entr" presetSubtype="16" fill="hold" grpId="0" nodeType="clickEffect">
                                  <p:stCondLst>
                                    <p:cond delay="0"/>
                                  </p:stCondLst>
                                  <p:childTnLst>
                                    <p:set>
                                      <p:cBhvr>
                                        <p:cTn id="507" dur="1" fill="hold">
                                          <p:stCondLst>
                                            <p:cond delay="0"/>
                                          </p:stCondLst>
                                        </p:cTn>
                                        <p:tgtEl>
                                          <p:spTgt spid="175"/>
                                        </p:tgtEl>
                                        <p:attrNameLst>
                                          <p:attrName>style.visibility</p:attrName>
                                        </p:attrNameLst>
                                      </p:cBhvr>
                                      <p:to>
                                        <p:strVal val="visible"/>
                                      </p:to>
                                    </p:set>
                                    <p:animEffect transition="in" filter="circle(in)">
                                      <p:cBhvr>
                                        <p:cTn id="508" dur="2000"/>
                                        <p:tgtEl>
                                          <p:spTgt spid="175"/>
                                        </p:tgtEl>
                                      </p:cBhvr>
                                    </p:animEffect>
                                  </p:childTnLst>
                                </p:cTn>
                              </p:par>
                              <p:par>
                                <p:cTn id="509" presetID="19" presetClass="emph" presetSubtype="0" fill="hold" grpId="0" nodeType="withEffect">
                                  <p:stCondLst>
                                    <p:cond delay="0"/>
                                  </p:stCondLst>
                                  <p:childTnLst>
                                    <p:animClr clrSpc="rgb" dir="cw">
                                      <p:cBhvr override="childStyle">
                                        <p:cTn id="510" dur="500" fill="hold"/>
                                        <p:tgtEl>
                                          <p:spTgt spid="164"/>
                                        </p:tgtEl>
                                        <p:attrNameLst>
                                          <p:attrName>style.color</p:attrName>
                                        </p:attrNameLst>
                                      </p:cBhvr>
                                      <p:to>
                                        <a:schemeClr val="accent2"/>
                                      </p:to>
                                    </p:animClr>
                                    <p:animClr clrSpc="rgb" dir="cw">
                                      <p:cBhvr>
                                        <p:cTn id="511" dur="500" fill="hold"/>
                                        <p:tgtEl>
                                          <p:spTgt spid="164"/>
                                        </p:tgtEl>
                                        <p:attrNameLst>
                                          <p:attrName>fillcolor</p:attrName>
                                        </p:attrNameLst>
                                      </p:cBhvr>
                                      <p:to>
                                        <a:schemeClr val="accent2"/>
                                      </p:to>
                                    </p:animClr>
                                    <p:set>
                                      <p:cBhvr>
                                        <p:cTn id="512" dur="500" fill="hold"/>
                                        <p:tgtEl>
                                          <p:spTgt spid="164"/>
                                        </p:tgtEl>
                                        <p:attrNameLst>
                                          <p:attrName>fill.type</p:attrName>
                                        </p:attrNameLst>
                                      </p:cBhvr>
                                      <p:to>
                                        <p:strVal val="solid"/>
                                      </p:to>
                                    </p:set>
                                    <p:set>
                                      <p:cBhvr>
                                        <p:cTn id="513" dur="500" fill="hold"/>
                                        <p:tgtEl>
                                          <p:spTgt spid="164"/>
                                        </p:tgtEl>
                                        <p:attrNameLst>
                                          <p:attrName>fill.on</p:attrName>
                                        </p:attrNameLst>
                                      </p:cBhvr>
                                      <p:to>
                                        <p:strVal val="true"/>
                                      </p:to>
                                    </p:set>
                                  </p:childTnLst>
                                </p:cTn>
                              </p:par>
                              <p:par>
                                <p:cTn id="514" presetID="19" presetClass="emph" presetSubtype="0" fill="hold" grpId="0" nodeType="withEffect">
                                  <p:stCondLst>
                                    <p:cond delay="0"/>
                                  </p:stCondLst>
                                  <p:childTnLst>
                                    <p:animClr clrSpc="rgb" dir="cw">
                                      <p:cBhvr override="childStyle">
                                        <p:cTn id="515" dur="500" fill="hold"/>
                                        <p:tgtEl>
                                          <p:spTgt spid="165"/>
                                        </p:tgtEl>
                                        <p:attrNameLst>
                                          <p:attrName>style.color</p:attrName>
                                        </p:attrNameLst>
                                      </p:cBhvr>
                                      <p:to>
                                        <a:schemeClr val="accent2"/>
                                      </p:to>
                                    </p:animClr>
                                    <p:animClr clrSpc="rgb" dir="cw">
                                      <p:cBhvr>
                                        <p:cTn id="516" dur="500" fill="hold"/>
                                        <p:tgtEl>
                                          <p:spTgt spid="165"/>
                                        </p:tgtEl>
                                        <p:attrNameLst>
                                          <p:attrName>fillcolor</p:attrName>
                                        </p:attrNameLst>
                                      </p:cBhvr>
                                      <p:to>
                                        <a:schemeClr val="accent2"/>
                                      </p:to>
                                    </p:animClr>
                                    <p:set>
                                      <p:cBhvr>
                                        <p:cTn id="517" dur="500" fill="hold"/>
                                        <p:tgtEl>
                                          <p:spTgt spid="165"/>
                                        </p:tgtEl>
                                        <p:attrNameLst>
                                          <p:attrName>fill.type</p:attrName>
                                        </p:attrNameLst>
                                      </p:cBhvr>
                                      <p:to>
                                        <p:strVal val="solid"/>
                                      </p:to>
                                    </p:set>
                                    <p:set>
                                      <p:cBhvr>
                                        <p:cTn id="518" dur="500" fill="hold"/>
                                        <p:tgtEl>
                                          <p:spTgt spid="165"/>
                                        </p:tgtEl>
                                        <p:attrNameLst>
                                          <p:attrName>fill.on</p:attrName>
                                        </p:attrNameLst>
                                      </p:cBhvr>
                                      <p:to>
                                        <p:strVal val="true"/>
                                      </p:to>
                                    </p:set>
                                  </p:childTnLst>
                                </p:cTn>
                              </p:par>
                              <p:par>
                                <p:cTn id="519" presetID="19" presetClass="emph" presetSubtype="0" fill="hold" grpId="0" nodeType="withEffect">
                                  <p:stCondLst>
                                    <p:cond delay="0"/>
                                  </p:stCondLst>
                                  <p:childTnLst>
                                    <p:animClr clrSpc="rgb" dir="cw">
                                      <p:cBhvr override="childStyle">
                                        <p:cTn id="520" dur="500" fill="hold"/>
                                        <p:tgtEl>
                                          <p:spTgt spid="166"/>
                                        </p:tgtEl>
                                        <p:attrNameLst>
                                          <p:attrName>style.color</p:attrName>
                                        </p:attrNameLst>
                                      </p:cBhvr>
                                      <p:to>
                                        <a:schemeClr val="accent2"/>
                                      </p:to>
                                    </p:animClr>
                                    <p:animClr clrSpc="rgb" dir="cw">
                                      <p:cBhvr>
                                        <p:cTn id="521" dur="500" fill="hold"/>
                                        <p:tgtEl>
                                          <p:spTgt spid="166"/>
                                        </p:tgtEl>
                                        <p:attrNameLst>
                                          <p:attrName>fillcolor</p:attrName>
                                        </p:attrNameLst>
                                      </p:cBhvr>
                                      <p:to>
                                        <a:schemeClr val="accent2"/>
                                      </p:to>
                                    </p:animClr>
                                    <p:set>
                                      <p:cBhvr>
                                        <p:cTn id="522" dur="500" fill="hold"/>
                                        <p:tgtEl>
                                          <p:spTgt spid="166"/>
                                        </p:tgtEl>
                                        <p:attrNameLst>
                                          <p:attrName>fill.type</p:attrName>
                                        </p:attrNameLst>
                                      </p:cBhvr>
                                      <p:to>
                                        <p:strVal val="solid"/>
                                      </p:to>
                                    </p:set>
                                    <p:set>
                                      <p:cBhvr>
                                        <p:cTn id="523" dur="500" fill="hold"/>
                                        <p:tgtEl>
                                          <p:spTgt spid="166"/>
                                        </p:tgtEl>
                                        <p:attrNameLst>
                                          <p:attrName>fill.on</p:attrName>
                                        </p:attrNameLst>
                                      </p:cBhvr>
                                      <p:to>
                                        <p:strVal val="true"/>
                                      </p:to>
                                    </p:set>
                                  </p:childTnLst>
                                </p:cTn>
                              </p:par>
                            </p:childTnLst>
                          </p:cTn>
                        </p:par>
                      </p:childTnLst>
                    </p:cTn>
                  </p:par>
                  <p:par>
                    <p:cTn id="524" fill="hold">
                      <p:stCondLst>
                        <p:cond delay="indefinite"/>
                      </p:stCondLst>
                      <p:childTnLst>
                        <p:par>
                          <p:cTn id="525" fill="hold">
                            <p:stCondLst>
                              <p:cond delay="0"/>
                            </p:stCondLst>
                            <p:childTnLst>
                              <p:par>
                                <p:cTn id="526" presetID="6" presetClass="exit" presetSubtype="32" fill="hold" grpId="1" nodeType="clickEffect">
                                  <p:stCondLst>
                                    <p:cond delay="0"/>
                                  </p:stCondLst>
                                  <p:childTnLst>
                                    <p:animEffect transition="out" filter="circle(out)">
                                      <p:cBhvr>
                                        <p:cTn id="527" dur="2000"/>
                                        <p:tgtEl>
                                          <p:spTgt spid="164"/>
                                        </p:tgtEl>
                                      </p:cBhvr>
                                    </p:animEffect>
                                    <p:set>
                                      <p:cBhvr>
                                        <p:cTn id="528" dur="1" fill="hold">
                                          <p:stCondLst>
                                            <p:cond delay="1999"/>
                                          </p:stCondLst>
                                        </p:cTn>
                                        <p:tgtEl>
                                          <p:spTgt spid="164"/>
                                        </p:tgtEl>
                                        <p:attrNameLst>
                                          <p:attrName>style.visibility</p:attrName>
                                        </p:attrNameLst>
                                      </p:cBhvr>
                                      <p:to>
                                        <p:strVal val="hidden"/>
                                      </p:to>
                                    </p:set>
                                  </p:childTnLst>
                                </p:cTn>
                              </p:par>
                              <p:par>
                                <p:cTn id="529" presetID="6" presetClass="exit" presetSubtype="32" fill="hold" grpId="1" nodeType="withEffect">
                                  <p:stCondLst>
                                    <p:cond delay="0"/>
                                  </p:stCondLst>
                                  <p:childTnLst>
                                    <p:animEffect transition="out" filter="circle(out)">
                                      <p:cBhvr>
                                        <p:cTn id="530" dur="2000"/>
                                        <p:tgtEl>
                                          <p:spTgt spid="165"/>
                                        </p:tgtEl>
                                      </p:cBhvr>
                                    </p:animEffect>
                                    <p:set>
                                      <p:cBhvr>
                                        <p:cTn id="531" dur="1" fill="hold">
                                          <p:stCondLst>
                                            <p:cond delay="1999"/>
                                          </p:stCondLst>
                                        </p:cTn>
                                        <p:tgtEl>
                                          <p:spTgt spid="165"/>
                                        </p:tgtEl>
                                        <p:attrNameLst>
                                          <p:attrName>style.visibility</p:attrName>
                                        </p:attrNameLst>
                                      </p:cBhvr>
                                      <p:to>
                                        <p:strVal val="hidden"/>
                                      </p:to>
                                    </p:set>
                                  </p:childTnLst>
                                </p:cTn>
                              </p:par>
                              <p:par>
                                <p:cTn id="532" presetID="6" presetClass="exit" presetSubtype="32" fill="hold" grpId="1" nodeType="withEffect">
                                  <p:stCondLst>
                                    <p:cond delay="0"/>
                                  </p:stCondLst>
                                  <p:childTnLst>
                                    <p:animEffect transition="out" filter="circle(out)">
                                      <p:cBhvr>
                                        <p:cTn id="533" dur="2000"/>
                                        <p:tgtEl>
                                          <p:spTgt spid="166"/>
                                        </p:tgtEl>
                                      </p:cBhvr>
                                    </p:animEffect>
                                    <p:set>
                                      <p:cBhvr>
                                        <p:cTn id="534" dur="1" fill="hold">
                                          <p:stCondLst>
                                            <p:cond delay="1999"/>
                                          </p:stCondLst>
                                        </p:cTn>
                                        <p:tgtEl>
                                          <p:spTgt spid="166"/>
                                        </p:tgtEl>
                                        <p:attrNameLst>
                                          <p:attrName>style.visibility</p:attrName>
                                        </p:attrNameLst>
                                      </p:cBhvr>
                                      <p:to>
                                        <p:strVal val="hidden"/>
                                      </p:to>
                                    </p:set>
                                  </p:childTnLst>
                                </p:cTn>
                              </p:par>
                              <p:par>
                                <p:cTn id="535" presetID="6" presetClass="exit" presetSubtype="32" fill="hold" grpId="1" nodeType="withEffect">
                                  <p:stCondLst>
                                    <p:cond delay="0"/>
                                  </p:stCondLst>
                                  <p:childTnLst>
                                    <p:animEffect transition="out" filter="circle(out)">
                                      <p:cBhvr>
                                        <p:cTn id="536" dur="2000"/>
                                        <p:tgtEl>
                                          <p:spTgt spid="175"/>
                                        </p:tgtEl>
                                      </p:cBhvr>
                                    </p:animEffect>
                                    <p:set>
                                      <p:cBhvr>
                                        <p:cTn id="537" dur="1" fill="hold">
                                          <p:stCondLst>
                                            <p:cond delay="19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6" grpId="0" animBg="1"/>
      <p:bldP spid="6" grpId="1" animBg="1"/>
      <p:bldP spid="7" grpId="0" animBg="1"/>
      <p:bldP spid="7"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5" grpId="0" animBg="1"/>
      <p:bldP spid="75" grpId="1" animBg="1"/>
      <p:bldP spid="76" grpId="0" animBg="1"/>
      <p:bldP spid="76" grpId="1" animBg="1"/>
      <p:bldP spid="77" grpId="0" animBg="1"/>
      <p:bldP spid="77" grpId="1" animBg="1"/>
      <p:bldP spid="93" grpId="0" animBg="1"/>
      <p:bldP spid="93" grpId="1" animBg="1"/>
      <p:bldP spid="94" grpId="0" animBg="1"/>
      <p:bldP spid="94"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45" grpId="0" animBg="1"/>
      <p:bldP spid="145" grpId="1" animBg="1"/>
      <p:bldP spid="146" grpId="0" animBg="1"/>
      <p:bldP spid="146" grpId="1" animBg="1"/>
      <p:bldP spid="147" grpId="0" animBg="1"/>
      <p:bldP spid="147"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8" grpId="0" animBg="1"/>
      <p:bldP spid="8" grpId="1" animBg="1"/>
      <p:bldP spid="169" grpId="0" animBg="1"/>
      <p:bldP spid="169" grpId="1" animBg="1"/>
      <p:bldP spid="170" grpId="0" animBg="1"/>
      <p:bldP spid="170" grpId="1" animBg="1"/>
      <p:bldP spid="172" grpId="0" animBg="1"/>
      <p:bldP spid="172" grpId="1" animBg="1"/>
      <p:bldP spid="173" grpId="0" animBg="1"/>
      <p:bldP spid="173" grpId="1" animBg="1"/>
      <p:bldP spid="175" grpId="0" animBg="1"/>
      <p:bldP spid="17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1026" name="Picture 2">
            <a:extLst>
              <a:ext uri="{FF2B5EF4-FFF2-40B4-BE49-F238E27FC236}">
                <a16:creationId xmlns:a16="http://schemas.microsoft.com/office/drawing/2014/main" id="{A2546690-40EC-4127-895A-B955CA143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289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F2765D3-1F79-48FE-81C8-23D541CBFEEB}"/>
              </a:ext>
            </a:extLst>
          </p:cNvPr>
          <p:cNvGraphicFramePr>
            <a:graphicFrameLocks noGrp="1"/>
          </p:cNvGraphicFramePr>
          <p:nvPr>
            <p:extLst>
              <p:ext uri="{D42A27DB-BD31-4B8C-83A1-F6EECF244321}">
                <p14:modId xmlns:p14="http://schemas.microsoft.com/office/powerpoint/2010/main" val="3107787295"/>
              </p:ext>
            </p:extLst>
          </p:nvPr>
        </p:nvGraphicFramePr>
        <p:xfrm>
          <a:off x="0" y="12700"/>
          <a:ext cx="12191998" cy="6845304"/>
        </p:xfrm>
        <a:graphic>
          <a:graphicData uri="http://schemas.openxmlformats.org/drawingml/2006/table">
            <a:tbl>
              <a:tblPr firstRow="1" bandRow="1">
                <a:tableStyleId>{5940675A-B579-460E-94D1-54222C63F5DA}</a:tableStyleId>
              </a:tblPr>
              <a:tblGrid>
                <a:gridCol w="937846">
                  <a:extLst>
                    <a:ext uri="{9D8B030D-6E8A-4147-A177-3AD203B41FA5}">
                      <a16:colId xmlns:a16="http://schemas.microsoft.com/office/drawing/2014/main" val="1477678043"/>
                    </a:ext>
                  </a:extLst>
                </a:gridCol>
                <a:gridCol w="937846">
                  <a:extLst>
                    <a:ext uri="{9D8B030D-6E8A-4147-A177-3AD203B41FA5}">
                      <a16:colId xmlns:a16="http://schemas.microsoft.com/office/drawing/2014/main" val="2356153170"/>
                    </a:ext>
                  </a:extLst>
                </a:gridCol>
                <a:gridCol w="937846">
                  <a:extLst>
                    <a:ext uri="{9D8B030D-6E8A-4147-A177-3AD203B41FA5}">
                      <a16:colId xmlns:a16="http://schemas.microsoft.com/office/drawing/2014/main" val="535985818"/>
                    </a:ext>
                  </a:extLst>
                </a:gridCol>
                <a:gridCol w="937846">
                  <a:extLst>
                    <a:ext uri="{9D8B030D-6E8A-4147-A177-3AD203B41FA5}">
                      <a16:colId xmlns:a16="http://schemas.microsoft.com/office/drawing/2014/main" val="1743134784"/>
                    </a:ext>
                  </a:extLst>
                </a:gridCol>
                <a:gridCol w="937846">
                  <a:extLst>
                    <a:ext uri="{9D8B030D-6E8A-4147-A177-3AD203B41FA5}">
                      <a16:colId xmlns:a16="http://schemas.microsoft.com/office/drawing/2014/main" val="4137164561"/>
                    </a:ext>
                  </a:extLst>
                </a:gridCol>
                <a:gridCol w="937846">
                  <a:extLst>
                    <a:ext uri="{9D8B030D-6E8A-4147-A177-3AD203B41FA5}">
                      <a16:colId xmlns:a16="http://schemas.microsoft.com/office/drawing/2014/main" val="3948434602"/>
                    </a:ext>
                  </a:extLst>
                </a:gridCol>
                <a:gridCol w="937846">
                  <a:extLst>
                    <a:ext uri="{9D8B030D-6E8A-4147-A177-3AD203B41FA5}">
                      <a16:colId xmlns:a16="http://schemas.microsoft.com/office/drawing/2014/main" val="2886751452"/>
                    </a:ext>
                  </a:extLst>
                </a:gridCol>
                <a:gridCol w="937846">
                  <a:extLst>
                    <a:ext uri="{9D8B030D-6E8A-4147-A177-3AD203B41FA5}">
                      <a16:colId xmlns:a16="http://schemas.microsoft.com/office/drawing/2014/main" val="532594679"/>
                    </a:ext>
                  </a:extLst>
                </a:gridCol>
                <a:gridCol w="937846">
                  <a:extLst>
                    <a:ext uri="{9D8B030D-6E8A-4147-A177-3AD203B41FA5}">
                      <a16:colId xmlns:a16="http://schemas.microsoft.com/office/drawing/2014/main" val="3665494410"/>
                    </a:ext>
                  </a:extLst>
                </a:gridCol>
                <a:gridCol w="937846">
                  <a:extLst>
                    <a:ext uri="{9D8B030D-6E8A-4147-A177-3AD203B41FA5}">
                      <a16:colId xmlns:a16="http://schemas.microsoft.com/office/drawing/2014/main" val="1021267771"/>
                    </a:ext>
                  </a:extLst>
                </a:gridCol>
                <a:gridCol w="937846">
                  <a:extLst>
                    <a:ext uri="{9D8B030D-6E8A-4147-A177-3AD203B41FA5}">
                      <a16:colId xmlns:a16="http://schemas.microsoft.com/office/drawing/2014/main" val="546129632"/>
                    </a:ext>
                  </a:extLst>
                </a:gridCol>
                <a:gridCol w="937846">
                  <a:extLst>
                    <a:ext uri="{9D8B030D-6E8A-4147-A177-3AD203B41FA5}">
                      <a16:colId xmlns:a16="http://schemas.microsoft.com/office/drawing/2014/main" val="4006144611"/>
                    </a:ext>
                  </a:extLst>
                </a:gridCol>
                <a:gridCol w="937846">
                  <a:extLst>
                    <a:ext uri="{9D8B030D-6E8A-4147-A177-3AD203B41FA5}">
                      <a16:colId xmlns:a16="http://schemas.microsoft.com/office/drawing/2014/main" val="3572889064"/>
                    </a:ext>
                  </a:extLst>
                </a:gridCol>
              </a:tblGrid>
              <a:tr h="85566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85566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855663">
                <a:tc>
                  <a:txBody>
                    <a:bodyPr/>
                    <a:lstStyle/>
                    <a:p>
                      <a:pPr algn="ctr"/>
                      <a:r>
                        <a:rPr lang="en-US" sz="3600" b="1"/>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60030"/>
                  </a:ext>
                </a:extLst>
              </a:tr>
              <a:tr h="85566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03934"/>
                  </a:ext>
                </a:extLst>
              </a:tr>
              <a:tr h="85566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805464"/>
                  </a:ext>
                </a:extLst>
              </a:tr>
              <a:tr h="85566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r h="85566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93687"/>
                  </a:ext>
                </a:extLst>
              </a:tr>
              <a:tr h="85566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80078"/>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8000" b="1">
                <a:latin typeface="Tahoma" panose="020B0604030504040204" pitchFamily="34" charset="0"/>
                <a:ea typeface="Tahoma" panose="020B0604030504040204" pitchFamily="34" charset="0"/>
                <a:cs typeface="Tahoma" panose="020B0604030504040204" pitchFamily="34" charset="0"/>
              </a:rPr>
              <a:t>Khi Đức Giê-su bị đóng đinh trên thập giá, dân chúng thì đứng nhìn, còn các thủ lãnh thì buông lời cười nhạo:</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475014" y="101601"/>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00850"/>
          </a:xfrm>
        </p:spPr>
        <p:txBody>
          <a:bodyPr>
            <a:noAutofit/>
          </a:bodyPr>
          <a:lstStyle/>
          <a:p>
            <a:pPr algn="just"/>
            <a:r>
              <a:rPr lang="vi-VN" sz="6200" b="1">
                <a:latin typeface="Tahoma" panose="020B0604030504040204" pitchFamily="34" charset="0"/>
                <a:ea typeface="Tahoma" panose="020B0604030504040204" pitchFamily="34" charset="0"/>
                <a:cs typeface="Tahoma" panose="020B0604030504040204" pitchFamily="34" charset="0"/>
              </a:rPr>
              <a:t>“Hắn đã cứu người khác, thì cứu lấy mình đi, nếu thật hắn là Đấng Ki-tô, của Thiên Chúa, là người được tuyển chọn!” Lính tráng cũng chế giễu Người. Chúng lại gần, đưa giấm cho Người uống và nói:</a:t>
            </a:r>
            <a:endParaRPr lang="en-US" sz="6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Khi người ta nộp anh em, thì anh em đừng lo phải nói làm sao hay phải nói gì, vì trong giờ đó, Thiên Chúa sẽ cho anh em biết phải nói gì:</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“Nếu ông là vua dân Do-thái thì cứu lấy mình đi!” Phía trên đầu Người, có bản án viết:  “Đây là vua người Do-thái.” Một trong hai tên gian phi bị treo trên thập giá cũng nhục mạ Người:</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218"/>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“Ông không phải là Đấng Ki-tô sao? Hãy tự cứu mình đi, và cứu cả chúng tôi với!” Nhưng tên kia mắng nó:</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“Mày đang chịu chung một hình phạt, vậy mà cả Thiên Chúa, mày cũng không biết sợ! Chúng ta chịu như thế này là đích đáng, vì xứng với việc đã làm. Chứ ông này đâu có làm điều gì trái!” </a:t>
            </a:r>
            <a:endPar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Rồi anh ta thưa với Đức Giê-su: “Ông Giê-su ơi, khi ông vào Nước của ông, xin nhớ đến tôi!” Và Người nói với anh ta: “Tôi bảo thật anh, hôm nay, anh sẽ được ở với tôi trên Thiên Đàng</a:t>
            </a:r>
            <a:r>
              <a:rPr lang="vi-VN" sz="66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998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12451</TotalTime>
  <Words>929</Words>
  <Application>Microsoft Office PowerPoint</Application>
  <PresentationFormat>Widescreen</PresentationFormat>
  <Paragraphs>207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Tahoma</vt:lpstr>
      <vt:lpstr>Times New Roman</vt:lpstr>
      <vt:lpstr>verdana</vt:lpstr>
      <vt:lpstr>Office Theme</vt:lpstr>
      <vt:lpstr>PowerPoint Presentation</vt:lpstr>
      <vt:lpstr>Khi Đức Giê-su bị đóng đinh trên thập giá, dân chúng thì đứng nhìn, còn các thủ lãnh thì buông lời cười nhạo:</vt:lpstr>
      <vt:lpstr>“Hắn đã cứu người khác, thì cứu lấy mình đi, nếu thật hắn là Đấng Ki-tô, của Thiên Chúa, là người được tuyển chọn!” Lính tráng cũng chế giễu Người. Chúng lại gần, đưa giấm cho Người uống và nói:</vt:lpstr>
      <vt:lpstr>Khi người ta nộp anh em, thì anh em đừng lo phải nói làm sao hay phải nói gì, vì trong giờ đó, Thiên Chúa sẽ cho anh em biết phải nói gì:</vt:lpstr>
      <vt:lpstr>“Nếu ông là vua dân Do-thái thì cứu lấy mình đi!” Phía trên đầu Người, có bản án viết:  “Đây là vua người Do-thái.” Một trong hai tên gian phi bị treo trên thập giá cũng nhục mạ Người:</vt:lpstr>
      <vt:lpstr>“Ông không phải là Đấng Ki-tô sao? Hãy tự cứu mình đi, và cứu cả chúng tôi với!” Nhưng tên kia mắng nó:</vt:lpstr>
      <vt:lpstr>“Mày đang chịu chung một hình phạt, vậy mà cả Thiên Chúa, mày cũng không biết sợ! Chúng ta chịu như thế này là đích đáng, vì xứng với việc đã làm. Chứ ông này đâu có làm điều gì trái!” </vt:lpstr>
      <vt:lpstr>Rồi anh ta thưa với Đức Giê-su: “Ông Giê-su ơi, khi ông vào Nước của ông, xin nhớ đến tôi!” Và Người nói với anh ta: “Tôi bảo thật anh, hôm nay, anh sẽ được ở với tôi trên Thiên Đàng.”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536</cp:revision>
  <dcterms:created xsi:type="dcterms:W3CDTF">2015-10-15T10:55:08Z</dcterms:created>
  <dcterms:modified xsi:type="dcterms:W3CDTF">2019-11-23T06:36:50Z</dcterms:modified>
</cp:coreProperties>
</file>