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314" r:id="rId3"/>
    <p:sldId id="315" r:id="rId4"/>
    <p:sldId id="332" r:id="rId5"/>
    <p:sldId id="408" r:id="rId6"/>
    <p:sldId id="581" r:id="rId7"/>
    <p:sldId id="616" r:id="rId8"/>
    <p:sldId id="328" r:id="rId9"/>
    <p:sldId id="365" r:id="rId10"/>
    <p:sldId id="677" r:id="rId11"/>
    <p:sldId id="674" r:id="rId12"/>
    <p:sldId id="675" r:id="rId13"/>
    <p:sldId id="676" r:id="rId14"/>
    <p:sldId id="256" r:id="rId15"/>
    <p:sldId id="668" r:id="rId16"/>
    <p:sldId id="669" r:id="rId17"/>
    <p:sldId id="6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9" autoAdjust="0"/>
    <p:restoredTop sz="94660"/>
  </p:normalViewPr>
  <p:slideViewPr>
    <p:cSldViewPr snapToGrid="0">
      <p:cViewPr>
        <p:scale>
          <a:sx n="50" d="100"/>
          <a:sy n="50" d="100"/>
        </p:scale>
        <p:origin x="432" y="6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09BB88B2-0840-4FC3-B407-2FB5A0E6BF3A}"/>
    <pc:docChg chg="undo custSel modSld">
      <pc:chgData name="Mr Tam Nguyen" userId="53846575c6d7c6f1" providerId="LiveId" clId="{09BB88B2-0840-4FC3-B407-2FB5A0E6BF3A}" dt="2019-11-14T07:32:42.507" v="599" actId="403"/>
      <pc:docMkLst>
        <pc:docMk/>
      </pc:docMkLst>
      <pc:sldChg chg="addSp delSp modSp mod">
        <pc:chgData name="Mr Tam Nguyen" userId="53846575c6d7c6f1" providerId="LiveId" clId="{09BB88B2-0840-4FC3-B407-2FB5A0E6BF3A}" dt="2019-11-14T07:30:46.846" v="590" actId="20577"/>
        <pc:sldMkLst>
          <pc:docMk/>
          <pc:sldMk cId="2544005534" sldId="667"/>
        </pc:sldMkLst>
        <pc:graphicFrameChg chg="del">
          <ac:chgData name="Mr Tam Nguyen" userId="53846575c6d7c6f1" providerId="LiveId" clId="{09BB88B2-0840-4FC3-B407-2FB5A0E6BF3A}" dt="2019-11-14T07:20:46.636" v="575" actId="478"/>
          <ac:graphicFrameMkLst>
            <pc:docMk/>
            <pc:sldMk cId="2544005534" sldId="667"/>
            <ac:graphicFrameMk id="3" creationId="{771CF555-271D-4671-BACA-1510151F8857}"/>
          </ac:graphicFrameMkLst>
        </pc:graphicFrameChg>
        <pc:graphicFrameChg chg="add mod modGraphic">
          <ac:chgData name="Mr Tam Nguyen" userId="53846575c6d7c6f1" providerId="LiveId" clId="{09BB88B2-0840-4FC3-B407-2FB5A0E6BF3A}" dt="2019-11-14T07:30:46.846" v="590" actId="20577"/>
          <ac:graphicFrameMkLst>
            <pc:docMk/>
            <pc:sldMk cId="2544005534" sldId="667"/>
            <ac:graphicFrameMk id="4" creationId="{5BF51E39-5835-4E4D-AC5D-E92C97FB54CF}"/>
          </ac:graphicFrameMkLst>
        </pc:graphicFrameChg>
      </pc:sldChg>
      <pc:sldChg chg="addSp delSp modSp mod delAnim modAnim">
        <pc:chgData name="Mr Tam Nguyen" userId="53846575c6d7c6f1" providerId="LiveId" clId="{09BB88B2-0840-4FC3-B407-2FB5A0E6BF3A}" dt="2019-11-14T07:10:21.471" v="574"/>
        <pc:sldMkLst>
          <pc:docMk/>
          <pc:sldMk cId="1817226621" sldId="668"/>
        </pc:sldMkLst>
        <pc:spChg chg="del">
          <ac:chgData name="Mr Tam Nguyen" userId="53846575c6d7c6f1" providerId="LiveId" clId="{09BB88B2-0840-4FC3-B407-2FB5A0E6BF3A}" dt="2019-11-14T06:37:09.118" v="0" actId="478"/>
          <ac:spMkLst>
            <pc:docMk/>
            <pc:sldMk cId="1817226621" sldId="668"/>
            <ac:spMk id="3" creationId="{4F328C14-4DF2-4CA8-B76E-B1346F8A30CE}"/>
          </ac:spMkLst>
        </pc:spChg>
        <pc:spChg chg="del">
          <ac:chgData name="Mr Tam Nguyen" userId="53846575c6d7c6f1" providerId="LiveId" clId="{09BB88B2-0840-4FC3-B407-2FB5A0E6BF3A}" dt="2019-11-14T06:37:19.511" v="2" actId="478"/>
          <ac:spMkLst>
            <pc:docMk/>
            <pc:sldMk cId="1817226621" sldId="668"/>
            <ac:spMk id="4" creationId="{7832B21D-4E1C-409A-8CBA-82D3877D6E29}"/>
          </ac:spMkLst>
        </pc:spChg>
        <pc:spChg chg="add mod">
          <ac:chgData name="Mr Tam Nguyen" userId="53846575c6d7c6f1" providerId="LiveId" clId="{09BB88B2-0840-4FC3-B407-2FB5A0E6BF3A}" dt="2019-11-14T06:52:48.349" v="294" actId="207"/>
          <ac:spMkLst>
            <pc:docMk/>
            <pc:sldMk cId="1817226621" sldId="668"/>
            <ac:spMk id="5" creationId="{044D9FAD-959A-44CF-990E-0AB02EA48E4A}"/>
          </ac:spMkLst>
        </pc:spChg>
        <pc:spChg chg="add mod">
          <ac:chgData name="Mr Tam Nguyen" userId="53846575c6d7c6f1" providerId="LiveId" clId="{09BB88B2-0840-4FC3-B407-2FB5A0E6BF3A}" dt="2019-11-14T06:47:24.910" v="235" actId="14100"/>
          <ac:spMkLst>
            <pc:docMk/>
            <pc:sldMk cId="1817226621" sldId="668"/>
            <ac:spMk id="6" creationId="{68E7701D-5725-4CFE-85C6-C4C71FD87ADC}"/>
          </ac:spMkLst>
        </pc:spChg>
        <pc:spChg chg="mod">
          <ac:chgData name="Mr Tam Nguyen" userId="53846575c6d7c6f1" providerId="LiveId" clId="{09BB88B2-0840-4FC3-B407-2FB5A0E6BF3A}" dt="2019-11-14T06:37:37.882" v="4" actId="14100"/>
          <ac:spMkLst>
            <pc:docMk/>
            <pc:sldMk cId="1817226621" sldId="668"/>
            <ac:spMk id="9" creationId="{D721C701-DEA9-4953-9AE0-9724C9955AF2}"/>
          </ac:spMkLst>
        </pc:spChg>
        <pc:spChg chg="mod">
          <ac:chgData name="Mr Tam Nguyen" userId="53846575c6d7c6f1" providerId="LiveId" clId="{09BB88B2-0840-4FC3-B407-2FB5A0E6BF3A}" dt="2019-11-14T06:37:51.404" v="39" actId="1036"/>
          <ac:spMkLst>
            <pc:docMk/>
            <pc:sldMk cId="1817226621" sldId="668"/>
            <ac:spMk id="51" creationId="{EF1A1A8A-17F7-40ED-ABD6-0EA95C4153BD}"/>
          </ac:spMkLst>
        </pc:spChg>
        <pc:spChg chg="add mod">
          <ac:chgData name="Mr Tam Nguyen" userId="53846575c6d7c6f1" providerId="LiveId" clId="{09BB88B2-0840-4FC3-B407-2FB5A0E6BF3A}" dt="2019-11-14T06:47:32.002" v="237" actId="1038"/>
          <ac:spMkLst>
            <pc:docMk/>
            <pc:sldMk cId="1817226621" sldId="668"/>
            <ac:spMk id="64" creationId="{A12E60E4-6A41-4D55-84EF-5C318F2091C0}"/>
          </ac:spMkLst>
        </pc:spChg>
        <pc:spChg chg="add mod">
          <ac:chgData name="Mr Tam Nguyen" userId="53846575c6d7c6f1" providerId="LiveId" clId="{09BB88B2-0840-4FC3-B407-2FB5A0E6BF3A}" dt="2019-11-14T06:47:39.757" v="239" actId="571"/>
          <ac:spMkLst>
            <pc:docMk/>
            <pc:sldMk cId="1817226621" sldId="668"/>
            <ac:spMk id="66" creationId="{5A23DB6E-FBF3-48FE-97BD-B88774E0C5D8}"/>
          </ac:spMkLst>
        </pc:spChg>
        <pc:spChg chg="add mod">
          <ac:chgData name="Mr Tam Nguyen" userId="53846575c6d7c6f1" providerId="LiveId" clId="{09BB88B2-0840-4FC3-B407-2FB5A0E6BF3A}" dt="2019-11-14T06:47:39.757" v="239" actId="571"/>
          <ac:spMkLst>
            <pc:docMk/>
            <pc:sldMk cId="1817226621" sldId="668"/>
            <ac:spMk id="67" creationId="{4F63955B-1FAD-4482-A9C1-3DF681A4F8A3}"/>
          </ac:spMkLst>
        </pc:spChg>
        <pc:spChg chg="add mod">
          <ac:chgData name="Mr Tam Nguyen" userId="53846575c6d7c6f1" providerId="LiveId" clId="{09BB88B2-0840-4FC3-B407-2FB5A0E6BF3A}" dt="2019-11-14T06:47:47.578" v="240" actId="571"/>
          <ac:spMkLst>
            <pc:docMk/>
            <pc:sldMk cId="1817226621" sldId="668"/>
            <ac:spMk id="68" creationId="{505584C4-40AE-42E6-8035-2BFA5A875466}"/>
          </ac:spMkLst>
        </pc:spChg>
        <pc:spChg chg="add mod">
          <ac:chgData name="Mr Tam Nguyen" userId="53846575c6d7c6f1" providerId="LiveId" clId="{09BB88B2-0840-4FC3-B407-2FB5A0E6BF3A}" dt="2019-11-14T06:47:47.578" v="240" actId="571"/>
          <ac:spMkLst>
            <pc:docMk/>
            <pc:sldMk cId="1817226621" sldId="668"/>
            <ac:spMk id="69" creationId="{05E643AB-3616-4762-9F0D-70247B1DD894}"/>
          </ac:spMkLst>
        </pc:spChg>
        <pc:spChg chg="add mod">
          <ac:chgData name="Mr Tam Nguyen" userId="53846575c6d7c6f1" providerId="LiveId" clId="{09BB88B2-0840-4FC3-B407-2FB5A0E6BF3A}" dt="2019-11-14T06:47:58.786" v="241" actId="571"/>
          <ac:spMkLst>
            <pc:docMk/>
            <pc:sldMk cId="1817226621" sldId="668"/>
            <ac:spMk id="70" creationId="{CA7B333D-DE85-4756-A48D-45B47615C4CE}"/>
          </ac:spMkLst>
        </pc:spChg>
        <pc:spChg chg="del">
          <ac:chgData name="Mr Tam Nguyen" userId="53846575c6d7c6f1" providerId="LiveId" clId="{09BB88B2-0840-4FC3-B407-2FB5A0E6BF3A}" dt="2019-11-14T06:37:12.080" v="1" actId="478"/>
          <ac:spMkLst>
            <pc:docMk/>
            <pc:sldMk cId="1817226621" sldId="668"/>
            <ac:spMk id="71" creationId="{256F90D4-A3D1-4452-BC1C-66AD0E97C033}"/>
          </ac:spMkLst>
        </pc:spChg>
        <pc:spChg chg="add mod">
          <ac:chgData name="Mr Tam Nguyen" userId="53846575c6d7c6f1" providerId="LiveId" clId="{09BB88B2-0840-4FC3-B407-2FB5A0E6BF3A}" dt="2019-11-14T06:47:58.786" v="241" actId="571"/>
          <ac:spMkLst>
            <pc:docMk/>
            <pc:sldMk cId="1817226621" sldId="668"/>
            <ac:spMk id="72" creationId="{80ED3045-95B2-4650-8F04-DD25FCD0BD22}"/>
          </ac:spMkLst>
        </pc:spChg>
        <pc:spChg chg="add mod">
          <ac:chgData name="Mr Tam Nguyen" userId="53846575c6d7c6f1" providerId="LiveId" clId="{09BB88B2-0840-4FC3-B407-2FB5A0E6BF3A}" dt="2019-11-14T06:47:58.786" v="241" actId="571"/>
          <ac:spMkLst>
            <pc:docMk/>
            <pc:sldMk cId="1817226621" sldId="668"/>
            <ac:spMk id="73" creationId="{A3AB4DA2-AC08-4CBC-B68A-8C07BBA71A0B}"/>
          </ac:spMkLst>
        </pc:spChg>
        <pc:spChg chg="del">
          <ac:chgData name="Mr Tam Nguyen" userId="53846575c6d7c6f1" providerId="LiveId" clId="{09BB88B2-0840-4FC3-B407-2FB5A0E6BF3A}" dt="2019-11-14T06:37:19.511" v="2" actId="478"/>
          <ac:spMkLst>
            <pc:docMk/>
            <pc:sldMk cId="1817226621" sldId="668"/>
            <ac:spMk id="74" creationId="{B31CF46F-2D60-40E2-B9F5-D394605D55F3}"/>
          </ac:spMkLst>
        </pc:spChg>
        <pc:spChg chg="add mod">
          <ac:chgData name="Mr Tam Nguyen" userId="53846575c6d7c6f1" providerId="LiveId" clId="{09BB88B2-0840-4FC3-B407-2FB5A0E6BF3A}" dt="2019-11-14T06:47:58.786" v="241" actId="571"/>
          <ac:spMkLst>
            <pc:docMk/>
            <pc:sldMk cId="1817226621" sldId="668"/>
            <ac:spMk id="75" creationId="{322B1431-DAE3-457E-96F5-D1D5939E968A}"/>
          </ac:spMkLst>
        </pc:spChg>
        <pc:spChg chg="add mod">
          <ac:chgData name="Mr Tam Nguyen" userId="53846575c6d7c6f1" providerId="LiveId" clId="{09BB88B2-0840-4FC3-B407-2FB5A0E6BF3A}" dt="2019-11-14T06:48:09.982" v="242" actId="571"/>
          <ac:spMkLst>
            <pc:docMk/>
            <pc:sldMk cId="1817226621" sldId="668"/>
            <ac:spMk id="76" creationId="{0D236F44-5D24-40AE-B4A7-0EC02D55B814}"/>
          </ac:spMkLst>
        </pc:spChg>
        <pc:spChg chg="add mod">
          <ac:chgData name="Mr Tam Nguyen" userId="53846575c6d7c6f1" providerId="LiveId" clId="{09BB88B2-0840-4FC3-B407-2FB5A0E6BF3A}" dt="2019-11-14T06:48:09.982" v="242" actId="571"/>
          <ac:spMkLst>
            <pc:docMk/>
            <pc:sldMk cId="1817226621" sldId="668"/>
            <ac:spMk id="77" creationId="{6788B8CF-3D04-4901-AA4E-D2928B5F2EA4}"/>
          </ac:spMkLst>
        </pc:spChg>
        <pc:spChg chg="del">
          <ac:chgData name="Mr Tam Nguyen" userId="53846575c6d7c6f1" providerId="LiveId" clId="{09BB88B2-0840-4FC3-B407-2FB5A0E6BF3A}" dt="2019-11-14T06:37:19.511" v="2" actId="478"/>
          <ac:spMkLst>
            <pc:docMk/>
            <pc:sldMk cId="1817226621" sldId="668"/>
            <ac:spMk id="78" creationId="{07138406-F977-445E-BBF5-FEC1FAE4F0FA}"/>
          </ac:spMkLst>
        </pc:spChg>
        <pc:spChg chg="del">
          <ac:chgData name="Mr Tam Nguyen" userId="53846575c6d7c6f1" providerId="LiveId" clId="{09BB88B2-0840-4FC3-B407-2FB5A0E6BF3A}" dt="2019-11-14T06:37:19.511" v="2" actId="478"/>
          <ac:spMkLst>
            <pc:docMk/>
            <pc:sldMk cId="1817226621" sldId="668"/>
            <ac:spMk id="79" creationId="{796DF0EF-31B2-4C3F-9417-29DD711B70D3}"/>
          </ac:spMkLst>
        </pc:spChg>
        <pc:spChg chg="del">
          <ac:chgData name="Mr Tam Nguyen" userId="53846575c6d7c6f1" providerId="LiveId" clId="{09BB88B2-0840-4FC3-B407-2FB5A0E6BF3A}" dt="2019-11-14T06:37:19.511" v="2" actId="478"/>
          <ac:spMkLst>
            <pc:docMk/>
            <pc:sldMk cId="1817226621" sldId="668"/>
            <ac:spMk id="80" creationId="{02963B02-630D-4752-BD56-6CD63E19A15E}"/>
          </ac:spMkLst>
        </pc:spChg>
        <pc:spChg chg="del">
          <ac:chgData name="Mr Tam Nguyen" userId="53846575c6d7c6f1" providerId="LiveId" clId="{09BB88B2-0840-4FC3-B407-2FB5A0E6BF3A}" dt="2019-11-14T06:37:19.511" v="2" actId="478"/>
          <ac:spMkLst>
            <pc:docMk/>
            <pc:sldMk cId="1817226621" sldId="668"/>
            <ac:spMk id="81" creationId="{C40E4918-3CAC-4D54-B8AC-045464B7ACD5}"/>
          </ac:spMkLst>
        </pc:spChg>
        <pc:spChg chg="del">
          <ac:chgData name="Mr Tam Nguyen" userId="53846575c6d7c6f1" providerId="LiveId" clId="{09BB88B2-0840-4FC3-B407-2FB5A0E6BF3A}" dt="2019-11-14T06:37:19.511" v="2" actId="478"/>
          <ac:spMkLst>
            <pc:docMk/>
            <pc:sldMk cId="1817226621" sldId="668"/>
            <ac:spMk id="82" creationId="{AF09505F-34B4-435C-9231-4B32EAA0EADC}"/>
          </ac:spMkLst>
        </pc:spChg>
        <pc:spChg chg="del">
          <ac:chgData name="Mr Tam Nguyen" userId="53846575c6d7c6f1" providerId="LiveId" clId="{09BB88B2-0840-4FC3-B407-2FB5A0E6BF3A}" dt="2019-11-14T06:37:19.511" v="2" actId="478"/>
          <ac:spMkLst>
            <pc:docMk/>
            <pc:sldMk cId="1817226621" sldId="668"/>
            <ac:spMk id="83" creationId="{4E0F362E-1C49-46AF-B899-6982FBD33FF7}"/>
          </ac:spMkLst>
        </pc:spChg>
        <pc:spChg chg="del">
          <ac:chgData name="Mr Tam Nguyen" userId="53846575c6d7c6f1" providerId="LiveId" clId="{09BB88B2-0840-4FC3-B407-2FB5A0E6BF3A}" dt="2019-11-14T06:37:19.511" v="2" actId="478"/>
          <ac:spMkLst>
            <pc:docMk/>
            <pc:sldMk cId="1817226621" sldId="668"/>
            <ac:spMk id="84" creationId="{42579CDD-69F1-46A2-ADEC-CF61A50BF5C6}"/>
          </ac:spMkLst>
        </pc:spChg>
        <pc:spChg chg="del">
          <ac:chgData name="Mr Tam Nguyen" userId="53846575c6d7c6f1" providerId="LiveId" clId="{09BB88B2-0840-4FC3-B407-2FB5A0E6BF3A}" dt="2019-11-14T06:37:19.511" v="2" actId="478"/>
          <ac:spMkLst>
            <pc:docMk/>
            <pc:sldMk cId="1817226621" sldId="668"/>
            <ac:spMk id="85" creationId="{5FE8CF1F-E615-4487-8AC8-3AD480FDAE5E}"/>
          </ac:spMkLst>
        </pc:spChg>
        <pc:spChg chg="del">
          <ac:chgData name="Mr Tam Nguyen" userId="53846575c6d7c6f1" providerId="LiveId" clId="{09BB88B2-0840-4FC3-B407-2FB5A0E6BF3A}" dt="2019-11-14T06:37:19.511" v="2" actId="478"/>
          <ac:spMkLst>
            <pc:docMk/>
            <pc:sldMk cId="1817226621" sldId="668"/>
            <ac:spMk id="86" creationId="{D32EF14F-EC38-4467-9D33-7FA01723E16D}"/>
          </ac:spMkLst>
        </pc:spChg>
        <pc:spChg chg="del">
          <ac:chgData name="Mr Tam Nguyen" userId="53846575c6d7c6f1" providerId="LiveId" clId="{09BB88B2-0840-4FC3-B407-2FB5A0E6BF3A}" dt="2019-11-14T06:37:19.511" v="2" actId="478"/>
          <ac:spMkLst>
            <pc:docMk/>
            <pc:sldMk cId="1817226621" sldId="668"/>
            <ac:spMk id="87" creationId="{D2C62CC9-52D1-4776-A2C9-BF58A70B5EF9}"/>
          </ac:spMkLst>
        </pc:spChg>
        <pc:spChg chg="del">
          <ac:chgData name="Mr Tam Nguyen" userId="53846575c6d7c6f1" providerId="LiveId" clId="{09BB88B2-0840-4FC3-B407-2FB5A0E6BF3A}" dt="2019-11-14T06:37:19.511" v="2" actId="478"/>
          <ac:spMkLst>
            <pc:docMk/>
            <pc:sldMk cId="1817226621" sldId="668"/>
            <ac:spMk id="88" creationId="{B765755D-B6A9-4003-A752-295F8720E5C2}"/>
          </ac:spMkLst>
        </pc:spChg>
        <pc:spChg chg="del">
          <ac:chgData name="Mr Tam Nguyen" userId="53846575c6d7c6f1" providerId="LiveId" clId="{09BB88B2-0840-4FC3-B407-2FB5A0E6BF3A}" dt="2019-11-14T06:37:19.511" v="2" actId="478"/>
          <ac:spMkLst>
            <pc:docMk/>
            <pc:sldMk cId="1817226621" sldId="668"/>
            <ac:spMk id="89" creationId="{607057AF-117D-4DFF-8C50-11FE50577CA1}"/>
          </ac:spMkLst>
        </pc:spChg>
        <pc:spChg chg="del">
          <ac:chgData name="Mr Tam Nguyen" userId="53846575c6d7c6f1" providerId="LiveId" clId="{09BB88B2-0840-4FC3-B407-2FB5A0E6BF3A}" dt="2019-11-14T06:37:19.511" v="2" actId="478"/>
          <ac:spMkLst>
            <pc:docMk/>
            <pc:sldMk cId="1817226621" sldId="668"/>
            <ac:spMk id="90" creationId="{6D08ECCE-FFB8-4614-BC68-79FE70BA2CFE}"/>
          </ac:spMkLst>
        </pc:spChg>
        <pc:spChg chg="del">
          <ac:chgData name="Mr Tam Nguyen" userId="53846575c6d7c6f1" providerId="LiveId" clId="{09BB88B2-0840-4FC3-B407-2FB5A0E6BF3A}" dt="2019-11-14T06:37:19.511" v="2" actId="478"/>
          <ac:spMkLst>
            <pc:docMk/>
            <pc:sldMk cId="1817226621" sldId="668"/>
            <ac:spMk id="91" creationId="{EE7C7304-A2A0-4CB3-A1DA-A325FBDE636C}"/>
          </ac:spMkLst>
        </pc:spChg>
        <pc:spChg chg="del">
          <ac:chgData name="Mr Tam Nguyen" userId="53846575c6d7c6f1" providerId="LiveId" clId="{09BB88B2-0840-4FC3-B407-2FB5A0E6BF3A}" dt="2019-11-14T06:37:19.511" v="2" actId="478"/>
          <ac:spMkLst>
            <pc:docMk/>
            <pc:sldMk cId="1817226621" sldId="668"/>
            <ac:spMk id="92" creationId="{AED057C5-FF47-4E77-A6B6-F918BA29D2F4}"/>
          </ac:spMkLst>
        </pc:spChg>
        <pc:spChg chg="add mod">
          <ac:chgData name="Mr Tam Nguyen" userId="53846575c6d7c6f1" providerId="LiveId" clId="{09BB88B2-0840-4FC3-B407-2FB5A0E6BF3A}" dt="2019-11-14T06:48:09.982" v="242" actId="571"/>
          <ac:spMkLst>
            <pc:docMk/>
            <pc:sldMk cId="1817226621" sldId="668"/>
            <ac:spMk id="93" creationId="{39FCD414-83D4-4471-A772-E194FCE0B81D}"/>
          </ac:spMkLst>
        </pc:spChg>
        <pc:spChg chg="add mod">
          <ac:chgData name="Mr Tam Nguyen" userId="53846575c6d7c6f1" providerId="LiveId" clId="{09BB88B2-0840-4FC3-B407-2FB5A0E6BF3A}" dt="2019-11-14T06:48:09.982" v="242" actId="571"/>
          <ac:spMkLst>
            <pc:docMk/>
            <pc:sldMk cId="1817226621" sldId="668"/>
            <ac:spMk id="94" creationId="{A7653468-BD40-4333-9651-1384A6F6872B}"/>
          </ac:spMkLst>
        </pc:spChg>
        <pc:spChg chg="del">
          <ac:chgData name="Mr Tam Nguyen" userId="53846575c6d7c6f1" providerId="LiveId" clId="{09BB88B2-0840-4FC3-B407-2FB5A0E6BF3A}" dt="2019-11-14T06:37:19.511" v="2" actId="478"/>
          <ac:spMkLst>
            <pc:docMk/>
            <pc:sldMk cId="1817226621" sldId="668"/>
            <ac:spMk id="95" creationId="{F0DD0C0F-D7F9-4398-A415-46D9726EADEA}"/>
          </ac:spMkLst>
        </pc:spChg>
        <pc:spChg chg="del">
          <ac:chgData name="Mr Tam Nguyen" userId="53846575c6d7c6f1" providerId="LiveId" clId="{09BB88B2-0840-4FC3-B407-2FB5A0E6BF3A}" dt="2019-11-14T06:37:19.511" v="2" actId="478"/>
          <ac:spMkLst>
            <pc:docMk/>
            <pc:sldMk cId="1817226621" sldId="668"/>
            <ac:spMk id="96" creationId="{8F068620-508B-4AF1-AE40-C49698FABCC6}"/>
          </ac:spMkLst>
        </pc:spChg>
        <pc:spChg chg="del">
          <ac:chgData name="Mr Tam Nguyen" userId="53846575c6d7c6f1" providerId="LiveId" clId="{09BB88B2-0840-4FC3-B407-2FB5A0E6BF3A}" dt="2019-11-14T06:37:19.511" v="2" actId="478"/>
          <ac:spMkLst>
            <pc:docMk/>
            <pc:sldMk cId="1817226621" sldId="668"/>
            <ac:spMk id="97" creationId="{F20848F8-2B5E-41F7-8046-C7BD080DCF60}"/>
          </ac:spMkLst>
        </pc:spChg>
        <pc:spChg chg="del">
          <ac:chgData name="Mr Tam Nguyen" userId="53846575c6d7c6f1" providerId="LiveId" clId="{09BB88B2-0840-4FC3-B407-2FB5A0E6BF3A}" dt="2019-11-14T06:37:19.511" v="2" actId="478"/>
          <ac:spMkLst>
            <pc:docMk/>
            <pc:sldMk cId="1817226621" sldId="668"/>
            <ac:spMk id="98" creationId="{76F7F81F-0120-4EB1-81DF-9D45E812EEB5}"/>
          </ac:spMkLst>
        </pc:spChg>
        <pc:spChg chg="del">
          <ac:chgData name="Mr Tam Nguyen" userId="53846575c6d7c6f1" providerId="LiveId" clId="{09BB88B2-0840-4FC3-B407-2FB5A0E6BF3A}" dt="2019-11-14T06:37:19.511" v="2" actId="478"/>
          <ac:spMkLst>
            <pc:docMk/>
            <pc:sldMk cId="1817226621" sldId="668"/>
            <ac:spMk id="99" creationId="{6CA532E8-9C55-4065-9386-545B0F694512}"/>
          </ac:spMkLst>
        </pc:spChg>
        <pc:spChg chg="del">
          <ac:chgData name="Mr Tam Nguyen" userId="53846575c6d7c6f1" providerId="LiveId" clId="{09BB88B2-0840-4FC3-B407-2FB5A0E6BF3A}" dt="2019-11-14T06:37:19.511" v="2" actId="478"/>
          <ac:spMkLst>
            <pc:docMk/>
            <pc:sldMk cId="1817226621" sldId="668"/>
            <ac:spMk id="100" creationId="{770929BC-6F21-498D-9C0A-3056D9043F13}"/>
          </ac:spMkLst>
        </pc:spChg>
        <pc:spChg chg="del">
          <ac:chgData name="Mr Tam Nguyen" userId="53846575c6d7c6f1" providerId="LiveId" clId="{09BB88B2-0840-4FC3-B407-2FB5A0E6BF3A}" dt="2019-11-14T06:37:19.511" v="2" actId="478"/>
          <ac:spMkLst>
            <pc:docMk/>
            <pc:sldMk cId="1817226621" sldId="668"/>
            <ac:spMk id="101" creationId="{C034B113-CD4B-4BE2-8544-932E417221F7}"/>
          </ac:spMkLst>
        </pc:spChg>
        <pc:spChg chg="del">
          <ac:chgData name="Mr Tam Nguyen" userId="53846575c6d7c6f1" providerId="LiveId" clId="{09BB88B2-0840-4FC3-B407-2FB5A0E6BF3A}" dt="2019-11-14T06:37:19.511" v="2" actId="478"/>
          <ac:spMkLst>
            <pc:docMk/>
            <pc:sldMk cId="1817226621" sldId="668"/>
            <ac:spMk id="102" creationId="{4406FB9C-7741-4C46-BEDA-85A6B4A72F86}"/>
          </ac:spMkLst>
        </pc:spChg>
        <pc:spChg chg="del">
          <ac:chgData name="Mr Tam Nguyen" userId="53846575c6d7c6f1" providerId="LiveId" clId="{09BB88B2-0840-4FC3-B407-2FB5A0E6BF3A}" dt="2019-11-14T06:37:19.511" v="2" actId="478"/>
          <ac:spMkLst>
            <pc:docMk/>
            <pc:sldMk cId="1817226621" sldId="668"/>
            <ac:spMk id="103" creationId="{F4C3AD62-3D88-46A5-B671-7A3240139E21}"/>
          </ac:spMkLst>
        </pc:spChg>
        <pc:spChg chg="del">
          <ac:chgData name="Mr Tam Nguyen" userId="53846575c6d7c6f1" providerId="LiveId" clId="{09BB88B2-0840-4FC3-B407-2FB5A0E6BF3A}" dt="2019-11-14T06:37:19.511" v="2" actId="478"/>
          <ac:spMkLst>
            <pc:docMk/>
            <pc:sldMk cId="1817226621" sldId="668"/>
            <ac:spMk id="104" creationId="{4626603D-4362-423F-A9B9-5F944AC8C4A6}"/>
          </ac:spMkLst>
        </pc:spChg>
        <pc:spChg chg="del">
          <ac:chgData name="Mr Tam Nguyen" userId="53846575c6d7c6f1" providerId="LiveId" clId="{09BB88B2-0840-4FC3-B407-2FB5A0E6BF3A}" dt="2019-11-14T06:37:19.511" v="2" actId="478"/>
          <ac:spMkLst>
            <pc:docMk/>
            <pc:sldMk cId="1817226621" sldId="668"/>
            <ac:spMk id="105" creationId="{7B1BBFFC-148B-47BB-AB54-55C2B81D9516}"/>
          </ac:spMkLst>
        </pc:spChg>
        <pc:spChg chg="del">
          <ac:chgData name="Mr Tam Nguyen" userId="53846575c6d7c6f1" providerId="LiveId" clId="{09BB88B2-0840-4FC3-B407-2FB5A0E6BF3A}" dt="2019-11-14T06:37:19.511" v="2" actId="478"/>
          <ac:spMkLst>
            <pc:docMk/>
            <pc:sldMk cId="1817226621" sldId="668"/>
            <ac:spMk id="106" creationId="{054CE51A-64A6-4DE1-8A10-50E33D455D7E}"/>
          </ac:spMkLst>
        </pc:spChg>
        <pc:spChg chg="del">
          <ac:chgData name="Mr Tam Nguyen" userId="53846575c6d7c6f1" providerId="LiveId" clId="{09BB88B2-0840-4FC3-B407-2FB5A0E6BF3A}" dt="2019-11-14T06:37:19.511" v="2" actId="478"/>
          <ac:spMkLst>
            <pc:docMk/>
            <pc:sldMk cId="1817226621" sldId="668"/>
            <ac:spMk id="107" creationId="{05151A05-F8EE-4377-87CA-35E575DBCEA9}"/>
          </ac:spMkLst>
        </pc:spChg>
        <pc:spChg chg="del">
          <ac:chgData name="Mr Tam Nguyen" userId="53846575c6d7c6f1" providerId="LiveId" clId="{09BB88B2-0840-4FC3-B407-2FB5A0E6BF3A}" dt="2019-11-14T06:37:19.511" v="2" actId="478"/>
          <ac:spMkLst>
            <pc:docMk/>
            <pc:sldMk cId="1817226621" sldId="668"/>
            <ac:spMk id="108" creationId="{072FF932-7A4E-4DB1-8824-A9A914254059}"/>
          </ac:spMkLst>
        </pc:spChg>
        <pc:spChg chg="del">
          <ac:chgData name="Mr Tam Nguyen" userId="53846575c6d7c6f1" providerId="LiveId" clId="{09BB88B2-0840-4FC3-B407-2FB5A0E6BF3A}" dt="2019-11-14T06:37:19.511" v="2" actId="478"/>
          <ac:spMkLst>
            <pc:docMk/>
            <pc:sldMk cId="1817226621" sldId="668"/>
            <ac:spMk id="109" creationId="{8D67DAAE-0047-4423-B8E3-F887CAC28699}"/>
          </ac:spMkLst>
        </pc:spChg>
        <pc:spChg chg="del">
          <ac:chgData name="Mr Tam Nguyen" userId="53846575c6d7c6f1" providerId="LiveId" clId="{09BB88B2-0840-4FC3-B407-2FB5A0E6BF3A}" dt="2019-11-14T06:37:19.511" v="2" actId="478"/>
          <ac:spMkLst>
            <pc:docMk/>
            <pc:sldMk cId="1817226621" sldId="668"/>
            <ac:spMk id="110" creationId="{7589B022-D727-44CD-83E6-E6031BD24EFA}"/>
          </ac:spMkLst>
        </pc:spChg>
        <pc:spChg chg="del">
          <ac:chgData name="Mr Tam Nguyen" userId="53846575c6d7c6f1" providerId="LiveId" clId="{09BB88B2-0840-4FC3-B407-2FB5A0E6BF3A}" dt="2019-11-14T06:37:19.511" v="2" actId="478"/>
          <ac:spMkLst>
            <pc:docMk/>
            <pc:sldMk cId="1817226621" sldId="668"/>
            <ac:spMk id="111" creationId="{1D360142-2D0F-499F-B166-F687A253D08F}"/>
          </ac:spMkLst>
        </pc:spChg>
        <pc:spChg chg="add mod">
          <ac:chgData name="Mr Tam Nguyen" userId="53846575c6d7c6f1" providerId="LiveId" clId="{09BB88B2-0840-4FC3-B407-2FB5A0E6BF3A}" dt="2019-11-14T06:48:09.982" v="242" actId="571"/>
          <ac:spMkLst>
            <pc:docMk/>
            <pc:sldMk cId="1817226621" sldId="668"/>
            <ac:spMk id="112" creationId="{61C72F0B-3B85-44F5-938A-C250DA47070F}"/>
          </ac:spMkLst>
        </pc:spChg>
        <pc:spChg chg="add mod">
          <ac:chgData name="Mr Tam Nguyen" userId="53846575c6d7c6f1" providerId="LiveId" clId="{09BB88B2-0840-4FC3-B407-2FB5A0E6BF3A}" dt="2019-11-14T06:48:09.982" v="242" actId="571"/>
          <ac:spMkLst>
            <pc:docMk/>
            <pc:sldMk cId="1817226621" sldId="668"/>
            <ac:spMk id="113" creationId="{1A80F6ED-6D92-4474-AB28-13E70641265F}"/>
          </ac:spMkLst>
        </pc:spChg>
        <pc:spChg chg="add mod">
          <ac:chgData name="Mr Tam Nguyen" userId="53846575c6d7c6f1" providerId="LiveId" clId="{09BB88B2-0840-4FC3-B407-2FB5A0E6BF3A}" dt="2019-11-14T06:48:09.982" v="242" actId="571"/>
          <ac:spMkLst>
            <pc:docMk/>
            <pc:sldMk cId="1817226621" sldId="668"/>
            <ac:spMk id="114" creationId="{DFCA5343-E298-4221-A136-E897A94C3E21}"/>
          </ac:spMkLst>
        </pc:spChg>
        <pc:spChg chg="add mod">
          <ac:chgData name="Mr Tam Nguyen" userId="53846575c6d7c6f1" providerId="LiveId" clId="{09BB88B2-0840-4FC3-B407-2FB5A0E6BF3A}" dt="2019-11-14T06:48:17.129" v="243" actId="571"/>
          <ac:spMkLst>
            <pc:docMk/>
            <pc:sldMk cId="1817226621" sldId="668"/>
            <ac:spMk id="115" creationId="{2C22EDB8-1668-49D1-861B-E032CB8A6DF4}"/>
          </ac:spMkLst>
        </pc:spChg>
        <pc:spChg chg="add mod">
          <ac:chgData name="Mr Tam Nguyen" userId="53846575c6d7c6f1" providerId="LiveId" clId="{09BB88B2-0840-4FC3-B407-2FB5A0E6BF3A}" dt="2019-11-14T06:48:17.129" v="243" actId="571"/>
          <ac:spMkLst>
            <pc:docMk/>
            <pc:sldMk cId="1817226621" sldId="668"/>
            <ac:spMk id="116" creationId="{82FF5BC3-F204-44A9-A903-39F75997C7AD}"/>
          </ac:spMkLst>
        </pc:spChg>
        <pc:spChg chg="add mod">
          <ac:chgData name="Mr Tam Nguyen" userId="53846575c6d7c6f1" providerId="LiveId" clId="{09BB88B2-0840-4FC3-B407-2FB5A0E6BF3A}" dt="2019-11-14T06:48:17.129" v="243" actId="571"/>
          <ac:spMkLst>
            <pc:docMk/>
            <pc:sldMk cId="1817226621" sldId="668"/>
            <ac:spMk id="117" creationId="{DDF917ED-9BEE-4C0B-B168-764D17696B4D}"/>
          </ac:spMkLst>
        </pc:spChg>
        <pc:spChg chg="add mod">
          <ac:chgData name="Mr Tam Nguyen" userId="53846575c6d7c6f1" providerId="LiveId" clId="{09BB88B2-0840-4FC3-B407-2FB5A0E6BF3A}" dt="2019-11-14T06:48:17.129" v="243" actId="571"/>
          <ac:spMkLst>
            <pc:docMk/>
            <pc:sldMk cId="1817226621" sldId="668"/>
            <ac:spMk id="118" creationId="{00F5F7D5-B9D5-4512-8F1A-C1933AA0D589}"/>
          </ac:spMkLst>
        </pc:spChg>
        <pc:spChg chg="add mod">
          <ac:chgData name="Mr Tam Nguyen" userId="53846575c6d7c6f1" providerId="LiveId" clId="{09BB88B2-0840-4FC3-B407-2FB5A0E6BF3A}" dt="2019-11-14T06:48:17.129" v="243" actId="571"/>
          <ac:spMkLst>
            <pc:docMk/>
            <pc:sldMk cId="1817226621" sldId="668"/>
            <ac:spMk id="119" creationId="{067F7FAF-EF24-4A70-935E-F7697FADCDD5}"/>
          </ac:spMkLst>
        </pc:spChg>
        <pc:spChg chg="add mod">
          <ac:chgData name="Mr Tam Nguyen" userId="53846575c6d7c6f1" providerId="LiveId" clId="{09BB88B2-0840-4FC3-B407-2FB5A0E6BF3A}" dt="2019-11-14T06:48:17.129" v="243" actId="571"/>
          <ac:spMkLst>
            <pc:docMk/>
            <pc:sldMk cId="1817226621" sldId="668"/>
            <ac:spMk id="120" creationId="{2C958CC7-F53D-435E-A68F-2DA693546E22}"/>
          </ac:spMkLst>
        </pc:spChg>
        <pc:spChg chg="add mod">
          <ac:chgData name="Mr Tam Nguyen" userId="53846575c6d7c6f1" providerId="LiveId" clId="{09BB88B2-0840-4FC3-B407-2FB5A0E6BF3A}" dt="2019-11-14T06:48:17.129" v="243" actId="571"/>
          <ac:spMkLst>
            <pc:docMk/>
            <pc:sldMk cId="1817226621" sldId="668"/>
            <ac:spMk id="121" creationId="{6E920201-07D1-4016-BE6A-C73C37C349F2}"/>
          </ac:spMkLst>
        </pc:spChg>
        <pc:spChg chg="add mod">
          <ac:chgData name="Mr Tam Nguyen" userId="53846575c6d7c6f1" providerId="LiveId" clId="{09BB88B2-0840-4FC3-B407-2FB5A0E6BF3A}" dt="2019-11-14T06:48:17.129" v="243" actId="571"/>
          <ac:spMkLst>
            <pc:docMk/>
            <pc:sldMk cId="1817226621" sldId="668"/>
            <ac:spMk id="122" creationId="{22762D3A-9D3E-4958-89A8-705439608B4A}"/>
          </ac:spMkLst>
        </pc:spChg>
        <pc:spChg chg="add mod">
          <ac:chgData name="Mr Tam Nguyen" userId="53846575c6d7c6f1" providerId="LiveId" clId="{09BB88B2-0840-4FC3-B407-2FB5A0E6BF3A}" dt="2019-11-14T06:48:21.999" v="244" actId="571"/>
          <ac:spMkLst>
            <pc:docMk/>
            <pc:sldMk cId="1817226621" sldId="668"/>
            <ac:spMk id="123" creationId="{32411812-8553-4FE9-8353-74DA76841141}"/>
          </ac:spMkLst>
        </pc:spChg>
        <pc:spChg chg="add mod">
          <ac:chgData name="Mr Tam Nguyen" userId="53846575c6d7c6f1" providerId="LiveId" clId="{09BB88B2-0840-4FC3-B407-2FB5A0E6BF3A}" dt="2019-11-14T06:48:21.999" v="244" actId="571"/>
          <ac:spMkLst>
            <pc:docMk/>
            <pc:sldMk cId="1817226621" sldId="668"/>
            <ac:spMk id="124" creationId="{3DF79256-D8F5-4C59-8ACB-3AF18306EA59}"/>
          </ac:spMkLst>
        </pc:spChg>
        <pc:spChg chg="add mod">
          <ac:chgData name="Mr Tam Nguyen" userId="53846575c6d7c6f1" providerId="LiveId" clId="{09BB88B2-0840-4FC3-B407-2FB5A0E6BF3A}" dt="2019-11-14T06:48:21.999" v="244" actId="571"/>
          <ac:spMkLst>
            <pc:docMk/>
            <pc:sldMk cId="1817226621" sldId="668"/>
            <ac:spMk id="125" creationId="{937DC855-A912-4C46-AB40-5C0BCBFAF542}"/>
          </ac:spMkLst>
        </pc:spChg>
        <pc:spChg chg="add mod">
          <ac:chgData name="Mr Tam Nguyen" userId="53846575c6d7c6f1" providerId="LiveId" clId="{09BB88B2-0840-4FC3-B407-2FB5A0E6BF3A}" dt="2019-11-14T06:48:21.999" v="244" actId="571"/>
          <ac:spMkLst>
            <pc:docMk/>
            <pc:sldMk cId="1817226621" sldId="668"/>
            <ac:spMk id="126" creationId="{2249AD56-B790-4221-9EAF-98C75513A1AC}"/>
          </ac:spMkLst>
        </pc:spChg>
        <pc:spChg chg="add mod">
          <ac:chgData name="Mr Tam Nguyen" userId="53846575c6d7c6f1" providerId="LiveId" clId="{09BB88B2-0840-4FC3-B407-2FB5A0E6BF3A}" dt="2019-11-14T06:48:21.999" v="244" actId="571"/>
          <ac:spMkLst>
            <pc:docMk/>
            <pc:sldMk cId="1817226621" sldId="668"/>
            <ac:spMk id="127" creationId="{5A9F88A0-FB6C-4971-92DF-74F8F119E89F}"/>
          </ac:spMkLst>
        </pc:spChg>
        <pc:spChg chg="add mod">
          <ac:chgData name="Mr Tam Nguyen" userId="53846575c6d7c6f1" providerId="LiveId" clId="{09BB88B2-0840-4FC3-B407-2FB5A0E6BF3A}" dt="2019-11-14T06:48:21.999" v="244" actId="571"/>
          <ac:spMkLst>
            <pc:docMk/>
            <pc:sldMk cId="1817226621" sldId="668"/>
            <ac:spMk id="128" creationId="{0F49C46B-5F55-4F8B-B73A-1FB69CAE2BBF}"/>
          </ac:spMkLst>
        </pc:spChg>
        <pc:spChg chg="del">
          <ac:chgData name="Mr Tam Nguyen" userId="53846575c6d7c6f1" providerId="LiveId" clId="{09BB88B2-0840-4FC3-B407-2FB5A0E6BF3A}" dt="2019-11-14T06:37:19.511" v="2" actId="478"/>
          <ac:spMkLst>
            <pc:docMk/>
            <pc:sldMk cId="1817226621" sldId="668"/>
            <ac:spMk id="129" creationId="{EC3E4D79-F7C4-46A6-8549-651056FDD601}"/>
          </ac:spMkLst>
        </pc:spChg>
        <pc:spChg chg="del">
          <ac:chgData name="Mr Tam Nguyen" userId="53846575c6d7c6f1" providerId="LiveId" clId="{09BB88B2-0840-4FC3-B407-2FB5A0E6BF3A}" dt="2019-11-14T06:37:19.511" v="2" actId="478"/>
          <ac:spMkLst>
            <pc:docMk/>
            <pc:sldMk cId="1817226621" sldId="668"/>
            <ac:spMk id="130" creationId="{AEB50382-AC01-4162-A095-492AF05D778A}"/>
          </ac:spMkLst>
        </pc:spChg>
        <pc:spChg chg="add mod">
          <ac:chgData name="Mr Tam Nguyen" userId="53846575c6d7c6f1" providerId="LiveId" clId="{09BB88B2-0840-4FC3-B407-2FB5A0E6BF3A}" dt="2019-11-14T06:48:21.999" v="244" actId="571"/>
          <ac:spMkLst>
            <pc:docMk/>
            <pc:sldMk cId="1817226621" sldId="668"/>
            <ac:spMk id="131" creationId="{933C3E47-5812-4A4A-A3A7-05002B274D09}"/>
          </ac:spMkLst>
        </pc:spChg>
        <pc:spChg chg="add mod">
          <ac:chgData name="Mr Tam Nguyen" userId="53846575c6d7c6f1" providerId="LiveId" clId="{09BB88B2-0840-4FC3-B407-2FB5A0E6BF3A}" dt="2019-11-14T06:48:21.999" v="244" actId="571"/>
          <ac:spMkLst>
            <pc:docMk/>
            <pc:sldMk cId="1817226621" sldId="668"/>
            <ac:spMk id="132" creationId="{0864D5D1-862D-40B7-8D1D-072A4F73D8DB}"/>
          </ac:spMkLst>
        </pc:spChg>
        <pc:spChg chg="add mod">
          <ac:chgData name="Mr Tam Nguyen" userId="53846575c6d7c6f1" providerId="LiveId" clId="{09BB88B2-0840-4FC3-B407-2FB5A0E6BF3A}" dt="2019-11-14T06:48:27.833" v="245" actId="571"/>
          <ac:spMkLst>
            <pc:docMk/>
            <pc:sldMk cId="1817226621" sldId="668"/>
            <ac:spMk id="133" creationId="{D65E9EC3-7965-4DDE-99D1-F797AB476901}"/>
          </ac:spMkLst>
        </pc:spChg>
        <pc:spChg chg="add mod">
          <ac:chgData name="Mr Tam Nguyen" userId="53846575c6d7c6f1" providerId="LiveId" clId="{09BB88B2-0840-4FC3-B407-2FB5A0E6BF3A}" dt="2019-11-14T06:48:27.833" v="245" actId="571"/>
          <ac:spMkLst>
            <pc:docMk/>
            <pc:sldMk cId="1817226621" sldId="668"/>
            <ac:spMk id="134" creationId="{6DC5B8D8-C7EC-4804-8048-A7B0DBE43C7D}"/>
          </ac:spMkLst>
        </pc:spChg>
        <pc:spChg chg="add mod">
          <ac:chgData name="Mr Tam Nguyen" userId="53846575c6d7c6f1" providerId="LiveId" clId="{09BB88B2-0840-4FC3-B407-2FB5A0E6BF3A}" dt="2019-11-14T06:48:27.833" v="245" actId="571"/>
          <ac:spMkLst>
            <pc:docMk/>
            <pc:sldMk cId="1817226621" sldId="668"/>
            <ac:spMk id="135" creationId="{C243C5DB-9E2A-4BA2-BE8F-8E564F6AB6B4}"/>
          </ac:spMkLst>
        </pc:spChg>
        <pc:spChg chg="add mod">
          <ac:chgData name="Mr Tam Nguyen" userId="53846575c6d7c6f1" providerId="LiveId" clId="{09BB88B2-0840-4FC3-B407-2FB5A0E6BF3A}" dt="2019-11-14T06:48:27.833" v="245" actId="571"/>
          <ac:spMkLst>
            <pc:docMk/>
            <pc:sldMk cId="1817226621" sldId="668"/>
            <ac:spMk id="136" creationId="{E8608D20-127C-4D49-AE37-941F0043671B}"/>
          </ac:spMkLst>
        </pc:spChg>
        <pc:spChg chg="add mod">
          <ac:chgData name="Mr Tam Nguyen" userId="53846575c6d7c6f1" providerId="LiveId" clId="{09BB88B2-0840-4FC3-B407-2FB5A0E6BF3A}" dt="2019-11-14T06:48:27.833" v="245" actId="571"/>
          <ac:spMkLst>
            <pc:docMk/>
            <pc:sldMk cId="1817226621" sldId="668"/>
            <ac:spMk id="137" creationId="{D0871AF2-11FD-486F-8864-D350AF91F305}"/>
          </ac:spMkLst>
        </pc:spChg>
        <pc:spChg chg="add mod">
          <ac:chgData name="Mr Tam Nguyen" userId="53846575c6d7c6f1" providerId="LiveId" clId="{09BB88B2-0840-4FC3-B407-2FB5A0E6BF3A}" dt="2019-11-14T06:48:27.833" v="245" actId="571"/>
          <ac:spMkLst>
            <pc:docMk/>
            <pc:sldMk cId="1817226621" sldId="668"/>
            <ac:spMk id="138" creationId="{1CA5226D-468D-4EAF-AAB2-82E6807F265E}"/>
          </ac:spMkLst>
        </pc:spChg>
        <pc:spChg chg="del">
          <ac:chgData name="Mr Tam Nguyen" userId="53846575c6d7c6f1" providerId="LiveId" clId="{09BB88B2-0840-4FC3-B407-2FB5A0E6BF3A}" dt="2019-11-14T06:37:19.511" v="2" actId="478"/>
          <ac:spMkLst>
            <pc:docMk/>
            <pc:sldMk cId="1817226621" sldId="668"/>
            <ac:spMk id="139" creationId="{0F9B9D49-0471-488E-9091-AE49CCD598A3}"/>
          </ac:spMkLst>
        </pc:spChg>
        <pc:spChg chg="del">
          <ac:chgData name="Mr Tam Nguyen" userId="53846575c6d7c6f1" providerId="LiveId" clId="{09BB88B2-0840-4FC3-B407-2FB5A0E6BF3A}" dt="2019-11-14T06:37:19.511" v="2" actId="478"/>
          <ac:spMkLst>
            <pc:docMk/>
            <pc:sldMk cId="1817226621" sldId="668"/>
            <ac:spMk id="140" creationId="{5DBBA4B0-498C-4A33-97EC-0651F5E8CEA1}"/>
          </ac:spMkLst>
        </pc:spChg>
        <pc:spChg chg="del">
          <ac:chgData name="Mr Tam Nguyen" userId="53846575c6d7c6f1" providerId="LiveId" clId="{09BB88B2-0840-4FC3-B407-2FB5A0E6BF3A}" dt="2019-11-14T06:37:12.080" v="1" actId="478"/>
          <ac:spMkLst>
            <pc:docMk/>
            <pc:sldMk cId="1817226621" sldId="668"/>
            <ac:spMk id="141" creationId="{BD57560C-7490-4F9E-B996-7D0A0DEEC02E}"/>
          </ac:spMkLst>
        </pc:spChg>
        <pc:spChg chg="del">
          <ac:chgData name="Mr Tam Nguyen" userId="53846575c6d7c6f1" providerId="LiveId" clId="{09BB88B2-0840-4FC3-B407-2FB5A0E6BF3A}" dt="2019-11-14T06:37:12.080" v="1" actId="478"/>
          <ac:spMkLst>
            <pc:docMk/>
            <pc:sldMk cId="1817226621" sldId="668"/>
            <ac:spMk id="142" creationId="{BDEDF038-C5AD-4A82-A6ED-D6D08F6D5719}"/>
          </ac:spMkLst>
        </pc:spChg>
        <pc:spChg chg="del">
          <ac:chgData name="Mr Tam Nguyen" userId="53846575c6d7c6f1" providerId="LiveId" clId="{09BB88B2-0840-4FC3-B407-2FB5A0E6BF3A}" dt="2019-11-14T06:37:12.080" v="1" actId="478"/>
          <ac:spMkLst>
            <pc:docMk/>
            <pc:sldMk cId="1817226621" sldId="668"/>
            <ac:spMk id="143" creationId="{4699B486-9679-44BC-8C43-6DF32973693B}"/>
          </ac:spMkLst>
        </pc:spChg>
        <pc:spChg chg="del">
          <ac:chgData name="Mr Tam Nguyen" userId="53846575c6d7c6f1" providerId="LiveId" clId="{09BB88B2-0840-4FC3-B407-2FB5A0E6BF3A}" dt="2019-11-14T06:37:12.080" v="1" actId="478"/>
          <ac:spMkLst>
            <pc:docMk/>
            <pc:sldMk cId="1817226621" sldId="668"/>
            <ac:spMk id="144" creationId="{21CC6EE9-EEC7-4766-BB9F-74AFA11E5B9B}"/>
          </ac:spMkLst>
        </pc:spChg>
        <pc:spChg chg="add mod">
          <ac:chgData name="Mr Tam Nguyen" userId="53846575c6d7c6f1" providerId="LiveId" clId="{09BB88B2-0840-4FC3-B407-2FB5A0E6BF3A}" dt="2019-11-14T06:48:27.833" v="245" actId="571"/>
          <ac:spMkLst>
            <pc:docMk/>
            <pc:sldMk cId="1817226621" sldId="668"/>
            <ac:spMk id="145" creationId="{88EC8BB5-444D-4BB3-A10B-1C678AE3EF49}"/>
          </ac:spMkLst>
        </pc:spChg>
        <pc:spChg chg="add mod">
          <ac:chgData name="Mr Tam Nguyen" userId="53846575c6d7c6f1" providerId="LiveId" clId="{09BB88B2-0840-4FC3-B407-2FB5A0E6BF3A}" dt="2019-11-14T06:48:27.833" v="245" actId="571"/>
          <ac:spMkLst>
            <pc:docMk/>
            <pc:sldMk cId="1817226621" sldId="668"/>
            <ac:spMk id="146" creationId="{C5C0FE00-65E4-45DC-B9A5-56B76D22DFAF}"/>
          </ac:spMkLst>
        </pc:spChg>
        <pc:spChg chg="add mod">
          <ac:chgData name="Mr Tam Nguyen" userId="53846575c6d7c6f1" providerId="LiveId" clId="{09BB88B2-0840-4FC3-B407-2FB5A0E6BF3A}" dt="2019-11-14T06:48:36.214" v="246" actId="571"/>
          <ac:spMkLst>
            <pc:docMk/>
            <pc:sldMk cId="1817226621" sldId="668"/>
            <ac:spMk id="147" creationId="{4CB9A3B2-B401-4177-94BE-6ADAB75C525F}"/>
          </ac:spMkLst>
        </pc:spChg>
        <pc:spChg chg="mod">
          <ac:chgData name="Mr Tam Nguyen" userId="53846575c6d7c6f1" providerId="LiveId" clId="{09BB88B2-0840-4FC3-B407-2FB5A0E6BF3A}" dt="2019-11-14T06:38:08.497" v="89" actId="1036"/>
          <ac:spMkLst>
            <pc:docMk/>
            <pc:sldMk cId="1817226621" sldId="668"/>
            <ac:spMk id="148" creationId="{5DA30047-9529-4C3E-9772-18B84296F03E}"/>
          </ac:spMkLst>
        </pc:spChg>
        <pc:spChg chg="mod">
          <ac:chgData name="Mr Tam Nguyen" userId="53846575c6d7c6f1" providerId="LiveId" clId="{09BB88B2-0840-4FC3-B407-2FB5A0E6BF3A}" dt="2019-11-14T06:38:07.010" v="84" actId="1036"/>
          <ac:spMkLst>
            <pc:docMk/>
            <pc:sldMk cId="1817226621" sldId="668"/>
            <ac:spMk id="149" creationId="{A8D9E899-0A1F-44DE-9367-F34351CD13A1}"/>
          </ac:spMkLst>
        </pc:spChg>
        <pc:spChg chg="mod">
          <ac:chgData name="Mr Tam Nguyen" userId="53846575c6d7c6f1" providerId="LiveId" clId="{09BB88B2-0840-4FC3-B407-2FB5A0E6BF3A}" dt="2019-11-14T06:38:05.480" v="80" actId="1036"/>
          <ac:spMkLst>
            <pc:docMk/>
            <pc:sldMk cId="1817226621" sldId="668"/>
            <ac:spMk id="150" creationId="{A284E94A-99FF-4AF0-9E2A-C51941AF41AD}"/>
          </ac:spMkLst>
        </pc:spChg>
        <pc:spChg chg="mod">
          <ac:chgData name="Mr Tam Nguyen" userId="53846575c6d7c6f1" providerId="LiveId" clId="{09BB88B2-0840-4FC3-B407-2FB5A0E6BF3A}" dt="2019-11-14T06:38:03.993" v="76" actId="1036"/>
          <ac:spMkLst>
            <pc:docMk/>
            <pc:sldMk cId="1817226621" sldId="668"/>
            <ac:spMk id="151" creationId="{9BFBF487-2FFA-4A77-9EA0-B19BD22521E8}"/>
          </ac:spMkLst>
        </pc:spChg>
        <pc:spChg chg="add mod">
          <ac:chgData name="Mr Tam Nguyen" userId="53846575c6d7c6f1" providerId="LiveId" clId="{09BB88B2-0840-4FC3-B407-2FB5A0E6BF3A}" dt="2019-11-14T06:48:36.214" v="246" actId="571"/>
          <ac:spMkLst>
            <pc:docMk/>
            <pc:sldMk cId="1817226621" sldId="668"/>
            <ac:spMk id="152" creationId="{402603B8-DF3C-48EB-A6AB-87763DEE1014}"/>
          </ac:spMkLst>
        </pc:spChg>
        <pc:spChg chg="add mod">
          <ac:chgData name="Mr Tam Nguyen" userId="53846575c6d7c6f1" providerId="LiveId" clId="{09BB88B2-0840-4FC3-B407-2FB5A0E6BF3A}" dt="2019-11-14T06:48:36.214" v="246" actId="571"/>
          <ac:spMkLst>
            <pc:docMk/>
            <pc:sldMk cId="1817226621" sldId="668"/>
            <ac:spMk id="153" creationId="{37C103B8-B574-4777-933C-3C5817C227E2}"/>
          </ac:spMkLst>
        </pc:spChg>
        <pc:spChg chg="add mod">
          <ac:chgData name="Mr Tam Nguyen" userId="53846575c6d7c6f1" providerId="LiveId" clId="{09BB88B2-0840-4FC3-B407-2FB5A0E6BF3A}" dt="2019-11-14T06:48:36.214" v="246" actId="571"/>
          <ac:spMkLst>
            <pc:docMk/>
            <pc:sldMk cId="1817226621" sldId="668"/>
            <ac:spMk id="154" creationId="{2DCC8EDE-E2F2-4BE7-AA55-387F052475AE}"/>
          </ac:spMkLst>
        </pc:spChg>
        <pc:spChg chg="add mod">
          <ac:chgData name="Mr Tam Nguyen" userId="53846575c6d7c6f1" providerId="LiveId" clId="{09BB88B2-0840-4FC3-B407-2FB5A0E6BF3A}" dt="2019-11-14T06:48:36.214" v="246" actId="571"/>
          <ac:spMkLst>
            <pc:docMk/>
            <pc:sldMk cId="1817226621" sldId="668"/>
            <ac:spMk id="155" creationId="{897B05F0-6CAA-44B1-AE0A-85E2C6D2E50D}"/>
          </ac:spMkLst>
        </pc:spChg>
        <pc:spChg chg="add mod">
          <ac:chgData name="Mr Tam Nguyen" userId="53846575c6d7c6f1" providerId="LiveId" clId="{09BB88B2-0840-4FC3-B407-2FB5A0E6BF3A}" dt="2019-11-14T06:48:36.214" v="246" actId="571"/>
          <ac:spMkLst>
            <pc:docMk/>
            <pc:sldMk cId="1817226621" sldId="668"/>
            <ac:spMk id="156" creationId="{8D6A8B09-8F51-41D8-96BC-CFE3919B8A62}"/>
          </ac:spMkLst>
        </pc:spChg>
        <pc:spChg chg="add mod">
          <ac:chgData name="Mr Tam Nguyen" userId="53846575c6d7c6f1" providerId="LiveId" clId="{09BB88B2-0840-4FC3-B407-2FB5A0E6BF3A}" dt="2019-11-14T06:48:36.214" v="246" actId="571"/>
          <ac:spMkLst>
            <pc:docMk/>
            <pc:sldMk cId="1817226621" sldId="668"/>
            <ac:spMk id="157" creationId="{605ED3FD-5B9F-4427-BE79-AA7388A00F7E}"/>
          </ac:spMkLst>
        </pc:spChg>
        <pc:spChg chg="add mod">
          <ac:chgData name="Mr Tam Nguyen" userId="53846575c6d7c6f1" providerId="LiveId" clId="{09BB88B2-0840-4FC3-B407-2FB5A0E6BF3A}" dt="2019-11-14T06:48:41.895" v="247" actId="1076"/>
          <ac:spMkLst>
            <pc:docMk/>
            <pc:sldMk cId="1817226621" sldId="668"/>
            <ac:spMk id="158" creationId="{1ECD5ECE-DC3D-42E3-9115-DF729545AB8A}"/>
          </ac:spMkLst>
        </pc:spChg>
        <pc:spChg chg="add mod">
          <ac:chgData name="Mr Tam Nguyen" userId="53846575c6d7c6f1" providerId="LiveId" clId="{09BB88B2-0840-4FC3-B407-2FB5A0E6BF3A}" dt="2019-11-14T06:53:01.409" v="359" actId="1038"/>
          <ac:spMkLst>
            <pc:docMk/>
            <pc:sldMk cId="1817226621" sldId="668"/>
            <ac:spMk id="159" creationId="{111F3FC7-D58A-46EB-A20B-6131E75663AA}"/>
          </ac:spMkLst>
        </pc:spChg>
        <pc:spChg chg="add mod">
          <ac:chgData name="Mr Tam Nguyen" userId="53846575c6d7c6f1" providerId="LiveId" clId="{09BB88B2-0840-4FC3-B407-2FB5A0E6BF3A}" dt="2019-11-14T06:56:06.084" v="402" actId="207"/>
          <ac:spMkLst>
            <pc:docMk/>
            <pc:sldMk cId="1817226621" sldId="668"/>
            <ac:spMk id="160" creationId="{6CA31E08-B4D9-45B3-BCE8-D82A51100427}"/>
          </ac:spMkLst>
        </pc:spChg>
        <pc:spChg chg="add mod">
          <ac:chgData name="Mr Tam Nguyen" userId="53846575c6d7c6f1" providerId="LiveId" clId="{09BB88B2-0840-4FC3-B407-2FB5A0E6BF3A}" dt="2019-11-14T06:59:14.529" v="446" actId="1076"/>
          <ac:spMkLst>
            <pc:docMk/>
            <pc:sldMk cId="1817226621" sldId="668"/>
            <ac:spMk id="161" creationId="{F50FD942-2389-4A84-A7FC-AB611C3CAFC8}"/>
          </ac:spMkLst>
        </pc:spChg>
        <pc:spChg chg="add mod">
          <ac:chgData name="Mr Tam Nguyen" userId="53846575c6d7c6f1" providerId="LiveId" clId="{09BB88B2-0840-4FC3-B407-2FB5A0E6BF3A}" dt="2019-11-14T07:04:28.911" v="498" actId="207"/>
          <ac:spMkLst>
            <pc:docMk/>
            <pc:sldMk cId="1817226621" sldId="668"/>
            <ac:spMk id="162" creationId="{9DF1F298-AC7A-420E-B4BC-77C0BC47558E}"/>
          </ac:spMkLst>
        </pc:spChg>
        <pc:spChg chg="add mod">
          <ac:chgData name="Mr Tam Nguyen" userId="53846575c6d7c6f1" providerId="LiveId" clId="{09BB88B2-0840-4FC3-B407-2FB5A0E6BF3A}" dt="2019-11-14T07:08:44.640" v="564" actId="20577"/>
          <ac:spMkLst>
            <pc:docMk/>
            <pc:sldMk cId="1817226621" sldId="668"/>
            <ac:spMk id="163" creationId="{FB874053-6CED-4803-96DD-6FEB39445E1A}"/>
          </ac:spMkLst>
        </pc:spChg>
        <pc:spChg chg="del">
          <ac:chgData name="Mr Tam Nguyen" userId="53846575c6d7c6f1" providerId="LiveId" clId="{09BB88B2-0840-4FC3-B407-2FB5A0E6BF3A}" dt="2019-11-14T06:37:12.080" v="1" actId="478"/>
          <ac:spMkLst>
            <pc:docMk/>
            <pc:sldMk cId="1817226621" sldId="668"/>
            <ac:spMk id="183" creationId="{E27443B1-B35B-4099-B60A-410A548C589B}"/>
          </ac:spMkLst>
        </pc:spChg>
        <pc:spChg chg="del">
          <ac:chgData name="Mr Tam Nguyen" userId="53846575c6d7c6f1" providerId="LiveId" clId="{09BB88B2-0840-4FC3-B407-2FB5A0E6BF3A}" dt="2019-11-14T06:37:12.080" v="1" actId="478"/>
          <ac:spMkLst>
            <pc:docMk/>
            <pc:sldMk cId="1817226621" sldId="668"/>
            <ac:spMk id="184" creationId="{A64C08BF-6106-4A41-9E50-1AC9463B264E}"/>
          </ac:spMkLst>
        </pc:spChg>
        <pc:spChg chg="del">
          <ac:chgData name="Mr Tam Nguyen" userId="53846575c6d7c6f1" providerId="LiveId" clId="{09BB88B2-0840-4FC3-B407-2FB5A0E6BF3A}" dt="2019-11-14T06:37:09.118" v="0" actId="478"/>
          <ac:spMkLst>
            <pc:docMk/>
            <pc:sldMk cId="1817226621" sldId="668"/>
            <ac:spMk id="185" creationId="{F19DA016-9B8F-42F2-B42C-FDF7857E0470}"/>
          </ac:spMkLst>
        </pc:spChg>
        <pc:spChg chg="del">
          <ac:chgData name="Mr Tam Nguyen" userId="53846575c6d7c6f1" providerId="LiveId" clId="{09BB88B2-0840-4FC3-B407-2FB5A0E6BF3A}" dt="2019-11-14T06:37:09.118" v="0" actId="478"/>
          <ac:spMkLst>
            <pc:docMk/>
            <pc:sldMk cId="1817226621" sldId="668"/>
            <ac:spMk id="186" creationId="{1233FF32-F273-4008-B740-E94D5B971A2A}"/>
          </ac:spMkLst>
        </pc:spChg>
        <pc:spChg chg="del">
          <ac:chgData name="Mr Tam Nguyen" userId="53846575c6d7c6f1" providerId="LiveId" clId="{09BB88B2-0840-4FC3-B407-2FB5A0E6BF3A}" dt="2019-11-14T06:37:09.118" v="0" actId="478"/>
          <ac:spMkLst>
            <pc:docMk/>
            <pc:sldMk cId="1817226621" sldId="668"/>
            <ac:spMk id="187" creationId="{0404EF1B-765F-4227-8AF0-132D412D6C60}"/>
          </ac:spMkLst>
        </pc:spChg>
        <pc:spChg chg="del">
          <ac:chgData name="Mr Tam Nguyen" userId="53846575c6d7c6f1" providerId="LiveId" clId="{09BB88B2-0840-4FC3-B407-2FB5A0E6BF3A}" dt="2019-11-14T06:37:09.118" v="0" actId="478"/>
          <ac:spMkLst>
            <pc:docMk/>
            <pc:sldMk cId="1817226621" sldId="668"/>
            <ac:spMk id="188" creationId="{84C37B33-FA3F-42E8-8C9C-D899A3A70FBD}"/>
          </ac:spMkLst>
        </pc:spChg>
        <pc:spChg chg="del">
          <ac:chgData name="Mr Tam Nguyen" userId="53846575c6d7c6f1" providerId="LiveId" clId="{09BB88B2-0840-4FC3-B407-2FB5A0E6BF3A}" dt="2019-11-14T06:37:09.118" v="0" actId="478"/>
          <ac:spMkLst>
            <pc:docMk/>
            <pc:sldMk cId="1817226621" sldId="668"/>
            <ac:spMk id="189" creationId="{5303BE7E-5A64-42D4-8F3E-8BE498375BF5}"/>
          </ac:spMkLst>
        </pc:spChg>
        <pc:spChg chg="del">
          <ac:chgData name="Mr Tam Nguyen" userId="53846575c6d7c6f1" providerId="LiveId" clId="{09BB88B2-0840-4FC3-B407-2FB5A0E6BF3A}" dt="2019-11-14T06:37:09.118" v="0" actId="478"/>
          <ac:spMkLst>
            <pc:docMk/>
            <pc:sldMk cId="1817226621" sldId="668"/>
            <ac:spMk id="190" creationId="{BE61A4FE-5528-4FF7-8987-85E91FEFD99B}"/>
          </ac:spMkLst>
        </pc:spChg>
        <pc:graphicFrameChg chg="mod modGraphic">
          <ac:chgData name="Mr Tam Nguyen" userId="53846575c6d7c6f1" providerId="LiveId" clId="{09BB88B2-0840-4FC3-B407-2FB5A0E6BF3A}" dt="2019-11-14T06:46:34.769" v="233"/>
          <ac:graphicFrameMkLst>
            <pc:docMk/>
            <pc:sldMk cId="1817226621" sldId="668"/>
            <ac:graphicFrameMk id="2" creationId="{831A6978-A2EC-4310-8056-4ADA6BB6D75C}"/>
          </ac:graphicFrameMkLst>
        </pc:graphicFrameChg>
        <pc:graphicFrameChg chg="add mod">
          <ac:chgData name="Mr Tam Nguyen" userId="53846575c6d7c6f1" providerId="LiveId" clId="{09BB88B2-0840-4FC3-B407-2FB5A0E6BF3A}" dt="2019-11-14T06:47:39.757" v="239" actId="571"/>
          <ac:graphicFrameMkLst>
            <pc:docMk/>
            <pc:sldMk cId="1817226621" sldId="668"/>
            <ac:graphicFrameMk id="65" creationId="{BCD82108-96EA-4C73-9B26-B7C080C9F72B}"/>
          </ac:graphicFrameMkLst>
        </pc:graphicFrameChg>
      </pc:sldChg>
      <pc:sldChg chg="addSp delSp modSp">
        <pc:chgData name="Mr Tam Nguyen" userId="53846575c6d7c6f1" providerId="LiveId" clId="{09BB88B2-0840-4FC3-B407-2FB5A0E6BF3A}" dt="2019-11-14T07:31:42.314" v="595" actId="14100"/>
        <pc:sldMkLst>
          <pc:docMk/>
          <pc:sldMk cId="3718815140" sldId="669"/>
        </pc:sldMkLst>
        <pc:picChg chg="add mod">
          <ac:chgData name="Mr Tam Nguyen" userId="53846575c6d7c6f1" providerId="LiveId" clId="{09BB88B2-0840-4FC3-B407-2FB5A0E6BF3A}" dt="2019-11-14T07:31:42.314" v="595" actId="14100"/>
          <ac:picMkLst>
            <pc:docMk/>
            <pc:sldMk cId="3718815140" sldId="669"/>
            <ac:picMk id="3" creationId="{86FA0B01-CE75-41A7-A8B1-02CE577DE9A5}"/>
          </ac:picMkLst>
        </pc:picChg>
        <pc:picChg chg="del">
          <ac:chgData name="Mr Tam Nguyen" userId="53846575c6d7c6f1" providerId="LiveId" clId="{09BB88B2-0840-4FC3-B407-2FB5A0E6BF3A}" dt="2019-11-14T07:30:52.814" v="591" actId="478"/>
          <ac:picMkLst>
            <pc:docMk/>
            <pc:sldMk cId="3718815140" sldId="669"/>
            <ac:picMk id="1026" creationId="{77E5BCF4-893A-440B-A98A-5C7408F27806}"/>
          </ac:picMkLst>
        </pc:picChg>
      </pc:sldChg>
      <pc:sldChg chg="modSp mod">
        <pc:chgData name="Mr Tam Nguyen" userId="53846575c6d7c6f1" providerId="LiveId" clId="{09BB88B2-0840-4FC3-B407-2FB5A0E6BF3A}" dt="2019-11-14T07:32:42.507" v="599" actId="403"/>
        <pc:sldMkLst>
          <pc:docMk/>
          <pc:sldMk cId="2408266182" sldId="677"/>
        </pc:sldMkLst>
        <pc:spChg chg="mod">
          <ac:chgData name="Mr Tam Nguyen" userId="53846575c6d7c6f1" providerId="LiveId" clId="{09BB88B2-0840-4FC3-B407-2FB5A0E6BF3A}" dt="2019-11-14T07:32:42.507" v="599" actId="403"/>
          <ac:spMkLst>
            <pc:docMk/>
            <pc:sldMk cId="2408266182" sldId="677"/>
            <ac:spMk id="33" creationId="{00000000-0000-0000-0000-000000000000}"/>
          </ac:spMkLst>
        </pc:spChg>
        <pc:spChg chg="mod">
          <ac:chgData name="Mr Tam Nguyen" userId="53846575c6d7c6f1" providerId="LiveId" clId="{09BB88B2-0840-4FC3-B407-2FB5A0E6BF3A}" dt="2019-11-14T07:32:32.439" v="597"/>
          <ac:spMkLst>
            <pc:docMk/>
            <pc:sldMk cId="2408266182" sldId="677"/>
            <ac:spMk id="42" creationId="{00000000-0000-0000-0000-000000000000}"/>
          </ac:spMkLst>
        </pc:spChg>
        <pc:grpChg chg="mod">
          <ac:chgData name="Mr Tam Nguyen" userId="53846575c6d7c6f1" providerId="LiveId" clId="{09BB88B2-0840-4FC3-B407-2FB5A0E6BF3A}" dt="2019-11-14T07:32:39.067" v="598" actId="1076"/>
          <ac:grpSpMkLst>
            <pc:docMk/>
            <pc:sldMk cId="2408266182" sldId="677"/>
            <ac:grpSpMk id="9"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14/11/2019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14/11/2019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14/11/2019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14/11/2019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14/11/2019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14/11/2019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14/11/2019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14/11/2019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14/11/2019</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0" y="5326529"/>
            <a:ext cx="12192000" cy="1546577"/>
          </a:xfrm>
          <a:prstGeom prst="rect">
            <a:avLst/>
          </a:prstGeom>
          <a:noFill/>
        </p:spPr>
        <p:txBody>
          <a:bodyPr wrap="square" lIns="68580" tIns="34290" rIns="68580" bIns="34290">
            <a:spAutoFit/>
          </a:bodyPr>
          <a:lstStyle/>
          <a:p>
            <a:pPr algn="ct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CHÚA NHẬT 33 TH</a:t>
            </a:r>
            <a:r>
              <a:rPr lang="vi-VN"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4800" b="1" kern="10" err="1">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 C</a:t>
            </a:r>
          </a:p>
          <a:p>
            <a:pPr algn="ctr"/>
            <a:r>
              <a:rPr lang="en-US" sz="4800" b="1" kern="1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rPr>
              <a:t>MỪNG KÍNH CÁC THÁNH TỬ ĐẠO</a:t>
            </a:r>
            <a:endParaRPr lang="en-US" sz="4800" b="1" kern="10"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endParaRP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Cứu độ</a:t>
              </a:r>
              <a:endParaRPr lang="vi-VN" sz="54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Giải thoát</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Cứu thoát</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Tất cả đều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4351837"/>
            <a:ext cx="12242873" cy="803002"/>
            <a:chOff x="-1907887" y="5447672"/>
            <a:chExt cx="10568642" cy="688281"/>
          </a:xfrm>
        </p:grpSpPr>
        <p:sp>
          <p:nvSpPr>
            <p:cNvPr id="19" name="AutoShape 46"/>
            <p:cNvSpPr>
              <a:spLocks noChangeArrowheads="1"/>
            </p:cNvSpPr>
            <p:nvPr/>
          </p:nvSpPr>
          <p:spPr bwMode="auto">
            <a:xfrm>
              <a:off x="-1907887" y="545015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2788" y="544767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Cứu thoát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latin typeface="Arial" panose="020B0604020202020204" pitchFamily="34" charset="0"/>
                <a:cs typeface="Arial" panose="020B0604020202020204" pitchFamily="34" charset="0"/>
              </a:rPr>
              <a:t>2. </a:t>
            </a:r>
            <a:r>
              <a:rPr lang="vi-VN" sz="6600" b="1">
                <a:cs typeface="Arial" panose="020B0604020202020204" pitchFamily="34" charset="0"/>
              </a:rPr>
              <a:t>Ai bền chí đến cùng, kẻ ấy sẽ được </a:t>
            </a:r>
            <a:r>
              <a:rPr lang="vi-VN" sz="6600" b="1">
                <a:solidFill>
                  <a:srgbClr val="FF0000"/>
                </a:solidFill>
                <a:cs typeface="Arial" panose="020B0604020202020204" pitchFamily="34" charset="0"/>
              </a:rPr>
              <a:t>như thế nào?</a:t>
            </a:r>
            <a:endParaRPr lang="en-US" sz="66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Yêu thương</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Nâng đỡ</a:t>
              </a:r>
              <a:endParaRPr lang="vi-VN" sz="5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Nghe lời</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Thù ghét</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353528"/>
            <a:ext cx="12248803" cy="820249"/>
            <a:chOff x="-1907887" y="6163975"/>
            <a:chExt cx="10573764" cy="703062"/>
          </a:xfrm>
        </p:grpSpPr>
        <p:sp>
          <p:nvSpPr>
            <p:cNvPr id="19" name="AutoShape 46"/>
            <p:cNvSpPr>
              <a:spLocks noChangeArrowheads="1"/>
            </p:cNvSpPr>
            <p:nvPr/>
          </p:nvSpPr>
          <p:spPr bwMode="auto">
            <a:xfrm>
              <a:off x="-1907887" y="618123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57666" y="616397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Thù ghét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cs typeface="Arial" panose="020B0604020202020204" pitchFamily="34" charset="0"/>
              </a:rPr>
              <a:t>3. </a:t>
            </a:r>
            <a:r>
              <a:rPr lang="vi-VN" sz="6000" b="1">
                <a:cs typeface="Arial" panose="020B0604020202020204" pitchFamily="34" charset="0"/>
              </a:rPr>
              <a:t>Vì danh Thầy, anh em sẽ bị mọi người </a:t>
            </a:r>
            <a:r>
              <a:rPr lang="vi-VN" sz="6000" b="1">
                <a:solidFill>
                  <a:srgbClr val="FF0000"/>
                </a:solidFill>
                <a:cs typeface="Arial" panose="020B0604020202020204" pitchFamily="34" charset="0"/>
              </a:rPr>
              <a:t>làm gì?</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Người đời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thượng tế </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Các tiên tri giả</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Bạn bè</a:t>
              </a:r>
            </a:p>
          </p:txBody>
        </p:sp>
      </p:grpSp>
      <p:grpSp>
        <p:nvGrpSpPr>
          <p:cNvPr id="9" name="Group 33"/>
          <p:cNvGrpSpPr>
            <a:grpSpLocks/>
          </p:cNvGrpSpPr>
          <p:nvPr/>
        </p:nvGrpSpPr>
        <p:grpSpPr bwMode="auto">
          <a:xfrm>
            <a:off x="-48971" y="2602415"/>
            <a:ext cx="12240971" cy="811138"/>
            <a:chOff x="-1907887" y="3925673"/>
            <a:chExt cx="10567002" cy="695256"/>
          </a:xfrm>
        </p:grpSpPr>
        <p:sp>
          <p:nvSpPr>
            <p:cNvPr id="19" name="AutoShape 46"/>
            <p:cNvSpPr>
              <a:spLocks noChangeArrowheads="1"/>
            </p:cNvSpPr>
            <p:nvPr/>
          </p:nvSpPr>
          <p:spPr bwMode="auto">
            <a:xfrm>
              <a:off x="-1907887" y="392567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64428" y="393512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Người đời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4. </a:t>
            </a:r>
            <a:r>
              <a:rPr lang="vi-VN" sz="5400" b="1">
                <a:cs typeface="Arial" panose="020B0604020202020204" pitchFamily="34" charset="0"/>
              </a:rPr>
              <a:t>Đức Giêsu cảnh báo hãy coi chừng </a:t>
            </a:r>
            <a:r>
              <a:rPr lang="vi-VN" sz="5400" b="1">
                <a:solidFill>
                  <a:srgbClr val="FF0000"/>
                </a:solidFill>
                <a:cs typeface="Arial" panose="020B0604020202020204" pitchFamily="34" charset="0"/>
              </a:rPr>
              <a:t>ai </a:t>
            </a:r>
            <a:r>
              <a:rPr lang="vi-VN" sz="5400" b="1">
                <a:cs typeface="Arial" panose="020B0604020202020204" pitchFamily="34" charset="0"/>
              </a:rPr>
              <a:t>vì họ sẽ nộp anh em cho các hội đồng?</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Vua chúa</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Đức Giêsu</a:t>
              </a:r>
              <a:endParaRPr lang="vi-VN"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Các tiên tri</a:t>
              </a:r>
              <a:r>
                <a:rPr lang="en-US" sz="4400" b="1">
                  <a:latin typeface="Times New Roman" pitchFamily="18" charset="0"/>
                  <a:cs typeface="Times New Roman" pitchFamily="18" charset="0"/>
                </a:rPr>
                <a:t> </a:t>
              </a:r>
              <a:endParaRPr lang="vi-VN"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Thiên Chúa</a:t>
              </a:r>
              <a:endParaRPr lang="vi-VN"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71" y="5233893"/>
            <a:ext cx="12231906" cy="800404"/>
            <a:chOff x="-1907887" y="6181249"/>
            <a:chExt cx="10559176" cy="686060"/>
          </a:xfrm>
        </p:grpSpPr>
        <p:sp>
          <p:nvSpPr>
            <p:cNvPr id="19" name="AutoShape 46"/>
            <p:cNvSpPr>
              <a:spLocks noChangeArrowheads="1"/>
            </p:cNvSpPr>
            <p:nvPr/>
          </p:nvSpPr>
          <p:spPr bwMode="auto">
            <a:xfrm>
              <a:off x="-1907887" y="618150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72254" y="6181249"/>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800" b="1">
                  <a:latin typeface="Times New Roman" pitchFamily="18" charset="0"/>
                  <a:cs typeface="Times New Roman" pitchFamily="18" charset="0"/>
                </a:rPr>
                <a:t>Thiên Chúa</a:t>
              </a:r>
              <a:endParaRPr lang="vi-VN" sz="48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5. </a:t>
            </a:r>
            <a:r>
              <a:rPr lang="vi-VN" sz="5400" b="1">
                <a:cs typeface="Arial" panose="020B0604020202020204" pitchFamily="34" charset="0"/>
              </a:rPr>
              <a:t>Khi người ta nộp anh em, thì </a:t>
            </a:r>
            <a:r>
              <a:rPr lang="vi-VN" sz="5400" b="1">
                <a:solidFill>
                  <a:srgbClr val="FF0000"/>
                </a:solidFill>
                <a:cs typeface="Arial" panose="020B0604020202020204" pitchFamily="34" charset="0"/>
              </a:rPr>
              <a:t>ai</a:t>
            </a:r>
            <a:r>
              <a:rPr lang="vi-VN" sz="5400" b="1">
                <a:cs typeface="Arial" panose="020B0604020202020204" pitchFamily="34" charset="0"/>
              </a:rPr>
              <a:t> sẽ cho anh em biết phải nói gì?</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0" y="717999"/>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425941"/>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2148423"/>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870566"/>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584237"/>
            <a:ext cx="880196" cy="818432"/>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224072" y="70948"/>
            <a:ext cx="1929255" cy="1386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HÀNG</a:t>
            </a:r>
          </a:p>
          <a:p>
            <a:pPr algn="ctr"/>
            <a:r>
              <a:rPr lang="en-US" sz="4800" b="1"/>
              <a:t> DỌC</a:t>
            </a:r>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2106948271"/>
              </p:ext>
            </p:extLst>
          </p:nvPr>
        </p:nvGraphicFramePr>
        <p:xfrm>
          <a:off x="1003300" y="24107"/>
          <a:ext cx="8753019" cy="4378560"/>
        </p:xfrm>
        <a:graphic>
          <a:graphicData uri="http://schemas.openxmlformats.org/drawingml/2006/table">
            <a:tbl>
              <a:tblPr firstRow="1" bandRow="1">
                <a:tableStyleId>{5940675A-B579-460E-94D1-54222C63F5DA}</a:tableStyleId>
              </a:tblPr>
              <a:tblGrid>
                <a:gridCol w="795729">
                  <a:extLst>
                    <a:ext uri="{9D8B030D-6E8A-4147-A177-3AD203B41FA5}">
                      <a16:colId xmlns:a16="http://schemas.microsoft.com/office/drawing/2014/main" val="1477678043"/>
                    </a:ext>
                  </a:extLst>
                </a:gridCol>
                <a:gridCol w="795729">
                  <a:extLst>
                    <a:ext uri="{9D8B030D-6E8A-4147-A177-3AD203B41FA5}">
                      <a16:colId xmlns:a16="http://schemas.microsoft.com/office/drawing/2014/main" val="2356153170"/>
                    </a:ext>
                  </a:extLst>
                </a:gridCol>
                <a:gridCol w="795729">
                  <a:extLst>
                    <a:ext uri="{9D8B030D-6E8A-4147-A177-3AD203B41FA5}">
                      <a16:colId xmlns:a16="http://schemas.microsoft.com/office/drawing/2014/main" val="535985818"/>
                    </a:ext>
                  </a:extLst>
                </a:gridCol>
                <a:gridCol w="795729">
                  <a:extLst>
                    <a:ext uri="{9D8B030D-6E8A-4147-A177-3AD203B41FA5}">
                      <a16:colId xmlns:a16="http://schemas.microsoft.com/office/drawing/2014/main" val="1743134784"/>
                    </a:ext>
                  </a:extLst>
                </a:gridCol>
                <a:gridCol w="795729">
                  <a:extLst>
                    <a:ext uri="{9D8B030D-6E8A-4147-A177-3AD203B41FA5}">
                      <a16:colId xmlns:a16="http://schemas.microsoft.com/office/drawing/2014/main" val="4137164561"/>
                    </a:ext>
                  </a:extLst>
                </a:gridCol>
                <a:gridCol w="795729">
                  <a:extLst>
                    <a:ext uri="{9D8B030D-6E8A-4147-A177-3AD203B41FA5}">
                      <a16:colId xmlns:a16="http://schemas.microsoft.com/office/drawing/2014/main" val="3948434602"/>
                    </a:ext>
                  </a:extLst>
                </a:gridCol>
                <a:gridCol w="795729">
                  <a:extLst>
                    <a:ext uri="{9D8B030D-6E8A-4147-A177-3AD203B41FA5}">
                      <a16:colId xmlns:a16="http://schemas.microsoft.com/office/drawing/2014/main" val="2886751452"/>
                    </a:ext>
                  </a:extLst>
                </a:gridCol>
                <a:gridCol w="795729">
                  <a:extLst>
                    <a:ext uri="{9D8B030D-6E8A-4147-A177-3AD203B41FA5}">
                      <a16:colId xmlns:a16="http://schemas.microsoft.com/office/drawing/2014/main" val="532594679"/>
                    </a:ext>
                  </a:extLst>
                </a:gridCol>
                <a:gridCol w="795729">
                  <a:extLst>
                    <a:ext uri="{9D8B030D-6E8A-4147-A177-3AD203B41FA5}">
                      <a16:colId xmlns:a16="http://schemas.microsoft.com/office/drawing/2014/main" val="3665494410"/>
                    </a:ext>
                  </a:extLst>
                </a:gridCol>
                <a:gridCol w="795729">
                  <a:extLst>
                    <a:ext uri="{9D8B030D-6E8A-4147-A177-3AD203B41FA5}">
                      <a16:colId xmlns:a16="http://schemas.microsoft.com/office/drawing/2014/main" val="1021267771"/>
                    </a:ext>
                  </a:extLst>
                </a:gridCol>
                <a:gridCol w="795729">
                  <a:extLst>
                    <a:ext uri="{9D8B030D-6E8A-4147-A177-3AD203B41FA5}">
                      <a16:colId xmlns:a16="http://schemas.microsoft.com/office/drawing/2014/main" val="546129632"/>
                    </a:ext>
                  </a:extLst>
                </a:gridCol>
              </a:tblGrid>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72976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bl>
          </a:graphicData>
        </a:graphic>
      </p:graphicFrame>
      <p:sp>
        <p:nvSpPr>
          <p:cNvPr id="5" name="Rectangle: Rounded Corners 4">
            <a:extLst>
              <a:ext uri="{FF2B5EF4-FFF2-40B4-BE49-F238E27FC236}">
                <a16:creationId xmlns:a16="http://schemas.microsoft.com/office/drawing/2014/main" id="{044D9FAD-959A-44CF-990E-0AB02EA48E4A}"/>
              </a:ext>
            </a:extLst>
          </p:cNvPr>
          <p:cNvSpPr/>
          <p:nvPr/>
        </p:nvSpPr>
        <p:spPr>
          <a:xfrm>
            <a:off x="11555" y="4521200"/>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b="1"/>
              <a:t>1. </a:t>
            </a:r>
            <a:r>
              <a:rPr lang="vi-VN" sz="5200" b="1"/>
              <a:t>NGƯỜI ĐỜI SẼ NỘP ANH EM CHO CÁC HỘI ĐỒNG VÀ HỌ SẼ ĐÁNH ĐẬP ANH EM </a:t>
            </a:r>
            <a:r>
              <a:rPr lang="vi-VN" sz="5200" b="1">
                <a:solidFill>
                  <a:srgbClr val="FF0000"/>
                </a:solidFill>
              </a:rPr>
              <a:t>Ở ĐÂU?</a:t>
            </a:r>
            <a:endParaRPr lang="en-US" sz="5200" b="1">
              <a:solidFill>
                <a:srgbClr val="FF0000"/>
              </a:solidFill>
            </a:endParaRPr>
          </a:p>
        </p:txBody>
      </p:sp>
      <p:sp>
        <p:nvSpPr>
          <p:cNvPr id="6" name="Rectangle 5">
            <a:extLst>
              <a:ext uri="{FF2B5EF4-FFF2-40B4-BE49-F238E27FC236}">
                <a16:creationId xmlns:a16="http://schemas.microsoft.com/office/drawing/2014/main" id="{68E7701D-5725-4CFE-85C6-C4C71FD87ADC}"/>
              </a:ext>
            </a:extLst>
          </p:cNvPr>
          <p:cNvSpPr/>
          <p:nvPr/>
        </p:nvSpPr>
        <p:spPr>
          <a:xfrm>
            <a:off x="1793240"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12E60E4-6A41-4D55-84EF-5C318F2091C0}"/>
              </a:ext>
            </a:extLst>
          </p:cNvPr>
          <p:cNvSpPr/>
          <p:nvPr/>
        </p:nvSpPr>
        <p:spPr>
          <a:xfrm>
            <a:off x="2590800"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05584C4-40AE-42E6-8035-2BFA5A875466}"/>
              </a:ext>
            </a:extLst>
          </p:cNvPr>
          <p:cNvSpPr/>
          <p:nvPr/>
        </p:nvSpPr>
        <p:spPr>
          <a:xfrm>
            <a:off x="3383280"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5E643AB-3616-4762-9F0D-70247B1DD894}"/>
              </a:ext>
            </a:extLst>
          </p:cNvPr>
          <p:cNvSpPr/>
          <p:nvPr/>
        </p:nvSpPr>
        <p:spPr>
          <a:xfrm>
            <a:off x="4180840"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A7B333D-DE85-4756-A48D-45B47615C4CE}"/>
              </a:ext>
            </a:extLst>
          </p:cNvPr>
          <p:cNvSpPr/>
          <p:nvPr/>
        </p:nvSpPr>
        <p:spPr>
          <a:xfrm>
            <a:off x="4988739"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0ED3045-95B2-4650-8F04-DD25FCD0BD22}"/>
              </a:ext>
            </a:extLst>
          </p:cNvPr>
          <p:cNvSpPr/>
          <p:nvPr/>
        </p:nvSpPr>
        <p:spPr>
          <a:xfrm>
            <a:off x="5786299"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3AB4DA2-AC08-4CBC-B68A-8C07BBA71A0B}"/>
              </a:ext>
            </a:extLst>
          </p:cNvPr>
          <p:cNvSpPr/>
          <p:nvPr/>
        </p:nvSpPr>
        <p:spPr>
          <a:xfrm>
            <a:off x="6578779"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22B1431-DAE3-457E-96F5-D1D5939E968A}"/>
              </a:ext>
            </a:extLst>
          </p:cNvPr>
          <p:cNvSpPr/>
          <p:nvPr/>
        </p:nvSpPr>
        <p:spPr>
          <a:xfrm>
            <a:off x="7376339" y="24107"/>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D236F44-5D24-40AE-B4A7-0EC02D55B814}"/>
              </a:ext>
            </a:extLst>
          </p:cNvPr>
          <p:cNvSpPr/>
          <p:nvPr/>
        </p:nvSpPr>
        <p:spPr>
          <a:xfrm>
            <a:off x="2590800"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788B8CF-3D04-4901-AA4E-D2928B5F2EA4}"/>
              </a:ext>
            </a:extLst>
          </p:cNvPr>
          <p:cNvSpPr/>
          <p:nvPr/>
        </p:nvSpPr>
        <p:spPr>
          <a:xfrm>
            <a:off x="3388360"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9FCD414-83D4-4471-A772-E194FCE0B81D}"/>
              </a:ext>
            </a:extLst>
          </p:cNvPr>
          <p:cNvSpPr/>
          <p:nvPr/>
        </p:nvSpPr>
        <p:spPr>
          <a:xfrm>
            <a:off x="4180840"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7653468-BD40-4333-9651-1384A6F6872B}"/>
              </a:ext>
            </a:extLst>
          </p:cNvPr>
          <p:cNvSpPr/>
          <p:nvPr/>
        </p:nvSpPr>
        <p:spPr>
          <a:xfrm>
            <a:off x="4978400"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1C72F0B-3B85-44F5-938A-C250DA47070F}"/>
              </a:ext>
            </a:extLst>
          </p:cNvPr>
          <p:cNvSpPr/>
          <p:nvPr/>
        </p:nvSpPr>
        <p:spPr>
          <a:xfrm>
            <a:off x="5786299"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A80F6ED-6D92-4474-AB28-13E70641265F}"/>
              </a:ext>
            </a:extLst>
          </p:cNvPr>
          <p:cNvSpPr/>
          <p:nvPr/>
        </p:nvSpPr>
        <p:spPr>
          <a:xfrm>
            <a:off x="6583859"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FCA5343-E298-4221-A136-E897A94C3E21}"/>
              </a:ext>
            </a:extLst>
          </p:cNvPr>
          <p:cNvSpPr/>
          <p:nvPr/>
        </p:nvSpPr>
        <p:spPr>
          <a:xfrm>
            <a:off x="7376339" y="75692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2C22EDB8-1668-49D1-861B-E032CB8A6DF4}"/>
              </a:ext>
            </a:extLst>
          </p:cNvPr>
          <p:cNvSpPr/>
          <p:nvPr/>
        </p:nvSpPr>
        <p:spPr>
          <a:xfrm>
            <a:off x="2590800"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82FF5BC3-F204-44A9-A903-39F75997C7AD}"/>
              </a:ext>
            </a:extLst>
          </p:cNvPr>
          <p:cNvSpPr/>
          <p:nvPr/>
        </p:nvSpPr>
        <p:spPr>
          <a:xfrm>
            <a:off x="3388360"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DDF917ED-9BEE-4C0B-B168-764D17696B4D}"/>
              </a:ext>
            </a:extLst>
          </p:cNvPr>
          <p:cNvSpPr/>
          <p:nvPr/>
        </p:nvSpPr>
        <p:spPr>
          <a:xfrm>
            <a:off x="4180840"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00F5F7D5-B9D5-4512-8F1A-C1933AA0D589}"/>
              </a:ext>
            </a:extLst>
          </p:cNvPr>
          <p:cNvSpPr/>
          <p:nvPr/>
        </p:nvSpPr>
        <p:spPr>
          <a:xfrm>
            <a:off x="4978400"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67F7FAF-EF24-4A70-935E-F7697FADCDD5}"/>
              </a:ext>
            </a:extLst>
          </p:cNvPr>
          <p:cNvSpPr/>
          <p:nvPr/>
        </p:nvSpPr>
        <p:spPr>
          <a:xfrm>
            <a:off x="5786299"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2C958CC7-F53D-435E-A68F-2DA693546E22}"/>
              </a:ext>
            </a:extLst>
          </p:cNvPr>
          <p:cNvSpPr/>
          <p:nvPr/>
        </p:nvSpPr>
        <p:spPr>
          <a:xfrm>
            <a:off x="6583859"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E920201-07D1-4016-BE6A-C73C37C349F2}"/>
              </a:ext>
            </a:extLst>
          </p:cNvPr>
          <p:cNvSpPr/>
          <p:nvPr/>
        </p:nvSpPr>
        <p:spPr>
          <a:xfrm>
            <a:off x="7376339"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22762D3A-9D3E-4958-89A8-705439608B4A}"/>
              </a:ext>
            </a:extLst>
          </p:cNvPr>
          <p:cNvSpPr/>
          <p:nvPr/>
        </p:nvSpPr>
        <p:spPr>
          <a:xfrm>
            <a:off x="8173899" y="1480574"/>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32411812-8553-4FE9-8353-74DA76841141}"/>
              </a:ext>
            </a:extLst>
          </p:cNvPr>
          <p:cNvSpPr/>
          <p:nvPr/>
        </p:nvSpPr>
        <p:spPr>
          <a:xfrm>
            <a:off x="1793240"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3DF79256-D8F5-4C59-8ACB-3AF18306EA59}"/>
              </a:ext>
            </a:extLst>
          </p:cNvPr>
          <p:cNvSpPr/>
          <p:nvPr/>
        </p:nvSpPr>
        <p:spPr>
          <a:xfrm>
            <a:off x="2590800"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937DC855-A912-4C46-AB40-5C0BCBFAF542}"/>
              </a:ext>
            </a:extLst>
          </p:cNvPr>
          <p:cNvSpPr/>
          <p:nvPr/>
        </p:nvSpPr>
        <p:spPr>
          <a:xfrm>
            <a:off x="3383280"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249AD56-B790-4221-9EAF-98C75513A1AC}"/>
              </a:ext>
            </a:extLst>
          </p:cNvPr>
          <p:cNvSpPr/>
          <p:nvPr/>
        </p:nvSpPr>
        <p:spPr>
          <a:xfrm>
            <a:off x="4180840"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5A9F88A0-FB6C-4971-92DF-74F8F119E89F}"/>
              </a:ext>
            </a:extLst>
          </p:cNvPr>
          <p:cNvSpPr/>
          <p:nvPr/>
        </p:nvSpPr>
        <p:spPr>
          <a:xfrm>
            <a:off x="4988739"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0F49C46B-5F55-4F8B-B73A-1FB69CAE2BBF}"/>
              </a:ext>
            </a:extLst>
          </p:cNvPr>
          <p:cNvSpPr/>
          <p:nvPr/>
        </p:nvSpPr>
        <p:spPr>
          <a:xfrm>
            <a:off x="5786299"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933C3E47-5812-4A4A-A3A7-05002B274D09}"/>
              </a:ext>
            </a:extLst>
          </p:cNvPr>
          <p:cNvSpPr/>
          <p:nvPr/>
        </p:nvSpPr>
        <p:spPr>
          <a:xfrm>
            <a:off x="6578779"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0864D5D1-862D-40B7-8D1D-072A4F73D8DB}"/>
              </a:ext>
            </a:extLst>
          </p:cNvPr>
          <p:cNvSpPr/>
          <p:nvPr/>
        </p:nvSpPr>
        <p:spPr>
          <a:xfrm>
            <a:off x="7376339" y="2204228"/>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D65E9EC3-7965-4DDE-99D1-F797AB476901}"/>
              </a:ext>
            </a:extLst>
          </p:cNvPr>
          <p:cNvSpPr/>
          <p:nvPr/>
        </p:nvSpPr>
        <p:spPr>
          <a:xfrm>
            <a:off x="2590800"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DC5B8D8-C7EC-4804-8048-A7B0DBE43C7D}"/>
              </a:ext>
            </a:extLst>
          </p:cNvPr>
          <p:cNvSpPr/>
          <p:nvPr/>
        </p:nvSpPr>
        <p:spPr>
          <a:xfrm>
            <a:off x="3388360"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243C5DB-9E2A-4BA2-BE8F-8E564F6AB6B4}"/>
              </a:ext>
            </a:extLst>
          </p:cNvPr>
          <p:cNvSpPr/>
          <p:nvPr/>
        </p:nvSpPr>
        <p:spPr>
          <a:xfrm>
            <a:off x="4180840"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8608D20-127C-4D49-AE37-941F0043671B}"/>
              </a:ext>
            </a:extLst>
          </p:cNvPr>
          <p:cNvSpPr/>
          <p:nvPr/>
        </p:nvSpPr>
        <p:spPr>
          <a:xfrm>
            <a:off x="4978400"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D0871AF2-11FD-486F-8864-D350AF91F305}"/>
              </a:ext>
            </a:extLst>
          </p:cNvPr>
          <p:cNvSpPr/>
          <p:nvPr/>
        </p:nvSpPr>
        <p:spPr>
          <a:xfrm>
            <a:off x="5786299"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CA5226D-468D-4EAF-AAB2-82E6807F265E}"/>
              </a:ext>
            </a:extLst>
          </p:cNvPr>
          <p:cNvSpPr/>
          <p:nvPr/>
        </p:nvSpPr>
        <p:spPr>
          <a:xfrm>
            <a:off x="6583859"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8EC8BB5-444D-4BB3-A10B-1C678AE3EF49}"/>
              </a:ext>
            </a:extLst>
          </p:cNvPr>
          <p:cNvSpPr/>
          <p:nvPr/>
        </p:nvSpPr>
        <p:spPr>
          <a:xfrm>
            <a:off x="7376339"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C5C0FE00-65E4-45DC-B9A5-56B76D22DFAF}"/>
              </a:ext>
            </a:extLst>
          </p:cNvPr>
          <p:cNvSpPr/>
          <p:nvPr/>
        </p:nvSpPr>
        <p:spPr>
          <a:xfrm>
            <a:off x="8173899"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4CB9A3B2-B401-4177-94BE-6ADAB75C525F}"/>
              </a:ext>
            </a:extLst>
          </p:cNvPr>
          <p:cNvSpPr/>
          <p:nvPr/>
        </p:nvSpPr>
        <p:spPr>
          <a:xfrm>
            <a:off x="1793240"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402603B8-DF3C-48EB-A6AB-87763DEE1014}"/>
              </a:ext>
            </a:extLst>
          </p:cNvPr>
          <p:cNvSpPr/>
          <p:nvPr/>
        </p:nvSpPr>
        <p:spPr>
          <a:xfrm>
            <a:off x="2590800"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37C103B8-B574-4777-933C-3C5817C227E2}"/>
              </a:ext>
            </a:extLst>
          </p:cNvPr>
          <p:cNvSpPr/>
          <p:nvPr/>
        </p:nvSpPr>
        <p:spPr>
          <a:xfrm>
            <a:off x="3383280"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DCC8EDE-E2F2-4BE7-AA55-387F052475AE}"/>
              </a:ext>
            </a:extLst>
          </p:cNvPr>
          <p:cNvSpPr/>
          <p:nvPr/>
        </p:nvSpPr>
        <p:spPr>
          <a:xfrm>
            <a:off x="4180840"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897B05F0-6CAA-44B1-AE0A-85E2C6D2E50D}"/>
              </a:ext>
            </a:extLst>
          </p:cNvPr>
          <p:cNvSpPr/>
          <p:nvPr/>
        </p:nvSpPr>
        <p:spPr>
          <a:xfrm>
            <a:off x="4988739"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8D6A8B09-8F51-41D8-96BC-CFE3919B8A62}"/>
              </a:ext>
            </a:extLst>
          </p:cNvPr>
          <p:cNvSpPr/>
          <p:nvPr/>
        </p:nvSpPr>
        <p:spPr>
          <a:xfrm>
            <a:off x="5786299"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05ED3FD-5B9F-4427-BE79-AA7388A00F7E}"/>
              </a:ext>
            </a:extLst>
          </p:cNvPr>
          <p:cNvSpPr/>
          <p:nvPr/>
        </p:nvSpPr>
        <p:spPr>
          <a:xfrm>
            <a:off x="6578779" y="3669853"/>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ECD5ECE-DC3D-42E3-9115-DF729545AB8A}"/>
              </a:ext>
            </a:extLst>
          </p:cNvPr>
          <p:cNvSpPr/>
          <p:nvPr/>
        </p:nvSpPr>
        <p:spPr>
          <a:xfrm>
            <a:off x="8979258" y="2937040"/>
            <a:ext cx="792480" cy="732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Rounded Corners 158">
            <a:extLst>
              <a:ext uri="{FF2B5EF4-FFF2-40B4-BE49-F238E27FC236}">
                <a16:creationId xmlns:a16="http://schemas.microsoft.com/office/drawing/2014/main" id="{111F3FC7-D58A-46EB-A20B-6131E75663AA}"/>
              </a:ext>
            </a:extLst>
          </p:cNvPr>
          <p:cNvSpPr/>
          <p:nvPr/>
        </p:nvSpPr>
        <p:spPr>
          <a:xfrm>
            <a:off x="17494" y="4520328"/>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t>2.</a:t>
            </a:r>
            <a:r>
              <a:rPr lang="vi-VN" sz="6600" b="1"/>
              <a:t>VÌ DANH THẦY, ANH EM SẼ BỊ MỌI NGƯỜI </a:t>
            </a:r>
            <a:r>
              <a:rPr lang="vi-VN" sz="6600" b="1">
                <a:solidFill>
                  <a:srgbClr val="FF0000"/>
                </a:solidFill>
              </a:rPr>
              <a:t>LÀM GÌ?</a:t>
            </a:r>
            <a:endParaRPr lang="en-US" sz="6600" b="1">
              <a:solidFill>
                <a:srgbClr val="FF0000"/>
              </a:solidFill>
            </a:endParaRPr>
          </a:p>
        </p:txBody>
      </p:sp>
      <p:sp>
        <p:nvSpPr>
          <p:cNvPr id="160" name="Rectangle: Rounded Corners 159">
            <a:extLst>
              <a:ext uri="{FF2B5EF4-FFF2-40B4-BE49-F238E27FC236}">
                <a16:creationId xmlns:a16="http://schemas.microsoft.com/office/drawing/2014/main" id="{6CA31E08-B4D9-45B3-BCE8-D82A51100427}"/>
              </a:ext>
            </a:extLst>
          </p:cNvPr>
          <p:cNvSpPr/>
          <p:nvPr/>
        </p:nvSpPr>
        <p:spPr>
          <a:xfrm>
            <a:off x="17494" y="4520328"/>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t>3. </a:t>
            </a:r>
            <a:r>
              <a:rPr lang="en-US" sz="8000" b="1">
                <a:solidFill>
                  <a:srgbClr val="FF0000"/>
                </a:solidFill>
              </a:rPr>
              <a:t>AI</a:t>
            </a:r>
            <a:r>
              <a:rPr lang="en-US" sz="8000" b="1"/>
              <a:t> TIÊN BÁO NHỮNG CUỘC BÁCH HẠI?</a:t>
            </a:r>
            <a:endParaRPr lang="en-US" sz="8000" b="1">
              <a:solidFill>
                <a:srgbClr val="FF0000"/>
              </a:solidFill>
            </a:endParaRPr>
          </a:p>
        </p:txBody>
      </p:sp>
      <p:sp>
        <p:nvSpPr>
          <p:cNvPr id="161" name="Rectangle: Rounded Corners 160">
            <a:extLst>
              <a:ext uri="{FF2B5EF4-FFF2-40B4-BE49-F238E27FC236}">
                <a16:creationId xmlns:a16="http://schemas.microsoft.com/office/drawing/2014/main" id="{F50FD942-2389-4A84-A7FC-AB611C3CAFC8}"/>
              </a:ext>
            </a:extLst>
          </p:cNvPr>
          <p:cNvSpPr/>
          <p:nvPr/>
        </p:nvSpPr>
        <p:spPr>
          <a:xfrm>
            <a:off x="17494" y="4520328"/>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a:t>4. </a:t>
            </a:r>
            <a:r>
              <a:rPr lang="vi-VN" sz="6600" b="1"/>
              <a:t>KẺ NÀO BỀN CHÍ ĐẾN CÙNG, KẺ ẤY SẼ ĐƯỢC </a:t>
            </a:r>
            <a:r>
              <a:rPr lang="vi-VN" sz="6600" b="1">
                <a:solidFill>
                  <a:srgbClr val="FF0000"/>
                </a:solidFill>
              </a:rPr>
              <a:t>GÌ?</a:t>
            </a:r>
            <a:endParaRPr lang="en-US" sz="6600" b="1">
              <a:solidFill>
                <a:srgbClr val="FF0000"/>
              </a:solidFill>
            </a:endParaRPr>
          </a:p>
        </p:txBody>
      </p:sp>
      <p:sp>
        <p:nvSpPr>
          <p:cNvPr id="162" name="Rectangle: Rounded Corners 161">
            <a:extLst>
              <a:ext uri="{FF2B5EF4-FFF2-40B4-BE49-F238E27FC236}">
                <a16:creationId xmlns:a16="http://schemas.microsoft.com/office/drawing/2014/main" id="{9DF1F298-AC7A-420E-B4BC-77C0BC47558E}"/>
              </a:ext>
            </a:extLst>
          </p:cNvPr>
          <p:cNvSpPr/>
          <p:nvPr/>
        </p:nvSpPr>
        <p:spPr>
          <a:xfrm>
            <a:off x="17494" y="4533028"/>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t>5. </a:t>
            </a:r>
            <a:r>
              <a:rPr lang="vi-VN" sz="4800" b="1"/>
              <a:t>KHI NGƯỜI TA NỘP ANH EM, </a:t>
            </a:r>
            <a:r>
              <a:rPr lang="vi-VN" sz="4800" b="1">
                <a:solidFill>
                  <a:srgbClr val="FF0000"/>
                </a:solidFill>
              </a:rPr>
              <a:t>THÌ AI </a:t>
            </a:r>
            <a:r>
              <a:rPr lang="vi-VN" sz="4800" b="1"/>
              <a:t>SẼ CHO ANH EM BIẾT PHẢI NÓI GÌ?</a:t>
            </a:r>
            <a:endParaRPr lang="en-US" sz="4800" b="1">
              <a:solidFill>
                <a:srgbClr val="FF0000"/>
              </a:solidFill>
            </a:endParaRPr>
          </a:p>
        </p:txBody>
      </p:sp>
      <p:sp>
        <p:nvSpPr>
          <p:cNvPr id="163" name="Rectangle: Rounded Corners 162">
            <a:extLst>
              <a:ext uri="{FF2B5EF4-FFF2-40B4-BE49-F238E27FC236}">
                <a16:creationId xmlns:a16="http://schemas.microsoft.com/office/drawing/2014/main" id="{FB874053-6CED-4803-96DD-6FEB39445E1A}"/>
              </a:ext>
            </a:extLst>
          </p:cNvPr>
          <p:cNvSpPr/>
          <p:nvPr/>
        </p:nvSpPr>
        <p:spPr>
          <a:xfrm>
            <a:off x="17494" y="4520328"/>
            <a:ext cx="12141772" cy="23239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t>6. KHÔNG PHẢI CHÍNH ANH EM NÓI, MÀ LÀ </a:t>
            </a:r>
            <a:r>
              <a:rPr lang="en-US" sz="5400" b="1">
                <a:solidFill>
                  <a:srgbClr val="FF0000"/>
                </a:solidFill>
              </a:rPr>
              <a:t>… … </a:t>
            </a:r>
            <a:r>
              <a:rPr lang="en-US" sz="5400" b="1"/>
              <a:t>CỦA CHA ANH EM NÓI TRONG ANH EM.</a:t>
            </a:r>
            <a:endParaRPr lang="en-US" sz="5400" b="1">
              <a:solidFill>
                <a:srgbClr val="FF0000"/>
              </a:solidFill>
            </a:endParaRPr>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6"/>
                                        </p:tgtEl>
                                        <p:attrNameLst>
                                          <p:attrName>style.color</p:attrName>
                                        </p:attrNameLst>
                                      </p:cBhvr>
                                      <p:to>
                                        <a:schemeClr val="accent2"/>
                                      </p:to>
                                    </p:animClr>
                                    <p:animClr clrSpc="rgb" dir="cw">
                                      <p:cBhvr>
                                        <p:cTn id="10" dur="500" fill="hold"/>
                                        <p:tgtEl>
                                          <p:spTgt spid="6"/>
                                        </p:tgtEl>
                                        <p:attrNameLst>
                                          <p:attrName>fillcolor</p:attrName>
                                        </p:attrNameLst>
                                      </p:cBhvr>
                                      <p:to>
                                        <a:schemeClr val="accent2"/>
                                      </p:to>
                                    </p:animClr>
                                    <p:set>
                                      <p:cBhvr>
                                        <p:cTn id="11" dur="500" fill="hold"/>
                                        <p:tgtEl>
                                          <p:spTgt spid="6"/>
                                        </p:tgtEl>
                                        <p:attrNameLst>
                                          <p:attrName>fill.type</p:attrName>
                                        </p:attrNameLst>
                                      </p:cBhvr>
                                      <p:to>
                                        <p:strVal val="solid"/>
                                      </p:to>
                                    </p:set>
                                    <p:set>
                                      <p:cBhvr>
                                        <p:cTn id="12" dur="500" fill="hold"/>
                                        <p:tgtEl>
                                          <p:spTgt spid="6"/>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64"/>
                                        </p:tgtEl>
                                        <p:attrNameLst>
                                          <p:attrName>style.color</p:attrName>
                                        </p:attrNameLst>
                                      </p:cBhvr>
                                      <p:to>
                                        <a:schemeClr val="accent2"/>
                                      </p:to>
                                    </p:animClr>
                                    <p:animClr clrSpc="rgb" dir="cw">
                                      <p:cBhvr>
                                        <p:cTn id="15" dur="500" fill="hold"/>
                                        <p:tgtEl>
                                          <p:spTgt spid="64"/>
                                        </p:tgtEl>
                                        <p:attrNameLst>
                                          <p:attrName>fillcolor</p:attrName>
                                        </p:attrNameLst>
                                      </p:cBhvr>
                                      <p:to>
                                        <a:schemeClr val="accent2"/>
                                      </p:to>
                                    </p:animClr>
                                    <p:set>
                                      <p:cBhvr>
                                        <p:cTn id="16" dur="500" fill="hold"/>
                                        <p:tgtEl>
                                          <p:spTgt spid="64"/>
                                        </p:tgtEl>
                                        <p:attrNameLst>
                                          <p:attrName>fill.type</p:attrName>
                                        </p:attrNameLst>
                                      </p:cBhvr>
                                      <p:to>
                                        <p:strVal val="solid"/>
                                      </p:to>
                                    </p:set>
                                    <p:set>
                                      <p:cBhvr>
                                        <p:cTn id="17" dur="500" fill="hold"/>
                                        <p:tgtEl>
                                          <p:spTgt spid="6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68"/>
                                        </p:tgtEl>
                                        <p:attrNameLst>
                                          <p:attrName>style.color</p:attrName>
                                        </p:attrNameLst>
                                      </p:cBhvr>
                                      <p:to>
                                        <a:schemeClr val="accent2"/>
                                      </p:to>
                                    </p:animClr>
                                    <p:animClr clrSpc="rgb" dir="cw">
                                      <p:cBhvr>
                                        <p:cTn id="20" dur="500" fill="hold"/>
                                        <p:tgtEl>
                                          <p:spTgt spid="68"/>
                                        </p:tgtEl>
                                        <p:attrNameLst>
                                          <p:attrName>fillcolor</p:attrName>
                                        </p:attrNameLst>
                                      </p:cBhvr>
                                      <p:to>
                                        <a:schemeClr val="accent2"/>
                                      </p:to>
                                    </p:animClr>
                                    <p:set>
                                      <p:cBhvr>
                                        <p:cTn id="21" dur="500" fill="hold"/>
                                        <p:tgtEl>
                                          <p:spTgt spid="68"/>
                                        </p:tgtEl>
                                        <p:attrNameLst>
                                          <p:attrName>fill.type</p:attrName>
                                        </p:attrNameLst>
                                      </p:cBhvr>
                                      <p:to>
                                        <p:strVal val="solid"/>
                                      </p:to>
                                    </p:set>
                                    <p:set>
                                      <p:cBhvr>
                                        <p:cTn id="22" dur="500" fill="hold"/>
                                        <p:tgtEl>
                                          <p:spTgt spid="6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69"/>
                                        </p:tgtEl>
                                        <p:attrNameLst>
                                          <p:attrName>style.color</p:attrName>
                                        </p:attrNameLst>
                                      </p:cBhvr>
                                      <p:to>
                                        <a:schemeClr val="accent2"/>
                                      </p:to>
                                    </p:animClr>
                                    <p:animClr clrSpc="rgb" dir="cw">
                                      <p:cBhvr>
                                        <p:cTn id="25" dur="500" fill="hold"/>
                                        <p:tgtEl>
                                          <p:spTgt spid="69"/>
                                        </p:tgtEl>
                                        <p:attrNameLst>
                                          <p:attrName>fillcolor</p:attrName>
                                        </p:attrNameLst>
                                      </p:cBhvr>
                                      <p:to>
                                        <a:schemeClr val="accent2"/>
                                      </p:to>
                                    </p:animClr>
                                    <p:set>
                                      <p:cBhvr>
                                        <p:cTn id="26" dur="500" fill="hold"/>
                                        <p:tgtEl>
                                          <p:spTgt spid="69"/>
                                        </p:tgtEl>
                                        <p:attrNameLst>
                                          <p:attrName>fill.type</p:attrName>
                                        </p:attrNameLst>
                                      </p:cBhvr>
                                      <p:to>
                                        <p:strVal val="solid"/>
                                      </p:to>
                                    </p:set>
                                    <p:set>
                                      <p:cBhvr>
                                        <p:cTn id="27" dur="500" fill="hold"/>
                                        <p:tgtEl>
                                          <p:spTgt spid="69"/>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70"/>
                                        </p:tgtEl>
                                        <p:attrNameLst>
                                          <p:attrName>style.color</p:attrName>
                                        </p:attrNameLst>
                                      </p:cBhvr>
                                      <p:to>
                                        <a:schemeClr val="accent2"/>
                                      </p:to>
                                    </p:animClr>
                                    <p:animClr clrSpc="rgb" dir="cw">
                                      <p:cBhvr>
                                        <p:cTn id="30" dur="500" fill="hold"/>
                                        <p:tgtEl>
                                          <p:spTgt spid="70"/>
                                        </p:tgtEl>
                                        <p:attrNameLst>
                                          <p:attrName>fillcolor</p:attrName>
                                        </p:attrNameLst>
                                      </p:cBhvr>
                                      <p:to>
                                        <a:schemeClr val="accent2"/>
                                      </p:to>
                                    </p:animClr>
                                    <p:set>
                                      <p:cBhvr>
                                        <p:cTn id="31" dur="500" fill="hold"/>
                                        <p:tgtEl>
                                          <p:spTgt spid="70"/>
                                        </p:tgtEl>
                                        <p:attrNameLst>
                                          <p:attrName>fill.type</p:attrName>
                                        </p:attrNameLst>
                                      </p:cBhvr>
                                      <p:to>
                                        <p:strVal val="solid"/>
                                      </p:to>
                                    </p:set>
                                    <p:set>
                                      <p:cBhvr>
                                        <p:cTn id="32" dur="500" fill="hold"/>
                                        <p:tgtEl>
                                          <p:spTgt spid="70"/>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72"/>
                                        </p:tgtEl>
                                        <p:attrNameLst>
                                          <p:attrName>style.color</p:attrName>
                                        </p:attrNameLst>
                                      </p:cBhvr>
                                      <p:to>
                                        <a:schemeClr val="accent2"/>
                                      </p:to>
                                    </p:animClr>
                                    <p:animClr clrSpc="rgb" dir="cw">
                                      <p:cBhvr>
                                        <p:cTn id="35" dur="500" fill="hold"/>
                                        <p:tgtEl>
                                          <p:spTgt spid="72"/>
                                        </p:tgtEl>
                                        <p:attrNameLst>
                                          <p:attrName>fillcolor</p:attrName>
                                        </p:attrNameLst>
                                      </p:cBhvr>
                                      <p:to>
                                        <a:schemeClr val="accent2"/>
                                      </p:to>
                                    </p:animClr>
                                    <p:set>
                                      <p:cBhvr>
                                        <p:cTn id="36" dur="500" fill="hold"/>
                                        <p:tgtEl>
                                          <p:spTgt spid="72"/>
                                        </p:tgtEl>
                                        <p:attrNameLst>
                                          <p:attrName>fill.type</p:attrName>
                                        </p:attrNameLst>
                                      </p:cBhvr>
                                      <p:to>
                                        <p:strVal val="solid"/>
                                      </p:to>
                                    </p:set>
                                    <p:set>
                                      <p:cBhvr>
                                        <p:cTn id="37" dur="500" fill="hold"/>
                                        <p:tgtEl>
                                          <p:spTgt spid="72"/>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73"/>
                                        </p:tgtEl>
                                        <p:attrNameLst>
                                          <p:attrName>style.color</p:attrName>
                                        </p:attrNameLst>
                                      </p:cBhvr>
                                      <p:to>
                                        <a:schemeClr val="accent2"/>
                                      </p:to>
                                    </p:animClr>
                                    <p:animClr clrSpc="rgb" dir="cw">
                                      <p:cBhvr>
                                        <p:cTn id="40" dur="500" fill="hold"/>
                                        <p:tgtEl>
                                          <p:spTgt spid="73"/>
                                        </p:tgtEl>
                                        <p:attrNameLst>
                                          <p:attrName>fillcolor</p:attrName>
                                        </p:attrNameLst>
                                      </p:cBhvr>
                                      <p:to>
                                        <a:schemeClr val="accent2"/>
                                      </p:to>
                                    </p:animClr>
                                    <p:set>
                                      <p:cBhvr>
                                        <p:cTn id="41" dur="500" fill="hold"/>
                                        <p:tgtEl>
                                          <p:spTgt spid="73"/>
                                        </p:tgtEl>
                                        <p:attrNameLst>
                                          <p:attrName>fill.type</p:attrName>
                                        </p:attrNameLst>
                                      </p:cBhvr>
                                      <p:to>
                                        <p:strVal val="solid"/>
                                      </p:to>
                                    </p:set>
                                    <p:set>
                                      <p:cBhvr>
                                        <p:cTn id="42" dur="500" fill="hold"/>
                                        <p:tgtEl>
                                          <p:spTgt spid="73"/>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75"/>
                                        </p:tgtEl>
                                        <p:attrNameLst>
                                          <p:attrName>style.color</p:attrName>
                                        </p:attrNameLst>
                                      </p:cBhvr>
                                      <p:to>
                                        <a:schemeClr val="accent2"/>
                                      </p:to>
                                    </p:animClr>
                                    <p:animClr clrSpc="rgb" dir="cw">
                                      <p:cBhvr>
                                        <p:cTn id="45" dur="500" fill="hold"/>
                                        <p:tgtEl>
                                          <p:spTgt spid="75"/>
                                        </p:tgtEl>
                                        <p:attrNameLst>
                                          <p:attrName>fillcolor</p:attrName>
                                        </p:attrNameLst>
                                      </p:cBhvr>
                                      <p:to>
                                        <a:schemeClr val="accent2"/>
                                      </p:to>
                                    </p:animClr>
                                    <p:set>
                                      <p:cBhvr>
                                        <p:cTn id="46" dur="500" fill="hold"/>
                                        <p:tgtEl>
                                          <p:spTgt spid="75"/>
                                        </p:tgtEl>
                                        <p:attrNameLst>
                                          <p:attrName>fill.type</p:attrName>
                                        </p:attrNameLst>
                                      </p:cBhvr>
                                      <p:to>
                                        <p:strVal val="solid"/>
                                      </p:to>
                                    </p:set>
                                    <p:set>
                                      <p:cBhvr>
                                        <p:cTn id="47" dur="500" fill="hold"/>
                                        <p:tgtEl>
                                          <p:spTgt spid="75"/>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6"/>
                                        </p:tgtEl>
                                      </p:cBhvr>
                                    </p:animEffect>
                                    <p:set>
                                      <p:cBhvr>
                                        <p:cTn id="52" dur="1" fill="hold">
                                          <p:stCondLst>
                                            <p:cond delay="1999"/>
                                          </p:stCondLst>
                                        </p:cTn>
                                        <p:tgtEl>
                                          <p:spTgt spid="6"/>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64"/>
                                        </p:tgtEl>
                                      </p:cBhvr>
                                    </p:animEffect>
                                    <p:set>
                                      <p:cBhvr>
                                        <p:cTn id="55" dur="1" fill="hold">
                                          <p:stCondLst>
                                            <p:cond delay="1999"/>
                                          </p:stCondLst>
                                        </p:cTn>
                                        <p:tgtEl>
                                          <p:spTgt spid="64"/>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68"/>
                                        </p:tgtEl>
                                      </p:cBhvr>
                                    </p:animEffect>
                                    <p:set>
                                      <p:cBhvr>
                                        <p:cTn id="58" dur="1" fill="hold">
                                          <p:stCondLst>
                                            <p:cond delay="1999"/>
                                          </p:stCondLst>
                                        </p:cTn>
                                        <p:tgtEl>
                                          <p:spTgt spid="68"/>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69"/>
                                        </p:tgtEl>
                                      </p:cBhvr>
                                    </p:animEffect>
                                    <p:set>
                                      <p:cBhvr>
                                        <p:cTn id="61" dur="1" fill="hold">
                                          <p:stCondLst>
                                            <p:cond delay="1999"/>
                                          </p:stCondLst>
                                        </p:cTn>
                                        <p:tgtEl>
                                          <p:spTgt spid="69"/>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70"/>
                                        </p:tgtEl>
                                      </p:cBhvr>
                                    </p:animEffect>
                                    <p:set>
                                      <p:cBhvr>
                                        <p:cTn id="64" dur="1" fill="hold">
                                          <p:stCondLst>
                                            <p:cond delay="1999"/>
                                          </p:stCondLst>
                                        </p:cTn>
                                        <p:tgtEl>
                                          <p:spTgt spid="70"/>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72"/>
                                        </p:tgtEl>
                                      </p:cBhvr>
                                    </p:animEffect>
                                    <p:set>
                                      <p:cBhvr>
                                        <p:cTn id="67" dur="1" fill="hold">
                                          <p:stCondLst>
                                            <p:cond delay="1999"/>
                                          </p:stCondLst>
                                        </p:cTn>
                                        <p:tgtEl>
                                          <p:spTgt spid="72"/>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73"/>
                                        </p:tgtEl>
                                      </p:cBhvr>
                                    </p:animEffect>
                                    <p:set>
                                      <p:cBhvr>
                                        <p:cTn id="70" dur="1" fill="hold">
                                          <p:stCondLst>
                                            <p:cond delay="1999"/>
                                          </p:stCondLst>
                                        </p:cTn>
                                        <p:tgtEl>
                                          <p:spTgt spid="73"/>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75"/>
                                        </p:tgtEl>
                                      </p:cBhvr>
                                    </p:animEffect>
                                    <p:set>
                                      <p:cBhvr>
                                        <p:cTn id="73" dur="1" fill="hold">
                                          <p:stCondLst>
                                            <p:cond delay="1999"/>
                                          </p:stCondLst>
                                        </p:cTn>
                                        <p:tgtEl>
                                          <p:spTgt spid="75"/>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5"/>
                                        </p:tgtEl>
                                      </p:cBhvr>
                                    </p:animEffect>
                                    <p:set>
                                      <p:cBhvr>
                                        <p:cTn id="76"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48"/>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circle(in)">
                                      <p:cBhvr>
                                        <p:cTn id="82" dur="2000"/>
                                        <p:tgtEl>
                                          <p:spTgt spid="159"/>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76"/>
                                        </p:tgtEl>
                                        <p:attrNameLst>
                                          <p:attrName>style.color</p:attrName>
                                        </p:attrNameLst>
                                      </p:cBhvr>
                                      <p:to>
                                        <a:schemeClr val="accent2"/>
                                      </p:to>
                                    </p:animClr>
                                    <p:animClr clrSpc="rgb" dir="cw">
                                      <p:cBhvr>
                                        <p:cTn id="85" dur="500" fill="hold"/>
                                        <p:tgtEl>
                                          <p:spTgt spid="76"/>
                                        </p:tgtEl>
                                        <p:attrNameLst>
                                          <p:attrName>fillcolor</p:attrName>
                                        </p:attrNameLst>
                                      </p:cBhvr>
                                      <p:to>
                                        <a:schemeClr val="accent2"/>
                                      </p:to>
                                    </p:animClr>
                                    <p:set>
                                      <p:cBhvr>
                                        <p:cTn id="86" dur="500" fill="hold"/>
                                        <p:tgtEl>
                                          <p:spTgt spid="76"/>
                                        </p:tgtEl>
                                        <p:attrNameLst>
                                          <p:attrName>fill.type</p:attrName>
                                        </p:attrNameLst>
                                      </p:cBhvr>
                                      <p:to>
                                        <p:strVal val="solid"/>
                                      </p:to>
                                    </p:set>
                                    <p:set>
                                      <p:cBhvr>
                                        <p:cTn id="87" dur="500" fill="hold"/>
                                        <p:tgtEl>
                                          <p:spTgt spid="76"/>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77"/>
                                        </p:tgtEl>
                                        <p:attrNameLst>
                                          <p:attrName>style.color</p:attrName>
                                        </p:attrNameLst>
                                      </p:cBhvr>
                                      <p:to>
                                        <a:schemeClr val="accent2"/>
                                      </p:to>
                                    </p:animClr>
                                    <p:animClr clrSpc="rgb" dir="cw">
                                      <p:cBhvr>
                                        <p:cTn id="90" dur="500" fill="hold"/>
                                        <p:tgtEl>
                                          <p:spTgt spid="77"/>
                                        </p:tgtEl>
                                        <p:attrNameLst>
                                          <p:attrName>fillcolor</p:attrName>
                                        </p:attrNameLst>
                                      </p:cBhvr>
                                      <p:to>
                                        <a:schemeClr val="accent2"/>
                                      </p:to>
                                    </p:animClr>
                                    <p:set>
                                      <p:cBhvr>
                                        <p:cTn id="91" dur="500" fill="hold"/>
                                        <p:tgtEl>
                                          <p:spTgt spid="77"/>
                                        </p:tgtEl>
                                        <p:attrNameLst>
                                          <p:attrName>fill.type</p:attrName>
                                        </p:attrNameLst>
                                      </p:cBhvr>
                                      <p:to>
                                        <p:strVal val="solid"/>
                                      </p:to>
                                    </p:set>
                                    <p:set>
                                      <p:cBhvr>
                                        <p:cTn id="92" dur="500" fill="hold"/>
                                        <p:tgtEl>
                                          <p:spTgt spid="77"/>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93"/>
                                        </p:tgtEl>
                                        <p:attrNameLst>
                                          <p:attrName>style.color</p:attrName>
                                        </p:attrNameLst>
                                      </p:cBhvr>
                                      <p:to>
                                        <a:schemeClr val="accent2"/>
                                      </p:to>
                                    </p:animClr>
                                    <p:animClr clrSpc="rgb" dir="cw">
                                      <p:cBhvr>
                                        <p:cTn id="95" dur="500" fill="hold"/>
                                        <p:tgtEl>
                                          <p:spTgt spid="93"/>
                                        </p:tgtEl>
                                        <p:attrNameLst>
                                          <p:attrName>fillcolor</p:attrName>
                                        </p:attrNameLst>
                                      </p:cBhvr>
                                      <p:to>
                                        <a:schemeClr val="accent2"/>
                                      </p:to>
                                    </p:animClr>
                                    <p:set>
                                      <p:cBhvr>
                                        <p:cTn id="96" dur="500" fill="hold"/>
                                        <p:tgtEl>
                                          <p:spTgt spid="93"/>
                                        </p:tgtEl>
                                        <p:attrNameLst>
                                          <p:attrName>fill.type</p:attrName>
                                        </p:attrNameLst>
                                      </p:cBhvr>
                                      <p:to>
                                        <p:strVal val="solid"/>
                                      </p:to>
                                    </p:set>
                                    <p:set>
                                      <p:cBhvr>
                                        <p:cTn id="97" dur="500" fill="hold"/>
                                        <p:tgtEl>
                                          <p:spTgt spid="93"/>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94"/>
                                        </p:tgtEl>
                                        <p:attrNameLst>
                                          <p:attrName>style.color</p:attrName>
                                        </p:attrNameLst>
                                      </p:cBhvr>
                                      <p:to>
                                        <a:schemeClr val="accent2"/>
                                      </p:to>
                                    </p:animClr>
                                    <p:animClr clrSpc="rgb" dir="cw">
                                      <p:cBhvr>
                                        <p:cTn id="100" dur="500" fill="hold"/>
                                        <p:tgtEl>
                                          <p:spTgt spid="94"/>
                                        </p:tgtEl>
                                        <p:attrNameLst>
                                          <p:attrName>fillcolor</p:attrName>
                                        </p:attrNameLst>
                                      </p:cBhvr>
                                      <p:to>
                                        <a:schemeClr val="accent2"/>
                                      </p:to>
                                    </p:animClr>
                                    <p:set>
                                      <p:cBhvr>
                                        <p:cTn id="101" dur="500" fill="hold"/>
                                        <p:tgtEl>
                                          <p:spTgt spid="94"/>
                                        </p:tgtEl>
                                        <p:attrNameLst>
                                          <p:attrName>fill.type</p:attrName>
                                        </p:attrNameLst>
                                      </p:cBhvr>
                                      <p:to>
                                        <p:strVal val="solid"/>
                                      </p:to>
                                    </p:set>
                                    <p:set>
                                      <p:cBhvr>
                                        <p:cTn id="102" dur="500" fill="hold"/>
                                        <p:tgtEl>
                                          <p:spTgt spid="94"/>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12"/>
                                        </p:tgtEl>
                                        <p:attrNameLst>
                                          <p:attrName>style.color</p:attrName>
                                        </p:attrNameLst>
                                      </p:cBhvr>
                                      <p:to>
                                        <a:schemeClr val="accent2"/>
                                      </p:to>
                                    </p:animClr>
                                    <p:animClr clrSpc="rgb" dir="cw">
                                      <p:cBhvr>
                                        <p:cTn id="105" dur="500" fill="hold"/>
                                        <p:tgtEl>
                                          <p:spTgt spid="112"/>
                                        </p:tgtEl>
                                        <p:attrNameLst>
                                          <p:attrName>fillcolor</p:attrName>
                                        </p:attrNameLst>
                                      </p:cBhvr>
                                      <p:to>
                                        <a:schemeClr val="accent2"/>
                                      </p:to>
                                    </p:animClr>
                                    <p:set>
                                      <p:cBhvr>
                                        <p:cTn id="106" dur="500" fill="hold"/>
                                        <p:tgtEl>
                                          <p:spTgt spid="112"/>
                                        </p:tgtEl>
                                        <p:attrNameLst>
                                          <p:attrName>fill.type</p:attrName>
                                        </p:attrNameLst>
                                      </p:cBhvr>
                                      <p:to>
                                        <p:strVal val="solid"/>
                                      </p:to>
                                    </p:set>
                                    <p:set>
                                      <p:cBhvr>
                                        <p:cTn id="107" dur="500" fill="hold"/>
                                        <p:tgtEl>
                                          <p:spTgt spid="112"/>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13"/>
                                        </p:tgtEl>
                                        <p:attrNameLst>
                                          <p:attrName>style.color</p:attrName>
                                        </p:attrNameLst>
                                      </p:cBhvr>
                                      <p:to>
                                        <a:schemeClr val="accent2"/>
                                      </p:to>
                                    </p:animClr>
                                    <p:animClr clrSpc="rgb" dir="cw">
                                      <p:cBhvr>
                                        <p:cTn id="110" dur="500" fill="hold"/>
                                        <p:tgtEl>
                                          <p:spTgt spid="113"/>
                                        </p:tgtEl>
                                        <p:attrNameLst>
                                          <p:attrName>fillcolor</p:attrName>
                                        </p:attrNameLst>
                                      </p:cBhvr>
                                      <p:to>
                                        <a:schemeClr val="accent2"/>
                                      </p:to>
                                    </p:animClr>
                                    <p:set>
                                      <p:cBhvr>
                                        <p:cTn id="111" dur="500" fill="hold"/>
                                        <p:tgtEl>
                                          <p:spTgt spid="113"/>
                                        </p:tgtEl>
                                        <p:attrNameLst>
                                          <p:attrName>fill.type</p:attrName>
                                        </p:attrNameLst>
                                      </p:cBhvr>
                                      <p:to>
                                        <p:strVal val="solid"/>
                                      </p:to>
                                    </p:set>
                                    <p:set>
                                      <p:cBhvr>
                                        <p:cTn id="112" dur="500" fill="hold"/>
                                        <p:tgtEl>
                                          <p:spTgt spid="113"/>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14"/>
                                        </p:tgtEl>
                                        <p:attrNameLst>
                                          <p:attrName>style.color</p:attrName>
                                        </p:attrNameLst>
                                      </p:cBhvr>
                                      <p:to>
                                        <a:schemeClr val="accent2"/>
                                      </p:to>
                                    </p:animClr>
                                    <p:animClr clrSpc="rgb" dir="cw">
                                      <p:cBhvr>
                                        <p:cTn id="115" dur="500" fill="hold"/>
                                        <p:tgtEl>
                                          <p:spTgt spid="114"/>
                                        </p:tgtEl>
                                        <p:attrNameLst>
                                          <p:attrName>fillcolor</p:attrName>
                                        </p:attrNameLst>
                                      </p:cBhvr>
                                      <p:to>
                                        <a:schemeClr val="accent2"/>
                                      </p:to>
                                    </p:animClr>
                                    <p:set>
                                      <p:cBhvr>
                                        <p:cTn id="116" dur="500" fill="hold"/>
                                        <p:tgtEl>
                                          <p:spTgt spid="114"/>
                                        </p:tgtEl>
                                        <p:attrNameLst>
                                          <p:attrName>fill.type</p:attrName>
                                        </p:attrNameLst>
                                      </p:cBhvr>
                                      <p:to>
                                        <p:strVal val="solid"/>
                                      </p:to>
                                    </p:set>
                                    <p:set>
                                      <p:cBhvr>
                                        <p:cTn id="117" dur="500" fill="hold"/>
                                        <p:tgtEl>
                                          <p:spTgt spid="114"/>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6" presetClass="exit" presetSubtype="32" fill="hold" grpId="1" nodeType="clickEffect">
                                  <p:stCondLst>
                                    <p:cond delay="0"/>
                                  </p:stCondLst>
                                  <p:childTnLst>
                                    <p:animEffect transition="out" filter="circle(out)">
                                      <p:cBhvr>
                                        <p:cTn id="121" dur="2000"/>
                                        <p:tgtEl>
                                          <p:spTgt spid="76"/>
                                        </p:tgtEl>
                                      </p:cBhvr>
                                    </p:animEffect>
                                    <p:set>
                                      <p:cBhvr>
                                        <p:cTn id="122" dur="1" fill="hold">
                                          <p:stCondLst>
                                            <p:cond delay="1999"/>
                                          </p:stCondLst>
                                        </p:cTn>
                                        <p:tgtEl>
                                          <p:spTgt spid="76"/>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77"/>
                                        </p:tgtEl>
                                      </p:cBhvr>
                                    </p:animEffect>
                                    <p:set>
                                      <p:cBhvr>
                                        <p:cTn id="125" dur="1" fill="hold">
                                          <p:stCondLst>
                                            <p:cond delay="1999"/>
                                          </p:stCondLst>
                                        </p:cTn>
                                        <p:tgtEl>
                                          <p:spTgt spid="77"/>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93"/>
                                        </p:tgtEl>
                                      </p:cBhvr>
                                    </p:animEffect>
                                    <p:set>
                                      <p:cBhvr>
                                        <p:cTn id="128" dur="1" fill="hold">
                                          <p:stCondLst>
                                            <p:cond delay="1999"/>
                                          </p:stCondLst>
                                        </p:cTn>
                                        <p:tgtEl>
                                          <p:spTgt spid="93"/>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94"/>
                                        </p:tgtEl>
                                      </p:cBhvr>
                                    </p:animEffect>
                                    <p:set>
                                      <p:cBhvr>
                                        <p:cTn id="131" dur="1" fill="hold">
                                          <p:stCondLst>
                                            <p:cond delay="1999"/>
                                          </p:stCondLst>
                                        </p:cTn>
                                        <p:tgtEl>
                                          <p:spTgt spid="94"/>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112"/>
                                        </p:tgtEl>
                                      </p:cBhvr>
                                    </p:animEffect>
                                    <p:set>
                                      <p:cBhvr>
                                        <p:cTn id="134" dur="1" fill="hold">
                                          <p:stCondLst>
                                            <p:cond delay="1999"/>
                                          </p:stCondLst>
                                        </p:cTn>
                                        <p:tgtEl>
                                          <p:spTgt spid="112"/>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113"/>
                                        </p:tgtEl>
                                      </p:cBhvr>
                                    </p:animEffect>
                                    <p:set>
                                      <p:cBhvr>
                                        <p:cTn id="137" dur="1" fill="hold">
                                          <p:stCondLst>
                                            <p:cond delay="1999"/>
                                          </p:stCondLst>
                                        </p:cTn>
                                        <p:tgtEl>
                                          <p:spTgt spid="113"/>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114"/>
                                        </p:tgtEl>
                                      </p:cBhvr>
                                    </p:animEffect>
                                    <p:set>
                                      <p:cBhvr>
                                        <p:cTn id="140" dur="1" fill="hold">
                                          <p:stCondLst>
                                            <p:cond delay="1999"/>
                                          </p:stCondLst>
                                        </p:cTn>
                                        <p:tgtEl>
                                          <p:spTgt spid="114"/>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59"/>
                                        </p:tgtEl>
                                      </p:cBhvr>
                                    </p:animEffect>
                                    <p:set>
                                      <p:cBhvr>
                                        <p:cTn id="143" dur="1" fill="hold">
                                          <p:stCondLst>
                                            <p:cond delay="1999"/>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44" restart="whenNotActive" fill="hold" evtFilter="cancelBubble" nodeType="interactiveSeq">
                <p:stCondLst>
                  <p:cond evt="onClick" delay="0">
                    <p:tgtEl>
                      <p:spTgt spid="149"/>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160"/>
                                        </p:tgtEl>
                                        <p:attrNameLst>
                                          <p:attrName>style.visibility</p:attrName>
                                        </p:attrNameLst>
                                      </p:cBhvr>
                                      <p:to>
                                        <p:strVal val="visible"/>
                                      </p:to>
                                    </p:set>
                                    <p:animEffect transition="in" filter="circle(in)">
                                      <p:cBhvr>
                                        <p:cTn id="149" dur="2000"/>
                                        <p:tgtEl>
                                          <p:spTgt spid="160"/>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115"/>
                                        </p:tgtEl>
                                        <p:attrNameLst>
                                          <p:attrName>style.color</p:attrName>
                                        </p:attrNameLst>
                                      </p:cBhvr>
                                      <p:to>
                                        <a:schemeClr val="accent2"/>
                                      </p:to>
                                    </p:animClr>
                                    <p:animClr clrSpc="rgb" dir="cw">
                                      <p:cBhvr>
                                        <p:cTn id="152" dur="500" fill="hold"/>
                                        <p:tgtEl>
                                          <p:spTgt spid="115"/>
                                        </p:tgtEl>
                                        <p:attrNameLst>
                                          <p:attrName>fillcolor</p:attrName>
                                        </p:attrNameLst>
                                      </p:cBhvr>
                                      <p:to>
                                        <a:schemeClr val="accent2"/>
                                      </p:to>
                                    </p:animClr>
                                    <p:set>
                                      <p:cBhvr>
                                        <p:cTn id="153" dur="500" fill="hold"/>
                                        <p:tgtEl>
                                          <p:spTgt spid="115"/>
                                        </p:tgtEl>
                                        <p:attrNameLst>
                                          <p:attrName>fill.type</p:attrName>
                                        </p:attrNameLst>
                                      </p:cBhvr>
                                      <p:to>
                                        <p:strVal val="solid"/>
                                      </p:to>
                                    </p:set>
                                    <p:set>
                                      <p:cBhvr>
                                        <p:cTn id="154" dur="500" fill="hold"/>
                                        <p:tgtEl>
                                          <p:spTgt spid="115"/>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116"/>
                                        </p:tgtEl>
                                        <p:attrNameLst>
                                          <p:attrName>style.color</p:attrName>
                                        </p:attrNameLst>
                                      </p:cBhvr>
                                      <p:to>
                                        <a:schemeClr val="accent2"/>
                                      </p:to>
                                    </p:animClr>
                                    <p:animClr clrSpc="rgb" dir="cw">
                                      <p:cBhvr>
                                        <p:cTn id="157" dur="500" fill="hold"/>
                                        <p:tgtEl>
                                          <p:spTgt spid="116"/>
                                        </p:tgtEl>
                                        <p:attrNameLst>
                                          <p:attrName>fillcolor</p:attrName>
                                        </p:attrNameLst>
                                      </p:cBhvr>
                                      <p:to>
                                        <a:schemeClr val="accent2"/>
                                      </p:to>
                                    </p:animClr>
                                    <p:set>
                                      <p:cBhvr>
                                        <p:cTn id="158" dur="500" fill="hold"/>
                                        <p:tgtEl>
                                          <p:spTgt spid="116"/>
                                        </p:tgtEl>
                                        <p:attrNameLst>
                                          <p:attrName>fill.type</p:attrName>
                                        </p:attrNameLst>
                                      </p:cBhvr>
                                      <p:to>
                                        <p:strVal val="solid"/>
                                      </p:to>
                                    </p:set>
                                    <p:set>
                                      <p:cBhvr>
                                        <p:cTn id="159" dur="500" fill="hold"/>
                                        <p:tgtEl>
                                          <p:spTgt spid="116"/>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17"/>
                                        </p:tgtEl>
                                        <p:attrNameLst>
                                          <p:attrName>style.color</p:attrName>
                                        </p:attrNameLst>
                                      </p:cBhvr>
                                      <p:to>
                                        <a:schemeClr val="accent2"/>
                                      </p:to>
                                    </p:animClr>
                                    <p:animClr clrSpc="rgb" dir="cw">
                                      <p:cBhvr>
                                        <p:cTn id="162" dur="500" fill="hold"/>
                                        <p:tgtEl>
                                          <p:spTgt spid="117"/>
                                        </p:tgtEl>
                                        <p:attrNameLst>
                                          <p:attrName>fillcolor</p:attrName>
                                        </p:attrNameLst>
                                      </p:cBhvr>
                                      <p:to>
                                        <a:schemeClr val="accent2"/>
                                      </p:to>
                                    </p:animClr>
                                    <p:set>
                                      <p:cBhvr>
                                        <p:cTn id="163" dur="500" fill="hold"/>
                                        <p:tgtEl>
                                          <p:spTgt spid="117"/>
                                        </p:tgtEl>
                                        <p:attrNameLst>
                                          <p:attrName>fill.type</p:attrName>
                                        </p:attrNameLst>
                                      </p:cBhvr>
                                      <p:to>
                                        <p:strVal val="solid"/>
                                      </p:to>
                                    </p:set>
                                    <p:set>
                                      <p:cBhvr>
                                        <p:cTn id="164" dur="500" fill="hold"/>
                                        <p:tgtEl>
                                          <p:spTgt spid="117"/>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18"/>
                                        </p:tgtEl>
                                        <p:attrNameLst>
                                          <p:attrName>style.color</p:attrName>
                                        </p:attrNameLst>
                                      </p:cBhvr>
                                      <p:to>
                                        <a:schemeClr val="accent2"/>
                                      </p:to>
                                    </p:animClr>
                                    <p:animClr clrSpc="rgb" dir="cw">
                                      <p:cBhvr>
                                        <p:cTn id="167" dur="500" fill="hold"/>
                                        <p:tgtEl>
                                          <p:spTgt spid="118"/>
                                        </p:tgtEl>
                                        <p:attrNameLst>
                                          <p:attrName>fillcolor</p:attrName>
                                        </p:attrNameLst>
                                      </p:cBhvr>
                                      <p:to>
                                        <a:schemeClr val="accent2"/>
                                      </p:to>
                                    </p:animClr>
                                    <p:set>
                                      <p:cBhvr>
                                        <p:cTn id="168" dur="500" fill="hold"/>
                                        <p:tgtEl>
                                          <p:spTgt spid="118"/>
                                        </p:tgtEl>
                                        <p:attrNameLst>
                                          <p:attrName>fill.type</p:attrName>
                                        </p:attrNameLst>
                                      </p:cBhvr>
                                      <p:to>
                                        <p:strVal val="solid"/>
                                      </p:to>
                                    </p:set>
                                    <p:set>
                                      <p:cBhvr>
                                        <p:cTn id="169" dur="500" fill="hold"/>
                                        <p:tgtEl>
                                          <p:spTgt spid="118"/>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19"/>
                                        </p:tgtEl>
                                        <p:attrNameLst>
                                          <p:attrName>style.color</p:attrName>
                                        </p:attrNameLst>
                                      </p:cBhvr>
                                      <p:to>
                                        <a:schemeClr val="accent2"/>
                                      </p:to>
                                    </p:animClr>
                                    <p:animClr clrSpc="rgb" dir="cw">
                                      <p:cBhvr>
                                        <p:cTn id="172" dur="500" fill="hold"/>
                                        <p:tgtEl>
                                          <p:spTgt spid="119"/>
                                        </p:tgtEl>
                                        <p:attrNameLst>
                                          <p:attrName>fillcolor</p:attrName>
                                        </p:attrNameLst>
                                      </p:cBhvr>
                                      <p:to>
                                        <a:schemeClr val="accent2"/>
                                      </p:to>
                                    </p:animClr>
                                    <p:set>
                                      <p:cBhvr>
                                        <p:cTn id="173" dur="500" fill="hold"/>
                                        <p:tgtEl>
                                          <p:spTgt spid="119"/>
                                        </p:tgtEl>
                                        <p:attrNameLst>
                                          <p:attrName>fill.type</p:attrName>
                                        </p:attrNameLst>
                                      </p:cBhvr>
                                      <p:to>
                                        <p:strVal val="solid"/>
                                      </p:to>
                                    </p:set>
                                    <p:set>
                                      <p:cBhvr>
                                        <p:cTn id="174" dur="500" fill="hold"/>
                                        <p:tgtEl>
                                          <p:spTgt spid="119"/>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120"/>
                                        </p:tgtEl>
                                        <p:attrNameLst>
                                          <p:attrName>style.color</p:attrName>
                                        </p:attrNameLst>
                                      </p:cBhvr>
                                      <p:to>
                                        <a:schemeClr val="accent2"/>
                                      </p:to>
                                    </p:animClr>
                                    <p:animClr clrSpc="rgb" dir="cw">
                                      <p:cBhvr>
                                        <p:cTn id="177" dur="500" fill="hold"/>
                                        <p:tgtEl>
                                          <p:spTgt spid="120"/>
                                        </p:tgtEl>
                                        <p:attrNameLst>
                                          <p:attrName>fillcolor</p:attrName>
                                        </p:attrNameLst>
                                      </p:cBhvr>
                                      <p:to>
                                        <a:schemeClr val="accent2"/>
                                      </p:to>
                                    </p:animClr>
                                    <p:set>
                                      <p:cBhvr>
                                        <p:cTn id="178" dur="500" fill="hold"/>
                                        <p:tgtEl>
                                          <p:spTgt spid="120"/>
                                        </p:tgtEl>
                                        <p:attrNameLst>
                                          <p:attrName>fill.type</p:attrName>
                                        </p:attrNameLst>
                                      </p:cBhvr>
                                      <p:to>
                                        <p:strVal val="solid"/>
                                      </p:to>
                                    </p:set>
                                    <p:set>
                                      <p:cBhvr>
                                        <p:cTn id="179" dur="500" fill="hold"/>
                                        <p:tgtEl>
                                          <p:spTgt spid="120"/>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121"/>
                                        </p:tgtEl>
                                        <p:attrNameLst>
                                          <p:attrName>style.color</p:attrName>
                                        </p:attrNameLst>
                                      </p:cBhvr>
                                      <p:to>
                                        <a:schemeClr val="accent2"/>
                                      </p:to>
                                    </p:animClr>
                                    <p:animClr clrSpc="rgb" dir="cw">
                                      <p:cBhvr>
                                        <p:cTn id="182" dur="500" fill="hold"/>
                                        <p:tgtEl>
                                          <p:spTgt spid="121"/>
                                        </p:tgtEl>
                                        <p:attrNameLst>
                                          <p:attrName>fillcolor</p:attrName>
                                        </p:attrNameLst>
                                      </p:cBhvr>
                                      <p:to>
                                        <a:schemeClr val="accent2"/>
                                      </p:to>
                                    </p:animClr>
                                    <p:set>
                                      <p:cBhvr>
                                        <p:cTn id="183" dur="500" fill="hold"/>
                                        <p:tgtEl>
                                          <p:spTgt spid="121"/>
                                        </p:tgtEl>
                                        <p:attrNameLst>
                                          <p:attrName>fill.type</p:attrName>
                                        </p:attrNameLst>
                                      </p:cBhvr>
                                      <p:to>
                                        <p:strVal val="solid"/>
                                      </p:to>
                                    </p:set>
                                    <p:set>
                                      <p:cBhvr>
                                        <p:cTn id="184" dur="500" fill="hold"/>
                                        <p:tgtEl>
                                          <p:spTgt spid="121"/>
                                        </p:tgtEl>
                                        <p:attrNameLst>
                                          <p:attrName>fill.on</p:attrName>
                                        </p:attrNameLst>
                                      </p:cBhvr>
                                      <p:to>
                                        <p:strVal val="true"/>
                                      </p:to>
                                    </p:set>
                                  </p:childTnLst>
                                </p:cTn>
                              </p:par>
                              <p:par>
                                <p:cTn id="185" presetID="19" presetClass="emph" presetSubtype="0" fill="hold" grpId="0" nodeType="withEffect">
                                  <p:stCondLst>
                                    <p:cond delay="0"/>
                                  </p:stCondLst>
                                  <p:childTnLst>
                                    <p:animClr clrSpc="rgb" dir="cw">
                                      <p:cBhvr override="childStyle">
                                        <p:cTn id="186" dur="500" fill="hold"/>
                                        <p:tgtEl>
                                          <p:spTgt spid="122"/>
                                        </p:tgtEl>
                                        <p:attrNameLst>
                                          <p:attrName>style.color</p:attrName>
                                        </p:attrNameLst>
                                      </p:cBhvr>
                                      <p:to>
                                        <a:schemeClr val="accent2"/>
                                      </p:to>
                                    </p:animClr>
                                    <p:animClr clrSpc="rgb" dir="cw">
                                      <p:cBhvr>
                                        <p:cTn id="187" dur="500" fill="hold"/>
                                        <p:tgtEl>
                                          <p:spTgt spid="122"/>
                                        </p:tgtEl>
                                        <p:attrNameLst>
                                          <p:attrName>fillcolor</p:attrName>
                                        </p:attrNameLst>
                                      </p:cBhvr>
                                      <p:to>
                                        <a:schemeClr val="accent2"/>
                                      </p:to>
                                    </p:animClr>
                                    <p:set>
                                      <p:cBhvr>
                                        <p:cTn id="188" dur="500" fill="hold"/>
                                        <p:tgtEl>
                                          <p:spTgt spid="122"/>
                                        </p:tgtEl>
                                        <p:attrNameLst>
                                          <p:attrName>fill.type</p:attrName>
                                        </p:attrNameLst>
                                      </p:cBhvr>
                                      <p:to>
                                        <p:strVal val="solid"/>
                                      </p:to>
                                    </p:set>
                                    <p:set>
                                      <p:cBhvr>
                                        <p:cTn id="189" dur="500" fill="hold"/>
                                        <p:tgtEl>
                                          <p:spTgt spid="122"/>
                                        </p:tgtEl>
                                        <p:attrNameLst>
                                          <p:attrName>fill.on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6" presetClass="exit" presetSubtype="32" fill="hold" grpId="1" nodeType="clickEffect">
                                  <p:stCondLst>
                                    <p:cond delay="0"/>
                                  </p:stCondLst>
                                  <p:childTnLst>
                                    <p:animEffect transition="out" filter="circle(out)">
                                      <p:cBhvr>
                                        <p:cTn id="193" dur="2000"/>
                                        <p:tgtEl>
                                          <p:spTgt spid="115"/>
                                        </p:tgtEl>
                                      </p:cBhvr>
                                    </p:animEffect>
                                    <p:set>
                                      <p:cBhvr>
                                        <p:cTn id="194" dur="1" fill="hold">
                                          <p:stCondLst>
                                            <p:cond delay="1999"/>
                                          </p:stCondLst>
                                        </p:cTn>
                                        <p:tgtEl>
                                          <p:spTgt spid="115"/>
                                        </p:tgtEl>
                                        <p:attrNameLst>
                                          <p:attrName>style.visibility</p:attrName>
                                        </p:attrNameLst>
                                      </p:cBhvr>
                                      <p:to>
                                        <p:strVal val="hidden"/>
                                      </p:to>
                                    </p:set>
                                  </p:childTnLst>
                                </p:cTn>
                              </p:par>
                              <p:par>
                                <p:cTn id="195" presetID="6" presetClass="exit" presetSubtype="32" fill="hold" grpId="1" nodeType="withEffect">
                                  <p:stCondLst>
                                    <p:cond delay="0"/>
                                  </p:stCondLst>
                                  <p:childTnLst>
                                    <p:animEffect transition="out" filter="circle(out)">
                                      <p:cBhvr>
                                        <p:cTn id="196" dur="2000"/>
                                        <p:tgtEl>
                                          <p:spTgt spid="116"/>
                                        </p:tgtEl>
                                      </p:cBhvr>
                                    </p:animEffect>
                                    <p:set>
                                      <p:cBhvr>
                                        <p:cTn id="197" dur="1" fill="hold">
                                          <p:stCondLst>
                                            <p:cond delay="1999"/>
                                          </p:stCondLst>
                                        </p:cTn>
                                        <p:tgtEl>
                                          <p:spTgt spid="116"/>
                                        </p:tgtEl>
                                        <p:attrNameLst>
                                          <p:attrName>style.visibility</p:attrName>
                                        </p:attrNameLst>
                                      </p:cBhvr>
                                      <p:to>
                                        <p:strVal val="hidden"/>
                                      </p:to>
                                    </p:set>
                                  </p:childTnLst>
                                </p:cTn>
                              </p:par>
                              <p:par>
                                <p:cTn id="198" presetID="6" presetClass="exit" presetSubtype="32" fill="hold" grpId="1" nodeType="withEffect">
                                  <p:stCondLst>
                                    <p:cond delay="0"/>
                                  </p:stCondLst>
                                  <p:childTnLst>
                                    <p:animEffect transition="out" filter="circle(out)">
                                      <p:cBhvr>
                                        <p:cTn id="199" dur="2000"/>
                                        <p:tgtEl>
                                          <p:spTgt spid="117"/>
                                        </p:tgtEl>
                                      </p:cBhvr>
                                    </p:animEffect>
                                    <p:set>
                                      <p:cBhvr>
                                        <p:cTn id="200" dur="1" fill="hold">
                                          <p:stCondLst>
                                            <p:cond delay="1999"/>
                                          </p:stCondLst>
                                        </p:cTn>
                                        <p:tgtEl>
                                          <p:spTgt spid="117"/>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118"/>
                                        </p:tgtEl>
                                      </p:cBhvr>
                                    </p:animEffect>
                                    <p:set>
                                      <p:cBhvr>
                                        <p:cTn id="203" dur="1" fill="hold">
                                          <p:stCondLst>
                                            <p:cond delay="1999"/>
                                          </p:stCondLst>
                                        </p:cTn>
                                        <p:tgtEl>
                                          <p:spTgt spid="118"/>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119"/>
                                        </p:tgtEl>
                                      </p:cBhvr>
                                    </p:animEffect>
                                    <p:set>
                                      <p:cBhvr>
                                        <p:cTn id="206" dur="1" fill="hold">
                                          <p:stCondLst>
                                            <p:cond delay="1999"/>
                                          </p:stCondLst>
                                        </p:cTn>
                                        <p:tgtEl>
                                          <p:spTgt spid="119"/>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120"/>
                                        </p:tgtEl>
                                      </p:cBhvr>
                                    </p:animEffect>
                                    <p:set>
                                      <p:cBhvr>
                                        <p:cTn id="209" dur="1" fill="hold">
                                          <p:stCondLst>
                                            <p:cond delay="1999"/>
                                          </p:stCondLst>
                                        </p:cTn>
                                        <p:tgtEl>
                                          <p:spTgt spid="120"/>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121"/>
                                        </p:tgtEl>
                                      </p:cBhvr>
                                    </p:animEffect>
                                    <p:set>
                                      <p:cBhvr>
                                        <p:cTn id="212" dur="1" fill="hold">
                                          <p:stCondLst>
                                            <p:cond delay="1999"/>
                                          </p:stCondLst>
                                        </p:cTn>
                                        <p:tgtEl>
                                          <p:spTgt spid="121"/>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122"/>
                                        </p:tgtEl>
                                      </p:cBhvr>
                                    </p:animEffect>
                                    <p:set>
                                      <p:cBhvr>
                                        <p:cTn id="215" dur="1" fill="hold">
                                          <p:stCondLst>
                                            <p:cond delay="1999"/>
                                          </p:stCondLst>
                                        </p:cTn>
                                        <p:tgtEl>
                                          <p:spTgt spid="122"/>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6" presetClass="exit" presetSubtype="32" fill="hold" grpId="1" nodeType="clickEffect">
                                  <p:stCondLst>
                                    <p:cond delay="0"/>
                                  </p:stCondLst>
                                  <p:childTnLst>
                                    <p:animEffect transition="out" filter="circle(out)">
                                      <p:cBhvr>
                                        <p:cTn id="219" dur="2000"/>
                                        <p:tgtEl>
                                          <p:spTgt spid="160"/>
                                        </p:tgtEl>
                                      </p:cBhvr>
                                    </p:animEffect>
                                    <p:set>
                                      <p:cBhvr>
                                        <p:cTn id="220" dur="1" fill="hold">
                                          <p:stCondLst>
                                            <p:cond delay="1999"/>
                                          </p:stCondLst>
                                        </p:cTn>
                                        <p:tgtEl>
                                          <p:spTgt spid="160"/>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21" restart="whenNotActive" fill="hold" evtFilter="cancelBubble" nodeType="interactiveSeq">
                <p:stCondLst>
                  <p:cond evt="onClick" delay="0">
                    <p:tgtEl>
                      <p:spTgt spid="150"/>
                    </p:tgtEl>
                  </p:cond>
                </p:stCondLst>
                <p:endSync evt="end" delay="0">
                  <p:rtn val="all"/>
                </p:endSync>
                <p:childTnLst>
                  <p:par>
                    <p:cTn id="222" fill="hold">
                      <p:stCondLst>
                        <p:cond delay="0"/>
                      </p:stCondLst>
                      <p:childTnLst>
                        <p:par>
                          <p:cTn id="223" fill="hold">
                            <p:stCondLst>
                              <p:cond delay="0"/>
                            </p:stCondLst>
                            <p:childTnLst>
                              <p:par>
                                <p:cTn id="224" presetID="6" presetClass="entr" presetSubtype="16" fill="hold" grpId="0" nodeType="clickEffect">
                                  <p:stCondLst>
                                    <p:cond delay="0"/>
                                  </p:stCondLst>
                                  <p:childTnLst>
                                    <p:set>
                                      <p:cBhvr>
                                        <p:cTn id="225" dur="1" fill="hold">
                                          <p:stCondLst>
                                            <p:cond delay="0"/>
                                          </p:stCondLst>
                                        </p:cTn>
                                        <p:tgtEl>
                                          <p:spTgt spid="161"/>
                                        </p:tgtEl>
                                        <p:attrNameLst>
                                          <p:attrName>style.visibility</p:attrName>
                                        </p:attrNameLst>
                                      </p:cBhvr>
                                      <p:to>
                                        <p:strVal val="visible"/>
                                      </p:to>
                                    </p:set>
                                    <p:animEffect transition="in" filter="circle(in)">
                                      <p:cBhvr>
                                        <p:cTn id="226" dur="2000"/>
                                        <p:tgtEl>
                                          <p:spTgt spid="161"/>
                                        </p:tgtEl>
                                      </p:cBhvr>
                                    </p:animEffect>
                                  </p:childTnLst>
                                </p:cTn>
                              </p:par>
                              <p:par>
                                <p:cTn id="227" presetID="19" presetClass="emph" presetSubtype="0" fill="hold" grpId="0" nodeType="withEffect">
                                  <p:stCondLst>
                                    <p:cond delay="0"/>
                                  </p:stCondLst>
                                  <p:childTnLst>
                                    <p:animClr clrSpc="rgb" dir="cw">
                                      <p:cBhvr override="childStyle">
                                        <p:cTn id="228" dur="500" fill="hold"/>
                                        <p:tgtEl>
                                          <p:spTgt spid="123"/>
                                        </p:tgtEl>
                                        <p:attrNameLst>
                                          <p:attrName>style.color</p:attrName>
                                        </p:attrNameLst>
                                      </p:cBhvr>
                                      <p:to>
                                        <a:schemeClr val="accent2"/>
                                      </p:to>
                                    </p:animClr>
                                    <p:animClr clrSpc="rgb" dir="cw">
                                      <p:cBhvr>
                                        <p:cTn id="229" dur="500" fill="hold"/>
                                        <p:tgtEl>
                                          <p:spTgt spid="123"/>
                                        </p:tgtEl>
                                        <p:attrNameLst>
                                          <p:attrName>fillcolor</p:attrName>
                                        </p:attrNameLst>
                                      </p:cBhvr>
                                      <p:to>
                                        <a:schemeClr val="accent2"/>
                                      </p:to>
                                    </p:animClr>
                                    <p:set>
                                      <p:cBhvr>
                                        <p:cTn id="230" dur="500" fill="hold"/>
                                        <p:tgtEl>
                                          <p:spTgt spid="123"/>
                                        </p:tgtEl>
                                        <p:attrNameLst>
                                          <p:attrName>fill.type</p:attrName>
                                        </p:attrNameLst>
                                      </p:cBhvr>
                                      <p:to>
                                        <p:strVal val="solid"/>
                                      </p:to>
                                    </p:set>
                                    <p:set>
                                      <p:cBhvr>
                                        <p:cTn id="231" dur="500" fill="hold"/>
                                        <p:tgtEl>
                                          <p:spTgt spid="123"/>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124"/>
                                        </p:tgtEl>
                                        <p:attrNameLst>
                                          <p:attrName>style.color</p:attrName>
                                        </p:attrNameLst>
                                      </p:cBhvr>
                                      <p:to>
                                        <a:schemeClr val="accent2"/>
                                      </p:to>
                                    </p:animClr>
                                    <p:animClr clrSpc="rgb" dir="cw">
                                      <p:cBhvr>
                                        <p:cTn id="234" dur="500" fill="hold"/>
                                        <p:tgtEl>
                                          <p:spTgt spid="124"/>
                                        </p:tgtEl>
                                        <p:attrNameLst>
                                          <p:attrName>fillcolor</p:attrName>
                                        </p:attrNameLst>
                                      </p:cBhvr>
                                      <p:to>
                                        <a:schemeClr val="accent2"/>
                                      </p:to>
                                    </p:animClr>
                                    <p:set>
                                      <p:cBhvr>
                                        <p:cTn id="235" dur="500" fill="hold"/>
                                        <p:tgtEl>
                                          <p:spTgt spid="124"/>
                                        </p:tgtEl>
                                        <p:attrNameLst>
                                          <p:attrName>fill.type</p:attrName>
                                        </p:attrNameLst>
                                      </p:cBhvr>
                                      <p:to>
                                        <p:strVal val="solid"/>
                                      </p:to>
                                    </p:set>
                                    <p:set>
                                      <p:cBhvr>
                                        <p:cTn id="236" dur="500" fill="hold"/>
                                        <p:tgtEl>
                                          <p:spTgt spid="124"/>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125"/>
                                        </p:tgtEl>
                                        <p:attrNameLst>
                                          <p:attrName>style.color</p:attrName>
                                        </p:attrNameLst>
                                      </p:cBhvr>
                                      <p:to>
                                        <a:schemeClr val="accent2"/>
                                      </p:to>
                                    </p:animClr>
                                    <p:animClr clrSpc="rgb" dir="cw">
                                      <p:cBhvr>
                                        <p:cTn id="239" dur="500" fill="hold"/>
                                        <p:tgtEl>
                                          <p:spTgt spid="125"/>
                                        </p:tgtEl>
                                        <p:attrNameLst>
                                          <p:attrName>fillcolor</p:attrName>
                                        </p:attrNameLst>
                                      </p:cBhvr>
                                      <p:to>
                                        <a:schemeClr val="accent2"/>
                                      </p:to>
                                    </p:animClr>
                                    <p:set>
                                      <p:cBhvr>
                                        <p:cTn id="240" dur="500" fill="hold"/>
                                        <p:tgtEl>
                                          <p:spTgt spid="125"/>
                                        </p:tgtEl>
                                        <p:attrNameLst>
                                          <p:attrName>fill.type</p:attrName>
                                        </p:attrNameLst>
                                      </p:cBhvr>
                                      <p:to>
                                        <p:strVal val="solid"/>
                                      </p:to>
                                    </p:set>
                                    <p:set>
                                      <p:cBhvr>
                                        <p:cTn id="241" dur="500" fill="hold"/>
                                        <p:tgtEl>
                                          <p:spTgt spid="125"/>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126"/>
                                        </p:tgtEl>
                                        <p:attrNameLst>
                                          <p:attrName>style.color</p:attrName>
                                        </p:attrNameLst>
                                      </p:cBhvr>
                                      <p:to>
                                        <a:schemeClr val="accent2"/>
                                      </p:to>
                                    </p:animClr>
                                    <p:animClr clrSpc="rgb" dir="cw">
                                      <p:cBhvr>
                                        <p:cTn id="244" dur="500" fill="hold"/>
                                        <p:tgtEl>
                                          <p:spTgt spid="126"/>
                                        </p:tgtEl>
                                        <p:attrNameLst>
                                          <p:attrName>fillcolor</p:attrName>
                                        </p:attrNameLst>
                                      </p:cBhvr>
                                      <p:to>
                                        <a:schemeClr val="accent2"/>
                                      </p:to>
                                    </p:animClr>
                                    <p:set>
                                      <p:cBhvr>
                                        <p:cTn id="245" dur="500" fill="hold"/>
                                        <p:tgtEl>
                                          <p:spTgt spid="126"/>
                                        </p:tgtEl>
                                        <p:attrNameLst>
                                          <p:attrName>fill.type</p:attrName>
                                        </p:attrNameLst>
                                      </p:cBhvr>
                                      <p:to>
                                        <p:strVal val="solid"/>
                                      </p:to>
                                    </p:set>
                                    <p:set>
                                      <p:cBhvr>
                                        <p:cTn id="246" dur="500" fill="hold"/>
                                        <p:tgtEl>
                                          <p:spTgt spid="126"/>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127"/>
                                        </p:tgtEl>
                                        <p:attrNameLst>
                                          <p:attrName>style.color</p:attrName>
                                        </p:attrNameLst>
                                      </p:cBhvr>
                                      <p:to>
                                        <a:schemeClr val="accent2"/>
                                      </p:to>
                                    </p:animClr>
                                    <p:animClr clrSpc="rgb" dir="cw">
                                      <p:cBhvr>
                                        <p:cTn id="249" dur="500" fill="hold"/>
                                        <p:tgtEl>
                                          <p:spTgt spid="127"/>
                                        </p:tgtEl>
                                        <p:attrNameLst>
                                          <p:attrName>fillcolor</p:attrName>
                                        </p:attrNameLst>
                                      </p:cBhvr>
                                      <p:to>
                                        <a:schemeClr val="accent2"/>
                                      </p:to>
                                    </p:animClr>
                                    <p:set>
                                      <p:cBhvr>
                                        <p:cTn id="250" dur="500" fill="hold"/>
                                        <p:tgtEl>
                                          <p:spTgt spid="127"/>
                                        </p:tgtEl>
                                        <p:attrNameLst>
                                          <p:attrName>fill.type</p:attrName>
                                        </p:attrNameLst>
                                      </p:cBhvr>
                                      <p:to>
                                        <p:strVal val="solid"/>
                                      </p:to>
                                    </p:set>
                                    <p:set>
                                      <p:cBhvr>
                                        <p:cTn id="251" dur="500" fill="hold"/>
                                        <p:tgtEl>
                                          <p:spTgt spid="127"/>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128"/>
                                        </p:tgtEl>
                                        <p:attrNameLst>
                                          <p:attrName>style.color</p:attrName>
                                        </p:attrNameLst>
                                      </p:cBhvr>
                                      <p:to>
                                        <a:schemeClr val="accent2"/>
                                      </p:to>
                                    </p:animClr>
                                    <p:animClr clrSpc="rgb" dir="cw">
                                      <p:cBhvr>
                                        <p:cTn id="254" dur="500" fill="hold"/>
                                        <p:tgtEl>
                                          <p:spTgt spid="128"/>
                                        </p:tgtEl>
                                        <p:attrNameLst>
                                          <p:attrName>fillcolor</p:attrName>
                                        </p:attrNameLst>
                                      </p:cBhvr>
                                      <p:to>
                                        <a:schemeClr val="accent2"/>
                                      </p:to>
                                    </p:animClr>
                                    <p:set>
                                      <p:cBhvr>
                                        <p:cTn id="255" dur="500" fill="hold"/>
                                        <p:tgtEl>
                                          <p:spTgt spid="128"/>
                                        </p:tgtEl>
                                        <p:attrNameLst>
                                          <p:attrName>fill.type</p:attrName>
                                        </p:attrNameLst>
                                      </p:cBhvr>
                                      <p:to>
                                        <p:strVal val="solid"/>
                                      </p:to>
                                    </p:set>
                                    <p:set>
                                      <p:cBhvr>
                                        <p:cTn id="256" dur="500" fill="hold"/>
                                        <p:tgtEl>
                                          <p:spTgt spid="128"/>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131"/>
                                        </p:tgtEl>
                                        <p:attrNameLst>
                                          <p:attrName>style.color</p:attrName>
                                        </p:attrNameLst>
                                      </p:cBhvr>
                                      <p:to>
                                        <a:schemeClr val="accent2"/>
                                      </p:to>
                                    </p:animClr>
                                    <p:animClr clrSpc="rgb" dir="cw">
                                      <p:cBhvr>
                                        <p:cTn id="259" dur="500" fill="hold"/>
                                        <p:tgtEl>
                                          <p:spTgt spid="131"/>
                                        </p:tgtEl>
                                        <p:attrNameLst>
                                          <p:attrName>fillcolor</p:attrName>
                                        </p:attrNameLst>
                                      </p:cBhvr>
                                      <p:to>
                                        <a:schemeClr val="accent2"/>
                                      </p:to>
                                    </p:animClr>
                                    <p:set>
                                      <p:cBhvr>
                                        <p:cTn id="260" dur="500" fill="hold"/>
                                        <p:tgtEl>
                                          <p:spTgt spid="131"/>
                                        </p:tgtEl>
                                        <p:attrNameLst>
                                          <p:attrName>fill.type</p:attrName>
                                        </p:attrNameLst>
                                      </p:cBhvr>
                                      <p:to>
                                        <p:strVal val="solid"/>
                                      </p:to>
                                    </p:set>
                                    <p:set>
                                      <p:cBhvr>
                                        <p:cTn id="261" dur="500" fill="hold"/>
                                        <p:tgtEl>
                                          <p:spTgt spid="131"/>
                                        </p:tgtEl>
                                        <p:attrNameLst>
                                          <p:attrName>fill.on</p:attrName>
                                        </p:attrNameLst>
                                      </p:cBhvr>
                                      <p:to>
                                        <p:strVal val="true"/>
                                      </p:to>
                                    </p:set>
                                  </p:childTnLst>
                                </p:cTn>
                              </p:par>
                              <p:par>
                                <p:cTn id="262" presetID="19" presetClass="emph" presetSubtype="0" fill="hold" grpId="0" nodeType="withEffect">
                                  <p:stCondLst>
                                    <p:cond delay="0"/>
                                  </p:stCondLst>
                                  <p:childTnLst>
                                    <p:animClr clrSpc="rgb" dir="cw">
                                      <p:cBhvr override="childStyle">
                                        <p:cTn id="263" dur="500" fill="hold"/>
                                        <p:tgtEl>
                                          <p:spTgt spid="132"/>
                                        </p:tgtEl>
                                        <p:attrNameLst>
                                          <p:attrName>style.color</p:attrName>
                                        </p:attrNameLst>
                                      </p:cBhvr>
                                      <p:to>
                                        <a:schemeClr val="accent2"/>
                                      </p:to>
                                    </p:animClr>
                                    <p:animClr clrSpc="rgb" dir="cw">
                                      <p:cBhvr>
                                        <p:cTn id="264" dur="500" fill="hold"/>
                                        <p:tgtEl>
                                          <p:spTgt spid="132"/>
                                        </p:tgtEl>
                                        <p:attrNameLst>
                                          <p:attrName>fillcolor</p:attrName>
                                        </p:attrNameLst>
                                      </p:cBhvr>
                                      <p:to>
                                        <a:schemeClr val="accent2"/>
                                      </p:to>
                                    </p:animClr>
                                    <p:set>
                                      <p:cBhvr>
                                        <p:cTn id="265" dur="500" fill="hold"/>
                                        <p:tgtEl>
                                          <p:spTgt spid="132"/>
                                        </p:tgtEl>
                                        <p:attrNameLst>
                                          <p:attrName>fill.type</p:attrName>
                                        </p:attrNameLst>
                                      </p:cBhvr>
                                      <p:to>
                                        <p:strVal val="solid"/>
                                      </p:to>
                                    </p:set>
                                    <p:set>
                                      <p:cBhvr>
                                        <p:cTn id="266" dur="500" fill="hold"/>
                                        <p:tgtEl>
                                          <p:spTgt spid="132"/>
                                        </p:tgtEl>
                                        <p:attrNameLst>
                                          <p:attrName>fill.on</p:attrName>
                                        </p:attrNameLst>
                                      </p:cBhvr>
                                      <p:to>
                                        <p:strVal val="true"/>
                                      </p:to>
                                    </p:set>
                                  </p:childTnLst>
                                </p:cTn>
                              </p:par>
                            </p:childTnLst>
                          </p:cTn>
                        </p:par>
                      </p:childTnLst>
                    </p:cTn>
                  </p:par>
                  <p:par>
                    <p:cTn id="267" fill="hold">
                      <p:stCondLst>
                        <p:cond delay="indefinite"/>
                      </p:stCondLst>
                      <p:childTnLst>
                        <p:par>
                          <p:cTn id="268" fill="hold">
                            <p:stCondLst>
                              <p:cond delay="0"/>
                            </p:stCondLst>
                            <p:childTnLst>
                              <p:par>
                                <p:cTn id="269" presetID="6" presetClass="exit" presetSubtype="32" fill="hold" grpId="1" nodeType="clickEffect">
                                  <p:stCondLst>
                                    <p:cond delay="0"/>
                                  </p:stCondLst>
                                  <p:childTnLst>
                                    <p:animEffect transition="out" filter="circle(out)">
                                      <p:cBhvr>
                                        <p:cTn id="270" dur="2000"/>
                                        <p:tgtEl>
                                          <p:spTgt spid="123"/>
                                        </p:tgtEl>
                                      </p:cBhvr>
                                    </p:animEffect>
                                    <p:set>
                                      <p:cBhvr>
                                        <p:cTn id="271" dur="1" fill="hold">
                                          <p:stCondLst>
                                            <p:cond delay="1999"/>
                                          </p:stCondLst>
                                        </p:cTn>
                                        <p:tgtEl>
                                          <p:spTgt spid="123"/>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24"/>
                                        </p:tgtEl>
                                      </p:cBhvr>
                                    </p:animEffect>
                                    <p:set>
                                      <p:cBhvr>
                                        <p:cTn id="274" dur="1" fill="hold">
                                          <p:stCondLst>
                                            <p:cond delay="1999"/>
                                          </p:stCondLst>
                                        </p:cTn>
                                        <p:tgtEl>
                                          <p:spTgt spid="124"/>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25"/>
                                        </p:tgtEl>
                                      </p:cBhvr>
                                    </p:animEffect>
                                    <p:set>
                                      <p:cBhvr>
                                        <p:cTn id="277" dur="1" fill="hold">
                                          <p:stCondLst>
                                            <p:cond delay="1999"/>
                                          </p:stCondLst>
                                        </p:cTn>
                                        <p:tgtEl>
                                          <p:spTgt spid="125"/>
                                        </p:tgtEl>
                                        <p:attrNameLst>
                                          <p:attrName>style.visibility</p:attrName>
                                        </p:attrNameLst>
                                      </p:cBhvr>
                                      <p:to>
                                        <p:strVal val="hidden"/>
                                      </p:to>
                                    </p:set>
                                  </p:childTnLst>
                                </p:cTn>
                              </p:par>
                              <p:par>
                                <p:cTn id="278" presetID="6" presetClass="exit" presetSubtype="32" fill="hold" grpId="1" nodeType="withEffect">
                                  <p:stCondLst>
                                    <p:cond delay="0"/>
                                  </p:stCondLst>
                                  <p:childTnLst>
                                    <p:animEffect transition="out" filter="circle(out)">
                                      <p:cBhvr>
                                        <p:cTn id="279" dur="2000"/>
                                        <p:tgtEl>
                                          <p:spTgt spid="126"/>
                                        </p:tgtEl>
                                      </p:cBhvr>
                                    </p:animEffect>
                                    <p:set>
                                      <p:cBhvr>
                                        <p:cTn id="280" dur="1" fill="hold">
                                          <p:stCondLst>
                                            <p:cond delay="1999"/>
                                          </p:stCondLst>
                                        </p:cTn>
                                        <p:tgtEl>
                                          <p:spTgt spid="126"/>
                                        </p:tgtEl>
                                        <p:attrNameLst>
                                          <p:attrName>style.visibility</p:attrName>
                                        </p:attrNameLst>
                                      </p:cBhvr>
                                      <p:to>
                                        <p:strVal val="hidden"/>
                                      </p:to>
                                    </p:set>
                                  </p:childTnLst>
                                </p:cTn>
                              </p:par>
                              <p:par>
                                <p:cTn id="281" presetID="6" presetClass="exit" presetSubtype="32" fill="hold" grpId="1" nodeType="withEffect">
                                  <p:stCondLst>
                                    <p:cond delay="0"/>
                                  </p:stCondLst>
                                  <p:childTnLst>
                                    <p:animEffect transition="out" filter="circle(out)">
                                      <p:cBhvr>
                                        <p:cTn id="282" dur="2000"/>
                                        <p:tgtEl>
                                          <p:spTgt spid="127"/>
                                        </p:tgtEl>
                                      </p:cBhvr>
                                    </p:animEffect>
                                    <p:set>
                                      <p:cBhvr>
                                        <p:cTn id="283" dur="1" fill="hold">
                                          <p:stCondLst>
                                            <p:cond delay="1999"/>
                                          </p:stCondLst>
                                        </p:cTn>
                                        <p:tgtEl>
                                          <p:spTgt spid="127"/>
                                        </p:tgtEl>
                                        <p:attrNameLst>
                                          <p:attrName>style.visibility</p:attrName>
                                        </p:attrNameLst>
                                      </p:cBhvr>
                                      <p:to>
                                        <p:strVal val="hidden"/>
                                      </p:to>
                                    </p:set>
                                  </p:childTnLst>
                                </p:cTn>
                              </p:par>
                              <p:par>
                                <p:cTn id="284" presetID="6" presetClass="exit" presetSubtype="32" fill="hold" grpId="1" nodeType="withEffect">
                                  <p:stCondLst>
                                    <p:cond delay="0"/>
                                  </p:stCondLst>
                                  <p:childTnLst>
                                    <p:animEffect transition="out" filter="circle(out)">
                                      <p:cBhvr>
                                        <p:cTn id="285" dur="2000"/>
                                        <p:tgtEl>
                                          <p:spTgt spid="128"/>
                                        </p:tgtEl>
                                      </p:cBhvr>
                                    </p:animEffect>
                                    <p:set>
                                      <p:cBhvr>
                                        <p:cTn id="286" dur="1" fill="hold">
                                          <p:stCondLst>
                                            <p:cond delay="1999"/>
                                          </p:stCondLst>
                                        </p:cTn>
                                        <p:tgtEl>
                                          <p:spTgt spid="128"/>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131"/>
                                        </p:tgtEl>
                                      </p:cBhvr>
                                    </p:animEffect>
                                    <p:set>
                                      <p:cBhvr>
                                        <p:cTn id="289" dur="1" fill="hold">
                                          <p:stCondLst>
                                            <p:cond delay="1999"/>
                                          </p:stCondLst>
                                        </p:cTn>
                                        <p:tgtEl>
                                          <p:spTgt spid="131"/>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132"/>
                                        </p:tgtEl>
                                      </p:cBhvr>
                                    </p:animEffect>
                                    <p:set>
                                      <p:cBhvr>
                                        <p:cTn id="292" dur="1" fill="hold">
                                          <p:stCondLst>
                                            <p:cond delay="1999"/>
                                          </p:stCondLst>
                                        </p:cTn>
                                        <p:tgtEl>
                                          <p:spTgt spid="132"/>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161"/>
                                        </p:tgtEl>
                                      </p:cBhvr>
                                    </p:animEffect>
                                    <p:set>
                                      <p:cBhvr>
                                        <p:cTn id="295" dur="1" fill="hold">
                                          <p:stCondLst>
                                            <p:cond delay="1999"/>
                                          </p:stCondLst>
                                        </p:cTn>
                                        <p:tgtEl>
                                          <p:spTgt spid="161"/>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96" restart="whenNotActive" fill="hold" evtFilter="cancelBubble" nodeType="interactiveSeq">
                <p:stCondLst>
                  <p:cond evt="onClick" delay="0">
                    <p:tgtEl>
                      <p:spTgt spid="151"/>
                    </p:tgtEl>
                  </p:cond>
                </p:stCondLst>
                <p:endSync evt="end" delay="0">
                  <p:rtn val="all"/>
                </p:endSync>
                <p:childTnLst>
                  <p:par>
                    <p:cTn id="297" fill="hold">
                      <p:stCondLst>
                        <p:cond delay="0"/>
                      </p:stCondLst>
                      <p:childTnLst>
                        <p:par>
                          <p:cTn id="298" fill="hold">
                            <p:stCondLst>
                              <p:cond delay="0"/>
                            </p:stCondLst>
                            <p:childTnLst>
                              <p:par>
                                <p:cTn id="299" presetID="6" presetClass="entr" presetSubtype="16" fill="hold" grpId="0" nodeType="clickEffect">
                                  <p:stCondLst>
                                    <p:cond delay="0"/>
                                  </p:stCondLst>
                                  <p:childTnLst>
                                    <p:set>
                                      <p:cBhvr>
                                        <p:cTn id="300" dur="1" fill="hold">
                                          <p:stCondLst>
                                            <p:cond delay="0"/>
                                          </p:stCondLst>
                                        </p:cTn>
                                        <p:tgtEl>
                                          <p:spTgt spid="162"/>
                                        </p:tgtEl>
                                        <p:attrNameLst>
                                          <p:attrName>style.visibility</p:attrName>
                                        </p:attrNameLst>
                                      </p:cBhvr>
                                      <p:to>
                                        <p:strVal val="visible"/>
                                      </p:to>
                                    </p:set>
                                    <p:animEffect transition="in" filter="circle(in)">
                                      <p:cBhvr>
                                        <p:cTn id="301" dur="2000"/>
                                        <p:tgtEl>
                                          <p:spTgt spid="162"/>
                                        </p:tgtEl>
                                      </p:cBhvr>
                                    </p:animEffect>
                                  </p:childTnLst>
                                </p:cTn>
                              </p:par>
                              <p:par>
                                <p:cTn id="302" presetID="19" presetClass="emph" presetSubtype="0" fill="hold" grpId="0" nodeType="withEffect">
                                  <p:stCondLst>
                                    <p:cond delay="0"/>
                                  </p:stCondLst>
                                  <p:childTnLst>
                                    <p:animClr clrSpc="rgb" dir="cw">
                                      <p:cBhvr override="childStyle">
                                        <p:cTn id="303" dur="500" fill="hold"/>
                                        <p:tgtEl>
                                          <p:spTgt spid="133"/>
                                        </p:tgtEl>
                                        <p:attrNameLst>
                                          <p:attrName>style.color</p:attrName>
                                        </p:attrNameLst>
                                      </p:cBhvr>
                                      <p:to>
                                        <a:schemeClr val="accent2"/>
                                      </p:to>
                                    </p:animClr>
                                    <p:animClr clrSpc="rgb" dir="cw">
                                      <p:cBhvr>
                                        <p:cTn id="304" dur="500" fill="hold"/>
                                        <p:tgtEl>
                                          <p:spTgt spid="133"/>
                                        </p:tgtEl>
                                        <p:attrNameLst>
                                          <p:attrName>fillcolor</p:attrName>
                                        </p:attrNameLst>
                                      </p:cBhvr>
                                      <p:to>
                                        <a:schemeClr val="accent2"/>
                                      </p:to>
                                    </p:animClr>
                                    <p:set>
                                      <p:cBhvr>
                                        <p:cTn id="305" dur="500" fill="hold"/>
                                        <p:tgtEl>
                                          <p:spTgt spid="133"/>
                                        </p:tgtEl>
                                        <p:attrNameLst>
                                          <p:attrName>fill.type</p:attrName>
                                        </p:attrNameLst>
                                      </p:cBhvr>
                                      <p:to>
                                        <p:strVal val="solid"/>
                                      </p:to>
                                    </p:set>
                                    <p:set>
                                      <p:cBhvr>
                                        <p:cTn id="306" dur="500" fill="hold"/>
                                        <p:tgtEl>
                                          <p:spTgt spid="133"/>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134"/>
                                        </p:tgtEl>
                                        <p:attrNameLst>
                                          <p:attrName>style.color</p:attrName>
                                        </p:attrNameLst>
                                      </p:cBhvr>
                                      <p:to>
                                        <a:schemeClr val="accent2"/>
                                      </p:to>
                                    </p:animClr>
                                    <p:animClr clrSpc="rgb" dir="cw">
                                      <p:cBhvr>
                                        <p:cTn id="309" dur="500" fill="hold"/>
                                        <p:tgtEl>
                                          <p:spTgt spid="134"/>
                                        </p:tgtEl>
                                        <p:attrNameLst>
                                          <p:attrName>fillcolor</p:attrName>
                                        </p:attrNameLst>
                                      </p:cBhvr>
                                      <p:to>
                                        <a:schemeClr val="accent2"/>
                                      </p:to>
                                    </p:animClr>
                                    <p:set>
                                      <p:cBhvr>
                                        <p:cTn id="310" dur="500" fill="hold"/>
                                        <p:tgtEl>
                                          <p:spTgt spid="134"/>
                                        </p:tgtEl>
                                        <p:attrNameLst>
                                          <p:attrName>fill.type</p:attrName>
                                        </p:attrNameLst>
                                      </p:cBhvr>
                                      <p:to>
                                        <p:strVal val="solid"/>
                                      </p:to>
                                    </p:set>
                                    <p:set>
                                      <p:cBhvr>
                                        <p:cTn id="311" dur="500" fill="hold"/>
                                        <p:tgtEl>
                                          <p:spTgt spid="134"/>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135"/>
                                        </p:tgtEl>
                                        <p:attrNameLst>
                                          <p:attrName>style.color</p:attrName>
                                        </p:attrNameLst>
                                      </p:cBhvr>
                                      <p:to>
                                        <a:schemeClr val="accent2"/>
                                      </p:to>
                                    </p:animClr>
                                    <p:animClr clrSpc="rgb" dir="cw">
                                      <p:cBhvr>
                                        <p:cTn id="314" dur="500" fill="hold"/>
                                        <p:tgtEl>
                                          <p:spTgt spid="135"/>
                                        </p:tgtEl>
                                        <p:attrNameLst>
                                          <p:attrName>fillcolor</p:attrName>
                                        </p:attrNameLst>
                                      </p:cBhvr>
                                      <p:to>
                                        <a:schemeClr val="accent2"/>
                                      </p:to>
                                    </p:animClr>
                                    <p:set>
                                      <p:cBhvr>
                                        <p:cTn id="315" dur="500" fill="hold"/>
                                        <p:tgtEl>
                                          <p:spTgt spid="135"/>
                                        </p:tgtEl>
                                        <p:attrNameLst>
                                          <p:attrName>fill.type</p:attrName>
                                        </p:attrNameLst>
                                      </p:cBhvr>
                                      <p:to>
                                        <p:strVal val="solid"/>
                                      </p:to>
                                    </p:set>
                                    <p:set>
                                      <p:cBhvr>
                                        <p:cTn id="316" dur="500" fill="hold"/>
                                        <p:tgtEl>
                                          <p:spTgt spid="135"/>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136"/>
                                        </p:tgtEl>
                                        <p:attrNameLst>
                                          <p:attrName>style.color</p:attrName>
                                        </p:attrNameLst>
                                      </p:cBhvr>
                                      <p:to>
                                        <a:schemeClr val="accent2"/>
                                      </p:to>
                                    </p:animClr>
                                    <p:animClr clrSpc="rgb" dir="cw">
                                      <p:cBhvr>
                                        <p:cTn id="319" dur="500" fill="hold"/>
                                        <p:tgtEl>
                                          <p:spTgt spid="136"/>
                                        </p:tgtEl>
                                        <p:attrNameLst>
                                          <p:attrName>fillcolor</p:attrName>
                                        </p:attrNameLst>
                                      </p:cBhvr>
                                      <p:to>
                                        <a:schemeClr val="accent2"/>
                                      </p:to>
                                    </p:animClr>
                                    <p:set>
                                      <p:cBhvr>
                                        <p:cTn id="320" dur="500" fill="hold"/>
                                        <p:tgtEl>
                                          <p:spTgt spid="136"/>
                                        </p:tgtEl>
                                        <p:attrNameLst>
                                          <p:attrName>fill.type</p:attrName>
                                        </p:attrNameLst>
                                      </p:cBhvr>
                                      <p:to>
                                        <p:strVal val="solid"/>
                                      </p:to>
                                    </p:set>
                                    <p:set>
                                      <p:cBhvr>
                                        <p:cTn id="321" dur="500" fill="hold"/>
                                        <p:tgtEl>
                                          <p:spTgt spid="136"/>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137"/>
                                        </p:tgtEl>
                                        <p:attrNameLst>
                                          <p:attrName>style.color</p:attrName>
                                        </p:attrNameLst>
                                      </p:cBhvr>
                                      <p:to>
                                        <a:schemeClr val="accent2"/>
                                      </p:to>
                                    </p:animClr>
                                    <p:animClr clrSpc="rgb" dir="cw">
                                      <p:cBhvr>
                                        <p:cTn id="324" dur="500" fill="hold"/>
                                        <p:tgtEl>
                                          <p:spTgt spid="137"/>
                                        </p:tgtEl>
                                        <p:attrNameLst>
                                          <p:attrName>fillcolor</p:attrName>
                                        </p:attrNameLst>
                                      </p:cBhvr>
                                      <p:to>
                                        <a:schemeClr val="accent2"/>
                                      </p:to>
                                    </p:animClr>
                                    <p:set>
                                      <p:cBhvr>
                                        <p:cTn id="325" dur="500" fill="hold"/>
                                        <p:tgtEl>
                                          <p:spTgt spid="137"/>
                                        </p:tgtEl>
                                        <p:attrNameLst>
                                          <p:attrName>fill.type</p:attrName>
                                        </p:attrNameLst>
                                      </p:cBhvr>
                                      <p:to>
                                        <p:strVal val="solid"/>
                                      </p:to>
                                    </p:set>
                                    <p:set>
                                      <p:cBhvr>
                                        <p:cTn id="326" dur="500" fill="hold"/>
                                        <p:tgtEl>
                                          <p:spTgt spid="137"/>
                                        </p:tgtEl>
                                        <p:attrNameLst>
                                          <p:attrName>fill.on</p:attrName>
                                        </p:attrNameLst>
                                      </p:cBhvr>
                                      <p:to>
                                        <p:strVal val="true"/>
                                      </p:to>
                                    </p:set>
                                  </p:childTnLst>
                                </p:cTn>
                              </p:par>
                              <p:par>
                                <p:cTn id="327" presetID="19" presetClass="emph" presetSubtype="0" fill="hold" grpId="0" nodeType="withEffect">
                                  <p:stCondLst>
                                    <p:cond delay="0"/>
                                  </p:stCondLst>
                                  <p:childTnLst>
                                    <p:animClr clrSpc="rgb" dir="cw">
                                      <p:cBhvr override="childStyle">
                                        <p:cTn id="328" dur="500" fill="hold"/>
                                        <p:tgtEl>
                                          <p:spTgt spid="138"/>
                                        </p:tgtEl>
                                        <p:attrNameLst>
                                          <p:attrName>style.color</p:attrName>
                                        </p:attrNameLst>
                                      </p:cBhvr>
                                      <p:to>
                                        <a:schemeClr val="accent2"/>
                                      </p:to>
                                    </p:animClr>
                                    <p:animClr clrSpc="rgb" dir="cw">
                                      <p:cBhvr>
                                        <p:cTn id="329" dur="500" fill="hold"/>
                                        <p:tgtEl>
                                          <p:spTgt spid="138"/>
                                        </p:tgtEl>
                                        <p:attrNameLst>
                                          <p:attrName>fillcolor</p:attrName>
                                        </p:attrNameLst>
                                      </p:cBhvr>
                                      <p:to>
                                        <a:schemeClr val="accent2"/>
                                      </p:to>
                                    </p:animClr>
                                    <p:set>
                                      <p:cBhvr>
                                        <p:cTn id="330" dur="500" fill="hold"/>
                                        <p:tgtEl>
                                          <p:spTgt spid="138"/>
                                        </p:tgtEl>
                                        <p:attrNameLst>
                                          <p:attrName>fill.type</p:attrName>
                                        </p:attrNameLst>
                                      </p:cBhvr>
                                      <p:to>
                                        <p:strVal val="solid"/>
                                      </p:to>
                                    </p:set>
                                    <p:set>
                                      <p:cBhvr>
                                        <p:cTn id="331" dur="500" fill="hold"/>
                                        <p:tgtEl>
                                          <p:spTgt spid="138"/>
                                        </p:tgtEl>
                                        <p:attrNameLst>
                                          <p:attrName>fill.on</p:attrName>
                                        </p:attrNameLst>
                                      </p:cBhvr>
                                      <p:to>
                                        <p:strVal val="true"/>
                                      </p:to>
                                    </p:set>
                                  </p:childTnLst>
                                </p:cTn>
                              </p:par>
                              <p:par>
                                <p:cTn id="332" presetID="19" presetClass="emph" presetSubtype="0" fill="hold" grpId="0" nodeType="withEffect">
                                  <p:stCondLst>
                                    <p:cond delay="0"/>
                                  </p:stCondLst>
                                  <p:childTnLst>
                                    <p:animClr clrSpc="rgb" dir="cw">
                                      <p:cBhvr override="childStyle">
                                        <p:cTn id="333" dur="500" fill="hold"/>
                                        <p:tgtEl>
                                          <p:spTgt spid="145"/>
                                        </p:tgtEl>
                                        <p:attrNameLst>
                                          <p:attrName>style.color</p:attrName>
                                        </p:attrNameLst>
                                      </p:cBhvr>
                                      <p:to>
                                        <a:schemeClr val="accent2"/>
                                      </p:to>
                                    </p:animClr>
                                    <p:animClr clrSpc="rgb" dir="cw">
                                      <p:cBhvr>
                                        <p:cTn id="334" dur="500" fill="hold"/>
                                        <p:tgtEl>
                                          <p:spTgt spid="145"/>
                                        </p:tgtEl>
                                        <p:attrNameLst>
                                          <p:attrName>fillcolor</p:attrName>
                                        </p:attrNameLst>
                                      </p:cBhvr>
                                      <p:to>
                                        <a:schemeClr val="accent2"/>
                                      </p:to>
                                    </p:animClr>
                                    <p:set>
                                      <p:cBhvr>
                                        <p:cTn id="335" dur="500" fill="hold"/>
                                        <p:tgtEl>
                                          <p:spTgt spid="145"/>
                                        </p:tgtEl>
                                        <p:attrNameLst>
                                          <p:attrName>fill.type</p:attrName>
                                        </p:attrNameLst>
                                      </p:cBhvr>
                                      <p:to>
                                        <p:strVal val="solid"/>
                                      </p:to>
                                    </p:set>
                                    <p:set>
                                      <p:cBhvr>
                                        <p:cTn id="336" dur="500" fill="hold"/>
                                        <p:tgtEl>
                                          <p:spTgt spid="145"/>
                                        </p:tgtEl>
                                        <p:attrNameLst>
                                          <p:attrName>fill.on</p:attrName>
                                        </p:attrNameLst>
                                      </p:cBhvr>
                                      <p:to>
                                        <p:strVal val="true"/>
                                      </p:to>
                                    </p:set>
                                  </p:childTnLst>
                                </p:cTn>
                              </p:par>
                              <p:par>
                                <p:cTn id="337" presetID="19" presetClass="emph" presetSubtype="0" fill="hold" grpId="0" nodeType="withEffect">
                                  <p:stCondLst>
                                    <p:cond delay="0"/>
                                  </p:stCondLst>
                                  <p:childTnLst>
                                    <p:animClr clrSpc="rgb" dir="cw">
                                      <p:cBhvr override="childStyle">
                                        <p:cTn id="338" dur="500" fill="hold"/>
                                        <p:tgtEl>
                                          <p:spTgt spid="146"/>
                                        </p:tgtEl>
                                        <p:attrNameLst>
                                          <p:attrName>style.color</p:attrName>
                                        </p:attrNameLst>
                                      </p:cBhvr>
                                      <p:to>
                                        <a:schemeClr val="accent2"/>
                                      </p:to>
                                    </p:animClr>
                                    <p:animClr clrSpc="rgb" dir="cw">
                                      <p:cBhvr>
                                        <p:cTn id="339" dur="500" fill="hold"/>
                                        <p:tgtEl>
                                          <p:spTgt spid="146"/>
                                        </p:tgtEl>
                                        <p:attrNameLst>
                                          <p:attrName>fillcolor</p:attrName>
                                        </p:attrNameLst>
                                      </p:cBhvr>
                                      <p:to>
                                        <a:schemeClr val="accent2"/>
                                      </p:to>
                                    </p:animClr>
                                    <p:set>
                                      <p:cBhvr>
                                        <p:cTn id="340" dur="500" fill="hold"/>
                                        <p:tgtEl>
                                          <p:spTgt spid="146"/>
                                        </p:tgtEl>
                                        <p:attrNameLst>
                                          <p:attrName>fill.type</p:attrName>
                                        </p:attrNameLst>
                                      </p:cBhvr>
                                      <p:to>
                                        <p:strVal val="solid"/>
                                      </p:to>
                                    </p:set>
                                    <p:set>
                                      <p:cBhvr>
                                        <p:cTn id="341" dur="500" fill="hold"/>
                                        <p:tgtEl>
                                          <p:spTgt spid="146"/>
                                        </p:tgtEl>
                                        <p:attrNameLst>
                                          <p:attrName>fill.on</p:attrName>
                                        </p:attrNameLst>
                                      </p:cBhvr>
                                      <p:to>
                                        <p:strVal val="true"/>
                                      </p:to>
                                    </p:set>
                                  </p:childTnLst>
                                </p:cTn>
                              </p:par>
                              <p:par>
                                <p:cTn id="342" presetID="19" presetClass="emph" presetSubtype="0" fill="hold" grpId="0" nodeType="withEffect">
                                  <p:stCondLst>
                                    <p:cond delay="0"/>
                                  </p:stCondLst>
                                  <p:childTnLst>
                                    <p:animClr clrSpc="rgb" dir="cw">
                                      <p:cBhvr override="childStyle">
                                        <p:cTn id="343" dur="500" fill="hold"/>
                                        <p:tgtEl>
                                          <p:spTgt spid="158"/>
                                        </p:tgtEl>
                                        <p:attrNameLst>
                                          <p:attrName>style.color</p:attrName>
                                        </p:attrNameLst>
                                      </p:cBhvr>
                                      <p:to>
                                        <a:schemeClr val="accent2"/>
                                      </p:to>
                                    </p:animClr>
                                    <p:animClr clrSpc="rgb" dir="cw">
                                      <p:cBhvr>
                                        <p:cTn id="344" dur="500" fill="hold"/>
                                        <p:tgtEl>
                                          <p:spTgt spid="158"/>
                                        </p:tgtEl>
                                        <p:attrNameLst>
                                          <p:attrName>fillcolor</p:attrName>
                                        </p:attrNameLst>
                                      </p:cBhvr>
                                      <p:to>
                                        <a:schemeClr val="accent2"/>
                                      </p:to>
                                    </p:animClr>
                                    <p:set>
                                      <p:cBhvr>
                                        <p:cTn id="345" dur="500" fill="hold"/>
                                        <p:tgtEl>
                                          <p:spTgt spid="158"/>
                                        </p:tgtEl>
                                        <p:attrNameLst>
                                          <p:attrName>fill.type</p:attrName>
                                        </p:attrNameLst>
                                      </p:cBhvr>
                                      <p:to>
                                        <p:strVal val="solid"/>
                                      </p:to>
                                    </p:set>
                                    <p:set>
                                      <p:cBhvr>
                                        <p:cTn id="346" dur="500" fill="hold"/>
                                        <p:tgtEl>
                                          <p:spTgt spid="158"/>
                                        </p:tgtEl>
                                        <p:attrNameLst>
                                          <p:attrName>fill.on</p:attrName>
                                        </p:attrNameLst>
                                      </p:cBhvr>
                                      <p:to>
                                        <p:strVal val="true"/>
                                      </p:to>
                                    </p:set>
                                  </p:childTnLst>
                                </p:cTn>
                              </p:par>
                            </p:childTnLst>
                          </p:cTn>
                        </p:par>
                      </p:childTnLst>
                    </p:cTn>
                  </p:par>
                  <p:par>
                    <p:cTn id="347" fill="hold">
                      <p:stCondLst>
                        <p:cond delay="indefinite"/>
                      </p:stCondLst>
                      <p:childTnLst>
                        <p:par>
                          <p:cTn id="348" fill="hold">
                            <p:stCondLst>
                              <p:cond delay="0"/>
                            </p:stCondLst>
                            <p:childTnLst>
                              <p:par>
                                <p:cTn id="349" presetID="6" presetClass="exit" presetSubtype="32" fill="hold" grpId="1" nodeType="clickEffect">
                                  <p:stCondLst>
                                    <p:cond delay="0"/>
                                  </p:stCondLst>
                                  <p:childTnLst>
                                    <p:animEffect transition="out" filter="circle(out)">
                                      <p:cBhvr>
                                        <p:cTn id="350" dur="2000"/>
                                        <p:tgtEl>
                                          <p:spTgt spid="133"/>
                                        </p:tgtEl>
                                      </p:cBhvr>
                                    </p:animEffect>
                                    <p:set>
                                      <p:cBhvr>
                                        <p:cTn id="351" dur="1" fill="hold">
                                          <p:stCondLst>
                                            <p:cond delay="1999"/>
                                          </p:stCondLst>
                                        </p:cTn>
                                        <p:tgtEl>
                                          <p:spTgt spid="133"/>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134"/>
                                        </p:tgtEl>
                                      </p:cBhvr>
                                    </p:animEffect>
                                    <p:set>
                                      <p:cBhvr>
                                        <p:cTn id="354" dur="1" fill="hold">
                                          <p:stCondLst>
                                            <p:cond delay="1999"/>
                                          </p:stCondLst>
                                        </p:cTn>
                                        <p:tgtEl>
                                          <p:spTgt spid="134"/>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135"/>
                                        </p:tgtEl>
                                      </p:cBhvr>
                                    </p:animEffect>
                                    <p:set>
                                      <p:cBhvr>
                                        <p:cTn id="357" dur="1" fill="hold">
                                          <p:stCondLst>
                                            <p:cond delay="1999"/>
                                          </p:stCondLst>
                                        </p:cTn>
                                        <p:tgtEl>
                                          <p:spTgt spid="135"/>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136"/>
                                        </p:tgtEl>
                                      </p:cBhvr>
                                    </p:animEffect>
                                    <p:set>
                                      <p:cBhvr>
                                        <p:cTn id="360" dur="1" fill="hold">
                                          <p:stCondLst>
                                            <p:cond delay="1999"/>
                                          </p:stCondLst>
                                        </p:cTn>
                                        <p:tgtEl>
                                          <p:spTgt spid="136"/>
                                        </p:tgtEl>
                                        <p:attrNameLst>
                                          <p:attrName>style.visibility</p:attrName>
                                        </p:attrNameLst>
                                      </p:cBhvr>
                                      <p:to>
                                        <p:strVal val="hidden"/>
                                      </p:to>
                                    </p:set>
                                  </p:childTnLst>
                                </p:cTn>
                              </p:par>
                              <p:par>
                                <p:cTn id="361" presetID="6" presetClass="exit" presetSubtype="32" fill="hold" grpId="1" nodeType="withEffect">
                                  <p:stCondLst>
                                    <p:cond delay="0"/>
                                  </p:stCondLst>
                                  <p:childTnLst>
                                    <p:animEffect transition="out" filter="circle(out)">
                                      <p:cBhvr>
                                        <p:cTn id="362" dur="2000"/>
                                        <p:tgtEl>
                                          <p:spTgt spid="137"/>
                                        </p:tgtEl>
                                      </p:cBhvr>
                                    </p:animEffect>
                                    <p:set>
                                      <p:cBhvr>
                                        <p:cTn id="363" dur="1" fill="hold">
                                          <p:stCondLst>
                                            <p:cond delay="1999"/>
                                          </p:stCondLst>
                                        </p:cTn>
                                        <p:tgtEl>
                                          <p:spTgt spid="137"/>
                                        </p:tgtEl>
                                        <p:attrNameLst>
                                          <p:attrName>style.visibility</p:attrName>
                                        </p:attrNameLst>
                                      </p:cBhvr>
                                      <p:to>
                                        <p:strVal val="hidden"/>
                                      </p:to>
                                    </p:set>
                                  </p:childTnLst>
                                </p:cTn>
                              </p:par>
                              <p:par>
                                <p:cTn id="364" presetID="6" presetClass="exit" presetSubtype="32" fill="hold" grpId="1" nodeType="withEffect">
                                  <p:stCondLst>
                                    <p:cond delay="0"/>
                                  </p:stCondLst>
                                  <p:childTnLst>
                                    <p:animEffect transition="out" filter="circle(out)">
                                      <p:cBhvr>
                                        <p:cTn id="365" dur="2000"/>
                                        <p:tgtEl>
                                          <p:spTgt spid="138"/>
                                        </p:tgtEl>
                                      </p:cBhvr>
                                    </p:animEffect>
                                    <p:set>
                                      <p:cBhvr>
                                        <p:cTn id="366" dur="1" fill="hold">
                                          <p:stCondLst>
                                            <p:cond delay="1999"/>
                                          </p:stCondLst>
                                        </p:cTn>
                                        <p:tgtEl>
                                          <p:spTgt spid="138"/>
                                        </p:tgtEl>
                                        <p:attrNameLst>
                                          <p:attrName>style.visibility</p:attrName>
                                        </p:attrNameLst>
                                      </p:cBhvr>
                                      <p:to>
                                        <p:strVal val="hidden"/>
                                      </p:to>
                                    </p:set>
                                  </p:childTnLst>
                                </p:cTn>
                              </p:par>
                              <p:par>
                                <p:cTn id="367" presetID="6" presetClass="exit" presetSubtype="32" fill="hold" grpId="1" nodeType="withEffect">
                                  <p:stCondLst>
                                    <p:cond delay="0"/>
                                  </p:stCondLst>
                                  <p:childTnLst>
                                    <p:animEffect transition="out" filter="circle(out)">
                                      <p:cBhvr>
                                        <p:cTn id="368" dur="2000"/>
                                        <p:tgtEl>
                                          <p:spTgt spid="145"/>
                                        </p:tgtEl>
                                      </p:cBhvr>
                                    </p:animEffect>
                                    <p:set>
                                      <p:cBhvr>
                                        <p:cTn id="369" dur="1" fill="hold">
                                          <p:stCondLst>
                                            <p:cond delay="1999"/>
                                          </p:stCondLst>
                                        </p:cTn>
                                        <p:tgtEl>
                                          <p:spTgt spid="145"/>
                                        </p:tgtEl>
                                        <p:attrNameLst>
                                          <p:attrName>style.visibility</p:attrName>
                                        </p:attrNameLst>
                                      </p:cBhvr>
                                      <p:to>
                                        <p:strVal val="hidden"/>
                                      </p:to>
                                    </p:set>
                                  </p:childTnLst>
                                </p:cTn>
                              </p:par>
                              <p:par>
                                <p:cTn id="370" presetID="6" presetClass="exit" presetSubtype="32" fill="hold" grpId="1" nodeType="withEffect">
                                  <p:stCondLst>
                                    <p:cond delay="0"/>
                                  </p:stCondLst>
                                  <p:childTnLst>
                                    <p:animEffect transition="out" filter="circle(out)">
                                      <p:cBhvr>
                                        <p:cTn id="371" dur="2000"/>
                                        <p:tgtEl>
                                          <p:spTgt spid="146"/>
                                        </p:tgtEl>
                                      </p:cBhvr>
                                    </p:animEffect>
                                    <p:set>
                                      <p:cBhvr>
                                        <p:cTn id="372" dur="1" fill="hold">
                                          <p:stCondLst>
                                            <p:cond delay="1999"/>
                                          </p:stCondLst>
                                        </p:cTn>
                                        <p:tgtEl>
                                          <p:spTgt spid="146"/>
                                        </p:tgtEl>
                                        <p:attrNameLst>
                                          <p:attrName>style.visibility</p:attrName>
                                        </p:attrNameLst>
                                      </p:cBhvr>
                                      <p:to>
                                        <p:strVal val="hidden"/>
                                      </p:to>
                                    </p:set>
                                  </p:childTnLst>
                                </p:cTn>
                              </p:par>
                              <p:par>
                                <p:cTn id="373" presetID="6" presetClass="exit" presetSubtype="32" fill="hold" grpId="1" nodeType="withEffect">
                                  <p:stCondLst>
                                    <p:cond delay="0"/>
                                  </p:stCondLst>
                                  <p:childTnLst>
                                    <p:animEffect transition="out" filter="circle(out)">
                                      <p:cBhvr>
                                        <p:cTn id="374" dur="2000"/>
                                        <p:tgtEl>
                                          <p:spTgt spid="158"/>
                                        </p:tgtEl>
                                      </p:cBhvr>
                                    </p:animEffect>
                                    <p:set>
                                      <p:cBhvr>
                                        <p:cTn id="375" dur="1" fill="hold">
                                          <p:stCondLst>
                                            <p:cond delay="1999"/>
                                          </p:stCondLst>
                                        </p:cTn>
                                        <p:tgtEl>
                                          <p:spTgt spid="158"/>
                                        </p:tgtEl>
                                        <p:attrNameLst>
                                          <p:attrName>style.visibility</p:attrName>
                                        </p:attrNameLst>
                                      </p:cBhvr>
                                      <p:to>
                                        <p:strVal val="hidden"/>
                                      </p:to>
                                    </p:set>
                                  </p:childTnLst>
                                </p:cTn>
                              </p:par>
                              <p:par>
                                <p:cTn id="376" presetID="6" presetClass="exit" presetSubtype="32" fill="hold" grpId="1" nodeType="withEffect">
                                  <p:stCondLst>
                                    <p:cond delay="0"/>
                                  </p:stCondLst>
                                  <p:childTnLst>
                                    <p:animEffect transition="out" filter="circle(out)">
                                      <p:cBhvr>
                                        <p:cTn id="377" dur="2000"/>
                                        <p:tgtEl>
                                          <p:spTgt spid="162"/>
                                        </p:tgtEl>
                                      </p:cBhvr>
                                    </p:animEffect>
                                    <p:set>
                                      <p:cBhvr>
                                        <p:cTn id="378" dur="1" fill="hold">
                                          <p:stCondLst>
                                            <p:cond delay="19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79" restart="whenNotActive" fill="hold" evtFilter="cancelBubble" nodeType="interactiveSeq">
                <p:stCondLst>
                  <p:cond evt="onClick" delay="0">
                    <p:tgtEl>
                      <p:spTgt spid="51"/>
                    </p:tgtEl>
                  </p:cond>
                </p:stCondLst>
                <p:endSync evt="end" delay="0">
                  <p:rtn val="all"/>
                </p:endSync>
                <p:childTnLst>
                  <p:par>
                    <p:cTn id="380" fill="hold">
                      <p:stCondLst>
                        <p:cond delay="0"/>
                      </p:stCondLst>
                      <p:childTnLst>
                        <p:par>
                          <p:cTn id="381" fill="hold">
                            <p:stCondLst>
                              <p:cond delay="0"/>
                            </p:stCondLst>
                            <p:childTnLst>
                              <p:par>
                                <p:cTn id="382" presetID="6" presetClass="entr" presetSubtype="16" fill="hold" grpId="0" nodeType="clickEffect">
                                  <p:stCondLst>
                                    <p:cond delay="0"/>
                                  </p:stCondLst>
                                  <p:childTnLst>
                                    <p:set>
                                      <p:cBhvr>
                                        <p:cTn id="383" dur="1" fill="hold">
                                          <p:stCondLst>
                                            <p:cond delay="0"/>
                                          </p:stCondLst>
                                        </p:cTn>
                                        <p:tgtEl>
                                          <p:spTgt spid="163"/>
                                        </p:tgtEl>
                                        <p:attrNameLst>
                                          <p:attrName>style.visibility</p:attrName>
                                        </p:attrNameLst>
                                      </p:cBhvr>
                                      <p:to>
                                        <p:strVal val="visible"/>
                                      </p:to>
                                    </p:set>
                                    <p:animEffect transition="in" filter="circle(in)">
                                      <p:cBhvr>
                                        <p:cTn id="384" dur="2000"/>
                                        <p:tgtEl>
                                          <p:spTgt spid="163"/>
                                        </p:tgtEl>
                                      </p:cBhvr>
                                    </p:animEffect>
                                  </p:childTnLst>
                                </p:cTn>
                              </p:par>
                              <p:par>
                                <p:cTn id="385" presetID="19" presetClass="emph" presetSubtype="0" fill="hold" grpId="0" nodeType="withEffect">
                                  <p:stCondLst>
                                    <p:cond delay="0"/>
                                  </p:stCondLst>
                                  <p:childTnLst>
                                    <p:animClr clrSpc="rgb" dir="cw">
                                      <p:cBhvr override="childStyle">
                                        <p:cTn id="386" dur="500" fill="hold"/>
                                        <p:tgtEl>
                                          <p:spTgt spid="147"/>
                                        </p:tgtEl>
                                        <p:attrNameLst>
                                          <p:attrName>style.color</p:attrName>
                                        </p:attrNameLst>
                                      </p:cBhvr>
                                      <p:to>
                                        <a:schemeClr val="accent2"/>
                                      </p:to>
                                    </p:animClr>
                                    <p:animClr clrSpc="rgb" dir="cw">
                                      <p:cBhvr>
                                        <p:cTn id="387" dur="500" fill="hold"/>
                                        <p:tgtEl>
                                          <p:spTgt spid="147"/>
                                        </p:tgtEl>
                                        <p:attrNameLst>
                                          <p:attrName>fillcolor</p:attrName>
                                        </p:attrNameLst>
                                      </p:cBhvr>
                                      <p:to>
                                        <a:schemeClr val="accent2"/>
                                      </p:to>
                                    </p:animClr>
                                    <p:set>
                                      <p:cBhvr>
                                        <p:cTn id="388" dur="500" fill="hold"/>
                                        <p:tgtEl>
                                          <p:spTgt spid="147"/>
                                        </p:tgtEl>
                                        <p:attrNameLst>
                                          <p:attrName>fill.type</p:attrName>
                                        </p:attrNameLst>
                                      </p:cBhvr>
                                      <p:to>
                                        <p:strVal val="solid"/>
                                      </p:to>
                                    </p:set>
                                    <p:set>
                                      <p:cBhvr>
                                        <p:cTn id="389" dur="500" fill="hold"/>
                                        <p:tgtEl>
                                          <p:spTgt spid="147"/>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52"/>
                                        </p:tgtEl>
                                        <p:attrNameLst>
                                          <p:attrName>style.color</p:attrName>
                                        </p:attrNameLst>
                                      </p:cBhvr>
                                      <p:to>
                                        <a:schemeClr val="accent2"/>
                                      </p:to>
                                    </p:animClr>
                                    <p:animClr clrSpc="rgb" dir="cw">
                                      <p:cBhvr>
                                        <p:cTn id="392" dur="500" fill="hold"/>
                                        <p:tgtEl>
                                          <p:spTgt spid="152"/>
                                        </p:tgtEl>
                                        <p:attrNameLst>
                                          <p:attrName>fillcolor</p:attrName>
                                        </p:attrNameLst>
                                      </p:cBhvr>
                                      <p:to>
                                        <a:schemeClr val="accent2"/>
                                      </p:to>
                                    </p:animClr>
                                    <p:set>
                                      <p:cBhvr>
                                        <p:cTn id="393" dur="500" fill="hold"/>
                                        <p:tgtEl>
                                          <p:spTgt spid="152"/>
                                        </p:tgtEl>
                                        <p:attrNameLst>
                                          <p:attrName>fill.type</p:attrName>
                                        </p:attrNameLst>
                                      </p:cBhvr>
                                      <p:to>
                                        <p:strVal val="solid"/>
                                      </p:to>
                                    </p:set>
                                    <p:set>
                                      <p:cBhvr>
                                        <p:cTn id="394" dur="500" fill="hold"/>
                                        <p:tgtEl>
                                          <p:spTgt spid="152"/>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53"/>
                                        </p:tgtEl>
                                        <p:attrNameLst>
                                          <p:attrName>style.color</p:attrName>
                                        </p:attrNameLst>
                                      </p:cBhvr>
                                      <p:to>
                                        <a:schemeClr val="accent2"/>
                                      </p:to>
                                    </p:animClr>
                                    <p:animClr clrSpc="rgb" dir="cw">
                                      <p:cBhvr>
                                        <p:cTn id="397" dur="500" fill="hold"/>
                                        <p:tgtEl>
                                          <p:spTgt spid="153"/>
                                        </p:tgtEl>
                                        <p:attrNameLst>
                                          <p:attrName>fillcolor</p:attrName>
                                        </p:attrNameLst>
                                      </p:cBhvr>
                                      <p:to>
                                        <a:schemeClr val="accent2"/>
                                      </p:to>
                                    </p:animClr>
                                    <p:set>
                                      <p:cBhvr>
                                        <p:cTn id="398" dur="500" fill="hold"/>
                                        <p:tgtEl>
                                          <p:spTgt spid="153"/>
                                        </p:tgtEl>
                                        <p:attrNameLst>
                                          <p:attrName>fill.type</p:attrName>
                                        </p:attrNameLst>
                                      </p:cBhvr>
                                      <p:to>
                                        <p:strVal val="solid"/>
                                      </p:to>
                                    </p:set>
                                    <p:set>
                                      <p:cBhvr>
                                        <p:cTn id="399" dur="500" fill="hold"/>
                                        <p:tgtEl>
                                          <p:spTgt spid="153"/>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54"/>
                                        </p:tgtEl>
                                        <p:attrNameLst>
                                          <p:attrName>style.color</p:attrName>
                                        </p:attrNameLst>
                                      </p:cBhvr>
                                      <p:to>
                                        <a:schemeClr val="accent2"/>
                                      </p:to>
                                    </p:animClr>
                                    <p:animClr clrSpc="rgb" dir="cw">
                                      <p:cBhvr>
                                        <p:cTn id="402" dur="500" fill="hold"/>
                                        <p:tgtEl>
                                          <p:spTgt spid="154"/>
                                        </p:tgtEl>
                                        <p:attrNameLst>
                                          <p:attrName>fillcolor</p:attrName>
                                        </p:attrNameLst>
                                      </p:cBhvr>
                                      <p:to>
                                        <a:schemeClr val="accent2"/>
                                      </p:to>
                                    </p:animClr>
                                    <p:set>
                                      <p:cBhvr>
                                        <p:cTn id="403" dur="500" fill="hold"/>
                                        <p:tgtEl>
                                          <p:spTgt spid="154"/>
                                        </p:tgtEl>
                                        <p:attrNameLst>
                                          <p:attrName>fill.type</p:attrName>
                                        </p:attrNameLst>
                                      </p:cBhvr>
                                      <p:to>
                                        <p:strVal val="solid"/>
                                      </p:to>
                                    </p:set>
                                    <p:set>
                                      <p:cBhvr>
                                        <p:cTn id="404" dur="500" fill="hold"/>
                                        <p:tgtEl>
                                          <p:spTgt spid="154"/>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155"/>
                                        </p:tgtEl>
                                        <p:attrNameLst>
                                          <p:attrName>style.color</p:attrName>
                                        </p:attrNameLst>
                                      </p:cBhvr>
                                      <p:to>
                                        <a:schemeClr val="accent2"/>
                                      </p:to>
                                    </p:animClr>
                                    <p:animClr clrSpc="rgb" dir="cw">
                                      <p:cBhvr>
                                        <p:cTn id="407" dur="500" fill="hold"/>
                                        <p:tgtEl>
                                          <p:spTgt spid="155"/>
                                        </p:tgtEl>
                                        <p:attrNameLst>
                                          <p:attrName>fillcolor</p:attrName>
                                        </p:attrNameLst>
                                      </p:cBhvr>
                                      <p:to>
                                        <a:schemeClr val="accent2"/>
                                      </p:to>
                                    </p:animClr>
                                    <p:set>
                                      <p:cBhvr>
                                        <p:cTn id="408" dur="500" fill="hold"/>
                                        <p:tgtEl>
                                          <p:spTgt spid="155"/>
                                        </p:tgtEl>
                                        <p:attrNameLst>
                                          <p:attrName>fill.type</p:attrName>
                                        </p:attrNameLst>
                                      </p:cBhvr>
                                      <p:to>
                                        <p:strVal val="solid"/>
                                      </p:to>
                                    </p:set>
                                    <p:set>
                                      <p:cBhvr>
                                        <p:cTn id="409" dur="500" fill="hold"/>
                                        <p:tgtEl>
                                          <p:spTgt spid="155"/>
                                        </p:tgtEl>
                                        <p:attrNameLst>
                                          <p:attrName>fill.on</p:attrName>
                                        </p:attrNameLst>
                                      </p:cBhvr>
                                      <p:to>
                                        <p:strVal val="true"/>
                                      </p:to>
                                    </p:set>
                                  </p:childTnLst>
                                </p:cTn>
                              </p:par>
                              <p:par>
                                <p:cTn id="410" presetID="19" presetClass="emph" presetSubtype="0" fill="hold" grpId="0" nodeType="withEffect">
                                  <p:stCondLst>
                                    <p:cond delay="0"/>
                                  </p:stCondLst>
                                  <p:childTnLst>
                                    <p:animClr clrSpc="rgb" dir="cw">
                                      <p:cBhvr override="childStyle">
                                        <p:cTn id="411" dur="500" fill="hold"/>
                                        <p:tgtEl>
                                          <p:spTgt spid="156"/>
                                        </p:tgtEl>
                                        <p:attrNameLst>
                                          <p:attrName>style.color</p:attrName>
                                        </p:attrNameLst>
                                      </p:cBhvr>
                                      <p:to>
                                        <a:schemeClr val="accent2"/>
                                      </p:to>
                                    </p:animClr>
                                    <p:animClr clrSpc="rgb" dir="cw">
                                      <p:cBhvr>
                                        <p:cTn id="412" dur="500" fill="hold"/>
                                        <p:tgtEl>
                                          <p:spTgt spid="156"/>
                                        </p:tgtEl>
                                        <p:attrNameLst>
                                          <p:attrName>fillcolor</p:attrName>
                                        </p:attrNameLst>
                                      </p:cBhvr>
                                      <p:to>
                                        <a:schemeClr val="accent2"/>
                                      </p:to>
                                    </p:animClr>
                                    <p:set>
                                      <p:cBhvr>
                                        <p:cTn id="413" dur="500" fill="hold"/>
                                        <p:tgtEl>
                                          <p:spTgt spid="156"/>
                                        </p:tgtEl>
                                        <p:attrNameLst>
                                          <p:attrName>fill.type</p:attrName>
                                        </p:attrNameLst>
                                      </p:cBhvr>
                                      <p:to>
                                        <p:strVal val="solid"/>
                                      </p:to>
                                    </p:set>
                                    <p:set>
                                      <p:cBhvr>
                                        <p:cTn id="414" dur="500" fill="hold"/>
                                        <p:tgtEl>
                                          <p:spTgt spid="156"/>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57"/>
                                        </p:tgtEl>
                                        <p:attrNameLst>
                                          <p:attrName>style.color</p:attrName>
                                        </p:attrNameLst>
                                      </p:cBhvr>
                                      <p:to>
                                        <a:schemeClr val="accent2"/>
                                      </p:to>
                                    </p:animClr>
                                    <p:animClr clrSpc="rgb" dir="cw">
                                      <p:cBhvr>
                                        <p:cTn id="417" dur="500" fill="hold"/>
                                        <p:tgtEl>
                                          <p:spTgt spid="157"/>
                                        </p:tgtEl>
                                        <p:attrNameLst>
                                          <p:attrName>fillcolor</p:attrName>
                                        </p:attrNameLst>
                                      </p:cBhvr>
                                      <p:to>
                                        <a:schemeClr val="accent2"/>
                                      </p:to>
                                    </p:animClr>
                                    <p:set>
                                      <p:cBhvr>
                                        <p:cTn id="418" dur="500" fill="hold"/>
                                        <p:tgtEl>
                                          <p:spTgt spid="157"/>
                                        </p:tgtEl>
                                        <p:attrNameLst>
                                          <p:attrName>fill.type</p:attrName>
                                        </p:attrNameLst>
                                      </p:cBhvr>
                                      <p:to>
                                        <p:strVal val="solid"/>
                                      </p:to>
                                    </p:set>
                                    <p:set>
                                      <p:cBhvr>
                                        <p:cTn id="419" dur="500" fill="hold"/>
                                        <p:tgtEl>
                                          <p:spTgt spid="157"/>
                                        </p:tgtEl>
                                        <p:attrNameLst>
                                          <p:attrName>fill.on</p:attrName>
                                        </p:attrNameLst>
                                      </p:cBhvr>
                                      <p:to>
                                        <p:strVal val="true"/>
                                      </p:to>
                                    </p:set>
                                  </p:childTnLst>
                                </p:cTn>
                              </p:par>
                            </p:childTnLst>
                          </p:cTn>
                        </p:par>
                      </p:childTnLst>
                    </p:cTn>
                  </p:par>
                  <p:par>
                    <p:cTn id="420" fill="hold">
                      <p:stCondLst>
                        <p:cond delay="indefinite"/>
                      </p:stCondLst>
                      <p:childTnLst>
                        <p:par>
                          <p:cTn id="421" fill="hold">
                            <p:stCondLst>
                              <p:cond delay="0"/>
                            </p:stCondLst>
                            <p:childTnLst>
                              <p:par>
                                <p:cTn id="422" presetID="6" presetClass="exit" presetSubtype="32" fill="hold" grpId="1" nodeType="clickEffect">
                                  <p:stCondLst>
                                    <p:cond delay="0"/>
                                  </p:stCondLst>
                                  <p:childTnLst>
                                    <p:animEffect transition="out" filter="circle(out)">
                                      <p:cBhvr>
                                        <p:cTn id="423" dur="2000"/>
                                        <p:tgtEl>
                                          <p:spTgt spid="147"/>
                                        </p:tgtEl>
                                      </p:cBhvr>
                                    </p:animEffect>
                                    <p:set>
                                      <p:cBhvr>
                                        <p:cTn id="424" dur="1" fill="hold">
                                          <p:stCondLst>
                                            <p:cond delay="1999"/>
                                          </p:stCondLst>
                                        </p:cTn>
                                        <p:tgtEl>
                                          <p:spTgt spid="147"/>
                                        </p:tgtEl>
                                        <p:attrNameLst>
                                          <p:attrName>style.visibility</p:attrName>
                                        </p:attrNameLst>
                                      </p:cBhvr>
                                      <p:to>
                                        <p:strVal val="hidden"/>
                                      </p:to>
                                    </p:set>
                                  </p:childTnLst>
                                </p:cTn>
                              </p:par>
                              <p:par>
                                <p:cTn id="425" presetID="6" presetClass="exit" presetSubtype="32" fill="hold" grpId="1" nodeType="withEffect">
                                  <p:stCondLst>
                                    <p:cond delay="0"/>
                                  </p:stCondLst>
                                  <p:childTnLst>
                                    <p:animEffect transition="out" filter="circle(out)">
                                      <p:cBhvr>
                                        <p:cTn id="426" dur="2000"/>
                                        <p:tgtEl>
                                          <p:spTgt spid="152"/>
                                        </p:tgtEl>
                                      </p:cBhvr>
                                    </p:animEffect>
                                    <p:set>
                                      <p:cBhvr>
                                        <p:cTn id="427" dur="1" fill="hold">
                                          <p:stCondLst>
                                            <p:cond delay="1999"/>
                                          </p:stCondLst>
                                        </p:cTn>
                                        <p:tgtEl>
                                          <p:spTgt spid="152"/>
                                        </p:tgtEl>
                                        <p:attrNameLst>
                                          <p:attrName>style.visibility</p:attrName>
                                        </p:attrNameLst>
                                      </p:cBhvr>
                                      <p:to>
                                        <p:strVal val="hidden"/>
                                      </p:to>
                                    </p:set>
                                  </p:childTnLst>
                                </p:cTn>
                              </p:par>
                              <p:par>
                                <p:cTn id="428" presetID="6" presetClass="exit" presetSubtype="32" fill="hold" grpId="1" nodeType="withEffect">
                                  <p:stCondLst>
                                    <p:cond delay="0"/>
                                  </p:stCondLst>
                                  <p:childTnLst>
                                    <p:animEffect transition="out" filter="circle(out)">
                                      <p:cBhvr>
                                        <p:cTn id="429" dur="2000"/>
                                        <p:tgtEl>
                                          <p:spTgt spid="153"/>
                                        </p:tgtEl>
                                      </p:cBhvr>
                                    </p:animEffect>
                                    <p:set>
                                      <p:cBhvr>
                                        <p:cTn id="430" dur="1" fill="hold">
                                          <p:stCondLst>
                                            <p:cond delay="1999"/>
                                          </p:stCondLst>
                                        </p:cTn>
                                        <p:tgtEl>
                                          <p:spTgt spid="153"/>
                                        </p:tgtEl>
                                        <p:attrNameLst>
                                          <p:attrName>style.visibility</p:attrName>
                                        </p:attrNameLst>
                                      </p:cBhvr>
                                      <p:to>
                                        <p:strVal val="hidden"/>
                                      </p:to>
                                    </p:set>
                                  </p:childTnLst>
                                </p:cTn>
                              </p:par>
                              <p:par>
                                <p:cTn id="431" presetID="6" presetClass="exit" presetSubtype="32" fill="hold" grpId="1" nodeType="withEffect">
                                  <p:stCondLst>
                                    <p:cond delay="0"/>
                                  </p:stCondLst>
                                  <p:childTnLst>
                                    <p:animEffect transition="out" filter="circle(out)">
                                      <p:cBhvr>
                                        <p:cTn id="432" dur="2000"/>
                                        <p:tgtEl>
                                          <p:spTgt spid="154"/>
                                        </p:tgtEl>
                                      </p:cBhvr>
                                    </p:animEffect>
                                    <p:set>
                                      <p:cBhvr>
                                        <p:cTn id="433" dur="1" fill="hold">
                                          <p:stCondLst>
                                            <p:cond delay="1999"/>
                                          </p:stCondLst>
                                        </p:cTn>
                                        <p:tgtEl>
                                          <p:spTgt spid="154"/>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155"/>
                                        </p:tgtEl>
                                      </p:cBhvr>
                                    </p:animEffect>
                                    <p:set>
                                      <p:cBhvr>
                                        <p:cTn id="436" dur="1" fill="hold">
                                          <p:stCondLst>
                                            <p:cond delay="1999"/>
                                          </p:stCondLst>
                                        </p:cTn>
                                        <p:tgtEl>
                                          <p:spTgt spid="155"/>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56"/>
                                        </p:tgtEl>
                                      </p:cBhvr>
                                    </p:animEffect>
                                    <p:set>
                                      <p:cBhvr>
                                        <p:cTn id="439" dur="1" fill="hold">
                                          <p:stCondLst>
                                            <p:cond delay="1999"/>
                                          </p:stCondLst>
                                        </p:cTn>
                                        <p:tgtEl>
                                          <p:spTgt spid="156"/>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57"/>
                                        </p:tgtEl>
                                      </p:cBhvr>
                                    </p:animEffect>
                                    <p:set>
                                      <p:cBhvr>
                                        <p:cTn id="442" dur="1" fill="hold">
                                          <p:stCondLst>
                                            <p:cond delay="1999"/>
                                          </p:stCondLst>
                                        </p:cTn>
                                        <p:tgtEl>
                                          <p:spTgt spid="157"/>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63"/>
                                        </p:tgtEl>
                                      </p:cBhvr>
                                    </p:animEffect>
                                    <p:set>
                                      <p:cBhvr>
                                        <p:cTn id="445" dur="1" fill="hold">
                                          <p:stCondLst>
                                            <p:cond delay="1999"/>
                                          </p:stCondLst>
                                        </p:cTn>
                                        <p:tgtEl>
                                          <p:spTgt spid="163"/>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5" grpId="0" animBg="1"/>
      <p:bldP spid="5" grpId="1" animBg="1"/>
      <p:bldP spid="6" grpId="0" animBg="1"/>
      <p:bldP spid="6" grpId="1" animBg="1"/>
      <p:bldP spid="64" grpId="0" animBg="1"/>
      <p:bldP spid="64"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5" grpId="0" animBg="1"/>
      <p:bldP spid="75" grpId="1" animBg="1"/>
      <p:bldP spid="76" grpId="0" animBg="1"/>
      <p:bldP spid="76" grpId="1" animBg="1"/>
      <p:bldP spid="77" grpId="0" animBg="1"/>
      <p:bldP spid="77" grpId="1" animBg="1"/>
      <p:bldP spid="93" grpId="0" animBg="1"/>
      <p:bldP spid="93" grpId="1" animBg="1"/>
      <p:bldP spid="94" grpId="0" animBg="1"/>
      <p:bldP spid="94"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3" name="Picture 2" descr="Lời Nguyện Lễ Các Thánh Tử Đạo Việt Nam">
            <a:extLst>
              <a:ext uri="{FF2B5EF4-FFF2-40B4-BE49-F238E27FC236}">
                <a16:creationId xmlns:a16="http://schemas.microsoft.com/office/drawing/2014/main" id="{86FA0B01-CE75-41A7-A8B1-02CE577DE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F51E39-5835-4E4D-AC5D-E92C97FB54CF}"/>
              </a:ext>
            </a:extLst>
          </p:cNvPr>
          <p:cNvGraphicFramePr>
            <a:graphicFrameLocks noGrp="1"/>
          </p:cNvGraphicFramePr>
          <p:nvPr>
            <p:extLst>
              <p:ext uri="{D42A27DB-BD31-4B8C-83A1-F6EECF244321}">
                <p14:modId xmlns:p14="http://schemas.microsoft.com/office/powerpoint/2010/main" val="4138230982"/>
              </p:ext>
            </p:extLst>
          </p:nvPr>
        </p:nvGraphicFramePr>
        <p:xfrm>
          <a:off x="0" y="0"/>
          <a:ext cx="12192004" cy="6858000"/>
        </p:xfrm>
        <a:graphic>
          <a:graphicData uri="http://schemas.openxmlformats.org/drawingml/2006/table">
            <a:tbl>
              <a:tblPr firstRow="1" bandRow="1">
                <a:tableStyleId>{5940675A-B579-460E-94D1-54222C63F5DA}</a:tableStyleId>
              </a:tblPr>
              <a:tblGrid>
                <a:gridCol w="1108364">
                  <a:extLst>
                    <a:ext uri="{9D8B030D-6E8A-4147-A177-3AD203B41FA5}">
                      <a16:colId xmlns:a16="http://schemas.microsoft.com/office/drawing/2014/main" val="1477678043"/>
                    </a:ext>
                  </a:extLst>
                </a:gridCol>
                <a:gridCol w="1108364">
                  <a:extLst>
                    <a:ext uri="{9D8B030D-6E8A-4147-A177-3AD203B41FA5}">
                      <a16:colId xmlns:a16="http://schemas.microsoft.com/office/drawing/2014/main" val="2356153170"/>
                    </a:ext>
                  </a:extLst>
                </a:gridCol>
                <a:gridCol w="1108364">
                  <a:extLst>
                    <a:ext uri="{9D8B030D-6E8A-4147-A177-3AD203B41FA5}">
                      <a16:colId xmlns:a16="http://schemas.microsoft.com/office/drawing/2014/main" val="535985818"/>
                    </a:ext>
                  </a:extLst>
                </a:gridCol>
                <a:gridCol w="1108364">
                  <a:extLst>
                    <a:ext uri="{9D8B030D-6E8A-4147-A177-3AD203B41FA5}">
                      <a16:colId xmlns:a16="http://schemas.microsoft.com/office/drawing/2014/main" val="1743134784"/>
                    </a:ext>
                  </a:extLst>
                </a:gridCol>
                <a:gridCol w="1108364">
                  <a:extLst>
                    <a:ext uri="{9D8B030D-6E8A-4147-A177-3AD203B41FA5}">
                      <a16:colId xmlns:a16="http://schemas.microsoft.com/office/drawing/2014/main" val="4137164561"/>
                    </a:ext>
                  </a:extLst>
                </a:gridCol>
                <a:gridCol w="1108364">
                  <a:extLst>
                    <a:ext uri="{9D8B030D-6E8A-4147-A177-3AD203B41FA5}">
                      <a16:colId xmlns:a16="http://schemas.microsoft.com/office/drawing/2014/main" val="3948434602"/>
                    </a:ext>
                  </a:extLst>
                </a:gridCol>
                <a:gridCol w="1108364">
                  <a:extLst>
                    <a:ext uri="{9D8B030D-6E8A-4147-A177-3AD203B41FA5}">
                      <a16:colId xmlns:a16="http://schemas.microsoft.com/office/drawing/2014/main" val="2886751452"/>
                    </a:ext>
                  </a:extLst>
                </a:gridCol>
                <a:gridCol w="1108364">
                  <a:extLst>
                    <a:ext uri="{9D8B030D-6E8A-4147-A177-3AD203B41FA5}">
                      <a16:colId xmlns:a16="http://schemas.microsoft.com/office/drawing/2014/main" val="532594679"/>
                    </a:ext>
                  </a:extLst>
                </a:gridCol>
                <a:gridCol w="1108364">
                  <a:extLst>
                    <a:ext uri="{9D8B030D-6E8A-4147-A177-3AD203B41FA5}">
                      <a16:colId xmlns:a16="http://schemas.microsoft.com/office/drawing/2014/main" val="3665494410"/>
                    </a:ext>
                  </a:extLst>
                </a:gridCol>
                <a:gridCol w="1108364">
                  <a:extLst>
                    <a:ext uri="{9D8B030D-6E8A-4147-A177-3AD203B41FA5}">
                      <a16:colId xmlns:a16="http://schemas.microsoft.com/office/drawing/2014/main" val="1021267771"/>
                    </a:ext>
                  </a:extLst>
                </a:gridCol>
                <a:gridCol w="1108364">
                  <a:extLst>
                    <a:ext uri="{9D8B030D-6E8A-4147-A177-3AD203B41FA5}">
                      <a16:colId xmlns:a16="http://schemas.microsoft.com/office/drawing/2014/main" val="546129632"/>
                    </a:ext>
                  </a:extLst>
                </a:gridCol>
              </a:tblGrid>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6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0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6462875"/>
                  </a:ext>
                </a:extLst>
              </a:tr>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43813"/>
                  </a:ext>
                </a:extLst>
              </a:tr>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0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960030"/>
                  </a:ext>
                </a:extLst>
              </a:tr>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6703934"/>
                  </a:ext>
                </a:extLst>
              </a:tr>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6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40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9805464"/>
                  </a:ext>
                </a:extLst>
              </a:tr>
              <a:tr h="114300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000" b="1"/>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6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4000" b="1"/>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b="1"/>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40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610755"/>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"Hãy coi chừng người đời. Họ sẽ nộp anh em cho các hội đồng, và sẽ đánh đập anh em trong các hội đường của họ.</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475014" y="101601"/>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Và anh em sẽ bị điệu ra trước mặt vua chúa quan quyền vì Thầy để làm chứng cho họ và các dân ngoại được biết.</a:t>
            </a:r>
            <a:endParaRPr lang="en-US" sz="8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Khi người ta nộp anh em, thì anh em đừng lo phải nói làm sao hay phải nói gì, vì trong giờ đó, Thiên Chúa sẽ cho anh em biết phải nói gì:</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thật vậy, không phải chính anh em nói, mà là Thần Khí của Cha anh em nói trong anh em.</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218"/>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sẽ nộp em, em sẽ nộp anh cho người ta giết; cha sẽ nộp con, con cái sẽ đứng lên chống lại cha mẹ và làm cho cha mẹ phải chết.</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60"/>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Vì danh Thầy, anh em sẽ bị mọi người thù ghét. Nhưng kẻ nào bền chí đến cùng, kẻ ấy sẽ được cứu thoát</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Chúa Cha</a:t>
              </a:r>
              <a:endParaRPr lang="vi-VN" sz="4800" b="1" dirty="0">
                <a:latin typeface="Times New Roman" pitchFamily="18" charset="0"/>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Thần Khí</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Chúa Con</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Tất cả đều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48988" y="3507915"/>
            <a:ext cx="12229763" cy="804348"/>
            <a:chOff x="-1907902" y="4701842"/>
            <a:chExt cx="10557331" cy="689441"/>
          </a:xfrm>
        </p:grpSpPr>
        <p:sp>
          <p:nvSpPr>
            <p:cNvPr id="19" name="AutoShape 46"/>
            <p:cNvSpPr>
              <a:spLocks noChangeArrowheads="1"/>
            </p:cNvSpPr>
            <p:nvPr/>
          </p:nvSpPr>
          <p:spPr bwMode="auto">
            <a:xfrm>
              <a:off x="-1907902" y="470548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74114" y="470184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Thần Khí</a:t>
              </a:r>
              <a:endParaRPr lang="vi-VN" sz="4400" b="1" dirty="0">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1. </a:t>
            </a:r>
            <a:r>
              <a:rPr lang="vi-VN" sz="5400" b="1">
                <a:cs typeface="Arial" panose="020B0604020202020204" pitchFamily="34" charset="0"/>
              </a:rPr>
              <a:t>Khi anh em bị điệu ra trước tòa để làm chứng cho Chúa, </a:t>
            </a:r>
            <a:r>
              <a:rPr lang="vi-VN" sz="5400" b="1">
                <a:solidFill>
                  <a:srgbClr val="FF0000"/>
                </a:solidFill>
                <a:cs typeface="Arial" panose="020B0604020202020204" pitchFamily="34" charset="0"/>
              </a:rPr>
              <a:t>thì ai sẽ </a:t>
            </a:r>
            <a:r>
              <a:rPr lang="vi-VN" sz="5400" b="1">
                <a:cs typeface="Arial" panose="020B0604020202020204" pitchFamily="34" charset="0"/>
              </a:rPr>
              <a:t>nói trong anh em?</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12239</TotalTime>
  <Words>632</Words>
  <Application>Microsoft Office PowerPoint</Application>
  <PresentationFormat>Widescreen</PresentationFormat>
  <Paragraphs>184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"Hãy coi chừng người đời. Họ sẽ nộp anh em cho các hội đồng, và sẽ đánh đập anh em trong các hội đường của họ.</vt:lpstr>
      <vt:lpstr>Và anh em sẽ bị điệu ra trước mặt vua chúa quan quyền vì Thầy để làm chứng cho họ và các dân ngoại được biết.</vt:lpstr>
      <vt:lpstr>Khi người ta nộp anh em, thì anh em đừng lo phải nói làm sao hay phải nói gì, vì trong giờ đó, Thiên Chúa sẽ cho anh em biết phải nói gì:</vt:lpstr>
      <vt:lpstr>thật vậy, không phải chính anh em nói, mà là Thần Khí của Cha anh em nói trong anh em.</vt:lpstr>
      <vt:lpstr>"Anh sẽ nộp em, em sẽ nộp anh cho người ta giết; cha sẽ nộp con, con cái sẽ đứng lên chống lại cha mẹ và làm cho cha mẹ phải chết.</vt:lpstr>
      <vt:lpstr>Vì danh Thầy, anh em sẽ bị mọi người thù ghét. Nhưng kẻ nào bền chí đến cùng, kẻ ấy sẽ được cứu thoát.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526</cp:revision>
  <dcterms:created xsi:type="dcterms:W3CDTF">2015-10-15T10:55:08Z</dcterms:created>
  <dcterms:modified xsi:type="dcterms:W3CDTF">2019-11-14T07:33:38Z</dcterms:modified>
</cp:coreProperties>
</file>