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314" r:id="rId3"/>
    <p:sldId id="315" r:id="rId4"/>
    <p:sldId id="332" r:id="rId5"/>
    <p:sldId id="408" r:id="rId6"/>
    <p:sldId id="581" r:id="rId7"/>
    <p:sldId id="616" r:id="rId8"/>
    <p:sldId id="678" r:id="rId9"/>
    <p:sldId id="679" r:id="rId10"/>
    <p:sldId id="680" r:id="rId11"/>
    <p:sldId id="328" r:id="rId12"/>
    <p:sldId id="365" r:id="rId13"/>
    <p:sldId id="677" r:id="rId14"/>
    <p:sldId id="674" r:id="rId15"/>
    <p:sldId id="675" r:id="rId16"/>
    <p:sldId id="676" r:id="rId17"/>
    <p:sldId id="256" r:id="rId18"/>
    <p:sldId id="668" r:id="rId19"/>
    <p:sldId id="669" r:id="rId20"/>
    <p:sldId id="6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9" autoAdjust="0"/>
    <p:restoredTop sz="94660"/>
  </p:normalViewPr>
  <p:slideViewPr>
    <p:cSldViewPr snapToGrid="0">
      <p:cViewPr varScale="1">
        <p:scale>
          <a:sx n="49" d="100"/>
          <a:sy n="49" d="100"/>
        </p:scale>
        <p:origin x="60" y="6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06/11/2019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06/11/2019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06/11/2019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06/11/2019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06/11/2019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06/11/2019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0" y="6046197"/>
            <a:ext cx="12192000" cy="807913"/>
          </a:xfrm>
          <a:prstGeom prst="rect">
            <a:avLst/>
          </a:prstGeom>
          <a:noFill/>
        </p:spPr>
        <p:txBody>
          <a:bodyPr wrap="square" lIns="68580" tIns="34290" rIns="68580" bIns="34290">
            <a:spAutoFit/>
          </a:bodyPr>
          <a:lstStyle/>
          <a:p>
            <a:pPr algn="ctr"/>
            <a:r>
              <a:rPr lang="en-US"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32 TH</a:t>
            </a:r>
            <a:r>
              <a:rPr lang="vi-VN"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48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48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48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Mà Người không phải là Thiên Chúa của kẻ chết, nhưng là Thiên Chúa của kẻ sống, vì đối với Người, tất cả đều đang sống</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586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Pha-ri-sêu.</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Xađốc.</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Hêrôđê.</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Các môn đệ ông Gioan.</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3512164"/>
            <a:ext cx="12246700" cy="804227"/>
            <a:chOff x="-1907902" y="4705483"/>
            <a:chExt cx="10571950" cy="689337"/>
          </a:xfrm>
        </p:grpSpPr>
        <p:sp>
          <p:nvSpPr>
            <p:cNvPr id="19" name="AutoShape 46"/>
            <p:cNvSpPr>
              <a:spLocks noChangeArrowheads="1"/>
            </p:cNvSpPr>
            <p:nvPr/>
          </p:nvSpPr>
          <p:spPr bwMode="auto">
            <a:xfrm>
              <a:off x="-1907902" y="470548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59495" y="470902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Người Xađốc.</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latin typeface="Arial" panose="020B0604020202020204" pitchFamily="34" charset="0"/>
                <a:cs typeface="Arial" panose="020B0604020202020204" pitchFamily="34" charset="0"/>
              </a:rPr>
              <a:t>1. </a:t>
            </a:r>
            <a:r>
              <a:rPr lang="vi-VN" sz="6600" b="1">
                <a:cs typeface="Arial" panose="020B0604020202020204" pitchFamily="34" charset="0"/>
              </a:rPr>
              <a:t>Những </a:t>
            </a:r>
            <a:r>
              <a:rPr lang="vi-VN" sz="6600" b="1">
                <a:solidFill>
                  <a:srgbClr val="FF0000"/>
                </a:solidFill>
                <a:cs typeface="Arial" panose="020B0604020202020204" pitchFamily="34" charset="0"/>
              </a:rPr>
              <a:t>người nào </a:t>
            </a:r>
            <a:r>
              <a:rPr lang="vi-VN" sz="6600" b="1">
                <a:cs typeface="Arial" panose="020B0604020202020204" pitchFamily="34" charset="0"/>
              </a:rPr>
              <a:t>chủ trương không có sự sống lại?</a:t>
            </a:r>
            <a:endParaRPr lang="en-US" sz="6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Giôsuê.</a:t>
              </a:r>
              <a:endParaRPr lang="vi-VN" sz="54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Đức Giêsu.</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Ông Môsê.</a:t>
              </a:r>
              <a:endParaRPr lang="vi-VN"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 Ông Phaolô.</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4378111"/>
            <a:ext cx="12242873" cy="803002"/>
            <a:chOff x="-1907887" y="5447672"/>
            <a:chExt cx="10568642" cy="688281"/>
          </a:xfrm>
        </p:grpSpPr>
        <p:sp>
          <p:nvSpPr>
            <p:cNvPr id="19" name="AutoShape 46"/>
            <p:cNvSpPr>
              <a:spLocks noChangeArrowheads="1"/>
            </p:cNvSpPr>
            <p:nvPr/>
          </p:nvSpPr>
          <p:spPr bwMode="auto">
            <a:xfrm>
              <a:off x="-1907887" y="545015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2788" y="54476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000" b="1">
                  <a:latin typeface="Times New Roman" pitchFamily="18" charset="0"/>
                  <a:cs typeface="Times New Roman" pitchFamily="18" charset="0"/>
                </a:rPr>
                <a:t>Ông Môsê.</a:t>
              </a:r>
              <a:endParaRPr lang="vi-VN" sz="40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rial" panose="020B0604020202020204" pitchFamily="34" charset="0"/>
                <a:cs typeface="Arial" panose="020B0604020202020204" pitchFamily="34" charset="0"/>
              </a:rPr>
              <a:t>2. </a:t>
            </a:r>
            <a:r>
              <a:rPr lang="vi-VN" sz="6000" b="1">
                <a:cs typeface="Arial" panose="020B0604020202020204" pitchFamily="34" charset="0"/>
              </a:rPr>
              <a:t>Điều luật thế huynh được người Xađốc nhắc tới </a:t>
            </a:r>
            <a:r>
              <a:rPr lang="vi-VN" sz="6000" b="1">
                <a:solidFill>
                  <a:srgbClr val="FF0000"/>
                </a:solidFill>
                <a:cs typeface="Arial" panose="020B0604020202020204" pitchFamily="34" charset="0"/>
              </a:rPr>
              <a:t>là của ai</a:t>
            </a:r>
            <a:r>
              <a:rPr lang="vi-VN" sz="6000" b="1">
                <a:cs typeface="Arial" panose="020B0604020202020204" pitchFamily="34" charset="0"/>
              </a:rPr>
              <a:t>?</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Được chiêm ngưỡng Thiên Chúa tối cao.</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Sống hạnh phúc muôn đời.</a:t>
              </a:r>
              <a:endParaRPr lang="vi-VN" sz="5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Không cưới vợ cũng chẳng lấy chồng.</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 Được nên công chính.</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4515292"/>
            <a:ext cx="12248803" cy="820188"/>
            <a:chOff x="-1907887" y="5445561"/>
            <a:chExt cx="10573764" cy="703018"/>
          </a:xfrm>
        </p:grpSpPr>
        <p:sp>
          <p:nvSpPr>
            <p:cNvPr id="19" name="AutoShape 46"/>
            <p:cNvSpPr>
              <a:spLocks noChangeArrowheads="1"/>
            </p:cNvSpPr>
            <p:nvPr/>
          </p:nvSpPr>
          <p:spPr bwMode="auto">
            <a:xfrm>
              <a:off x="-1907887" y="546277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57666" y="544556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Không cưới vợ cũng chẳng lấy chồng.</a:t>
              </a:r>
              <a:endParaRPr lang="vi-VN" sz="48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cs typeface="Arial" panose="020B0604020202020204" pitchFamily="34" charset="0"/>
              </a:rPr>
              <a:t>3. </a:t>
            </a:r>
            <a:r>
              <a:rPr lang="vi-VN" sz="4400" b="1">
                <a:cs typeface="Arial" panose="020B0604020202020204" pitchFamily="34" charset="0"/>
              </a:rPr>
              <a:t>Con cái đời này cưới vợ lấy chồng, chứ những ai được xét là đáng hưởng phúc đời sau và sống lại từ cõi chết </a:t>
            </a:r>
            <a:r>
              <a:rPr lang="vi-VN" sz="4400" b="1">
                <a:solidFill>
                  <a:srgbClr val="FF0000"/>
                </a:solidFill>
                <a:cs typeface="Arial" panose="020B0604020202020204" pitchFamily="34" charset="0"/>
              </a:rPr>
              <a:t>thì thế nào</a:t>
            </a:r>
            <a:r>
              <a:rPr lang="vi-VN" sz="4400" b="1">
                <a:cs typeface="Arial" panose="020B0604020202020204" pitchFamily="34" charset="0"/>
              </a:rPr>
              <a:t>?</a:t>
            </a:r>
            <a:endParaRPr lang="en-US" sz="4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tổ phụ.</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Những người công chính.</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thiên thần.</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Tông đồ.</a:t>
              </a:r>
            </a:p>
          </p:txBody>
        </p:sp>
      </p:grpSp>
      <p:grpSp>
        <p:nvGrpSpPr>
          <p:cNvPr id="9" name="Group 33"/>
          <p:cNvGrpSpPr>
            <a:grpSpLocks/>
          </p:cNvGrpSpPr>
          <p:nvPr/>
        </p:nvGrpSpPr>
        <p:grpSpPr bwMode="auto">
          <a:xfrm>
            <a:off x="-48971" y="4355022"/>
            <a:ext cx="12240971" cy="811127"/>
            <a:chOff x="-1907887" y="5427885"/>
            <a:chExt cx="10567002" cy="695245"/>
          </a:xfrm>
        </p:grpSpPr>
        <p:sp>
          <p:nvSpPr>
            <p:cNvPr id="19" name="AutoShape 46"/>
            <p:cNvSpPr>
              <a:spLocks noChangeArrowheads="1"/>
            </p:cNvSpPr>
            <p:nvPr/>
          </p:nvSpPr>
          <p:spPr bwMode="auto">
            <a:xfrm>
              <a:off x="-1907887" y="5427885"/>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428" y="5437330"/>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Các thiên thần.</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4. </a:t>
            </a:r>
            <a:r>
              <a:rPr lang="vi-VN" sz="5400" b="1">
                <a:cs typeface="Arial" panose="020B0604020202020204" pitchFamily="34" charset="0"/>
              </a:rPr>
              <a:t>Những ai được xét là đáng hưởng phúc đời sau và sống lại từ cõi chết được ngang hàng với ai?</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200" b="1">
                  <a:latin typeface="Times New Roman" pitchFamily="18" charset="0"/>
                  <a:cs typeface="Times New Roman" pitchFamily="18" charset="0"/>
                </a:rPr>
                <a:t>Tổ phụ Ápraham.</a:t>
              </a:r>
              <a:endParaRPr lang="vi-VN" sz="42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Tổ phụ Ixaác.</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Tổ phụ Giacóp.</a:t>
              </a:r>
              <a:endParaRPr lang="vi-VN" sz="4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Cả a, b và c đúng.</a:t>
              </a:r>
              <a:endParaRPr lang="vi-VN"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217884"/>
            <a:ext cx="12231906" cy="816430"/>
            <a:chOff x="-1907887" y="6167514"/>
            <a:chExt cx="10559176" cy="699795"/>
          </a:xfrm>
        </p:grpSpPr>
        <p:sp>
          <p:nvSpPr>
            <p:cNvPr id="19" name="AutoShape 46"/>
            <p:cNvSpPr>
              <a:spLocks noChangeArrowheads="1"/>
            </p:cNvSpPr>
            <p:nvPr/>
          </p:nvSpPr>
          <p:spPr bwMode="auto">
            <a:xfrm>
              <a:off x="-1907887" y="618150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254" y="616751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800" b="1">
                  <a:latin typeface="Times New Roman" pitchFamily="18" charset="0"/>
                  <a:cs typeface="Times New Roman" pitchFamily="18" charset="0"/>
                </a:rPr>
                <a:t>Cả a, b và c đúng.</a:t>
              </a:r>
              <a:endParaRPr lang="vi-VN" sz="48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latin typeface="Arial" panose="020B0604020202020204" pitchFamily="34" charset="0"/>
                <a:cs typeface="Arial" panose="020B0604020202020204" pitchFamily="34" charset="0"/>
              </a:rPr>
              <a:t>5. </a:t>
            </a:r>
            <a:r>
              <a:rPr lang="vi-VN" sz="7200" b="1">
                <a:cs typeface="Arial" panose="020B0604020202020204" pitchFamily="34" charset="0"/>
              </a:rPr>
              <a:t>Ông Môsê gọi Đức Chúa là Thiên Chúa </a:t>
            </a:r>
            <a:r>
              <a:rPr lang="vi-VN" sz="7200" b="1">
                <a:solidFill>
                  <a:srgbClr val="FF0000"/>
                </a:solidFill>
                <a:cs typeface="Arial" panose="020B0604020202020204" pitchFamily="34" charset="0"/>
              </a:rPr>
              <a:t>của ai?</a:t>
            </a:r>
            <a:endParaRPr lang="en-US" sz="72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684131"/>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332804"/>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1953689"/>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574230"/>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194768"/>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224072" y="70948"/>
            <a:ext cx="1929255" cy="138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HÀNG</a:t>
            </a:r>
          </a:p>
          <a:p>
            <a:pPr algn="ctr"/>
            <a:r>
              <a:rPr lang="en-US" sz="48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808287"/>
            <a:ext cx="880196" cy="64124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1373520167"/>
              </p:ext>
            </p:extLst>
          </p:nvPr>
        </p:nvGraphicFramePr>
        <p:xfrm>
          <a:off x="1003300" y="24108"/>
          <a:ext cx="8753019" cy="4480560"/>
        </p:xfrm>
        <a:graphic>
          <a:graphicData uri="http://schemas.openxmlformats.org/drawingml/2006/table">
            <a:tbl>
              <a:tblPr firstRow="1" bandRow="1">
                <a:tableStyleId>{5940675A-B579-460E-94D1-54222C63F5DA}</a:tableStyleId>
              </a:tblPr>
              <a:tblGrid>
                <a:gridCol w="795729">
                  <a:extLst>
                    <a:ext uri="{9D8B030D-6E8A-4147-A177-3AD203B41FA5}">
                      <a16:colId xmlns:a16="http://schemas.microsoft.com/office/drawing/2014/main" val="1477678043"/>
                    </a:ext>
                  </a:extLst>
                </a:gridCol>
                <a:gridCol w="795729">
                  <a:extLst>
                    <a:ext uri="{9D8B030D-6E8A-4147-A177-3AD203B41FA5}">
                      <a16:colId xmlns:a16="http://schemas.microsoft.com/office/drawing/2014/main" val="2356153170"/>
                    </a:ext>
                  </a:extLst>
                </a:gridCol>
                <a:gridCol w="795729">
                  <a:extLst>
                    <a:ext uri="{9D8B030D-6E8A-4147-A177-3AD203B41FA5}">
                      <a16:colId xmlns:a16="http://schemas.microsoft.com/office/drawing/2014/main" val="535985818"/>
                    </a:ext>
                  </a:extLst>
                </a:gridCol>
                <a:gridCol w="795729">
                  <a:extLst>
                    <a:ext uri="{9D8B030D-6E8A-4147-A177-3AD203B41FA5}">
                      <a16:colId xmlns:a16="http://schemas.microsoft.com/office/drawing/2014/main" val="1743134784"/>
                    </a:ext>
                  </a:extLst>
                </a:gridCol>
                <a:gridCol w="795729">
                  <a:extLst>
                    <a:ext uri="{9D8B030D-6E8A-4147-A177-3AD203B41FA5}">
                      <a16:colId xmlns:a16="http://schemas.microsoft.com/office/drawing/2014/main" val="4137164561"/>
                    </a:ext>
                  </a:extLst>
                </a:gridCol>
                <a:gridCol w="795729">
                  <a:extLst>
                    <a:ext uri="{9D8B030D-6E8A-4147-A177-3AD203B41FA5}">
                      <a16:colId xmlns:a16="http://schemas.microsoft.com/office/drawing/2014/main" val="3948434602"/>
                    </a:ext>
                  </a:extLst>
                </a:gridCol>
                <a:gridCol w="795729">
                  <a:extLst>
                    <a:ext uri="{9D8B030D-6E8A-4147-A177-3AD203B41FA5}">
                      <a16:colId xmlns:a16="http://schemas.microsoft.com/office/drawing/2014/main" val="2886751452"/>
                    </a:ext>
                  </a:extLst>
                </a:gridCol>
                <a:gridCol w="795729">
                  <a:extLst>
                    <a:ext uri="{9D8B030D-6E8A-4147-A177-3AD203B41FA5}">
                      <a16:colId xmlns:a16="http://schemas.microsoft.com/office/drawing/2014/main" val="532594679"/>
                    </a:ext>
                  </a:extLst>
                </a:gridCol>
                <a:gridCol w="795729">
                  <a:extLst>
                    <a:ext uri="{9D8B030D-6E8A-4147-A177-3AD203B41FA5}">
                      <a16:colId xmlns:a16="http://schemas.microsoft.com/office/drawing/2014/main" val="3665494410"/>
                    </a:ext>
                  </a:extLst>
                </a:gridCol>
                <a:gridCol w="795729">
                  <a:extLst>
                    <a:ext uri="{9D8B030D-6E8A-4147-A177-3AD203B41FA5}">
                      <a16:colId xmlns:a16="http://schemas.microsoft.com/office/drawing/2014/main" val="1021267771"/>
                    </a:ext>
                  </a:extLst>
                </a:gridCol>
                <a:gridCol w="795729">
                  <a:extLst>
                    <a:ext uri="{9D8B030D-6E8A-4147-A177-3AD203B41FA5}">
                      <a16:colId xmlns:a16="http://schemas.microsoft.com/office/drawing/2014/main" val="546129632"/>
                    </a:ext>
                  </a:extLst>
                </a:gridCol>
              </a:tblGrid>
              <a:tr h="632203">
                <a:tc>
                  <a:txBody>
                    <a:bodyPr/>
                    <a:lstStyle/>
                    <a:p>
                      <a:pPr algn="ctr"/>
                      <a:endParaRPr lang="en-US" sz="3600"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M</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Ô</a:t>
                      </a:r>
                      <a:endParaRPr lang="en-US" sz="3600" b="1"/>
                    </a:p>
                  </a:txBody>
                  <a:tcPr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vi-VN" sz="3600" b="1"/>
                        <a:t>S</a:t>
                      </a:r>
                      <a:endParaRPr lang="en-US" sz="3600" b="1"/>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vi-VN" sz="3600" b="1"/>
                        <a:t>Ê</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632203">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X</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r>
                        <a:rPr lang="vi-VN" sz="3600" b="1"/>
                        <a:t>Đ</a:t>
                      </a:r>
                      <a:endParaRPr lang="en-US" sz="3600" b="1"/>
                    </a:p>
                  </a:txBody>
                  <a:tcPr anchor="ctr">
                    <a:solidFill>
                      <a:srgbClr val="FFFF00"/>
                    </a:solidFill>
                  </a:tcPr>
                </a:tc>
                <a:tc>
                  <a:txBody>
                    <a:bodyPr/>
                    <a:lstStyle/>
                    <a:p>
                      <a:pPr algn="ctr"/>
                      <a:r>
                        <a:rPr lang="vi-VN" sz="3600" b="1"/>
                        <a:t>Ố</a:t>
                      </a:r>
                      <a:endParaRPr lang="en-US" sz="3600" b="1"/>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vi-VN" sz="3600" b="1"/>
                        <a:t>C</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632203">
                <a:tc>
                  <a:txBody>
                    <a:bodyPr/>
                    <a:lstStyle/>
                    <a:p>
                      <a:pPr algn="ctr"/>
                      <a:endParaRPr lang="en-US" sz="3600"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vi-VN" sz="3600" b="1"/>
                        <a:t>T</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H</a:t>
                      </a:r>
                      <a:endParaRPr lang="en-US" sz="3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solidFill>
                      <a:srgbClr val="FFFF00"/>
                    </a:solidFill>
                  </a:tcPr>
                </a:tc>
                <a:tc>
                  <a:txBody>
                    <a:bodyPr/>
                    <a:lstStyle/>
                    <a:p>
                      <a:pPr algn="ctr"/>
                      <a:r>
                        <a:rPr lang="vi-VN" sz="3600" b="1"/>
                        <a:t>Ê</a:t>
                      </a:r>
                      <a:endParaRPr lang="en-US" sz="3600" b="1"/>
                    </a:p>
                  </a:txBody>
                  <a:tcPr anchor="ctr">
                    <a:solidFill>
                      <a:srgbClr val="FFFF00"/>
                    </a:solidFill>
                  </a:tcPr>
                </a:tc>
                <a:tc>
                  <a:txBody>
                    <a:bodyPr/>
                    <a:lstStyle/>
                    <a:p>
                      <a:pPr algn="ctr"/>
                      <a:r>
                        <a:rPr lang="vi-VN" sz="3600" b="1"/>
                        <a:t>N</a:t>
                      </a:r>
                      <a:endParaRPr lang="en-US" sz="3600" b="1"/>
                    </a:p>
                  </a:txBody>
                  <a:tcPr anchor="ctr">
                    <a:solidFill>
                      <a:srgbClr val="FFFF00"/>
                    </a:solidFill>
                  </a:tcPr>
                </a:tc>
                <a:tc>
                  <a:txBody>
                    <a:bodyPr/>
                    <a:lstStyle/>
                    <a:p>
                      <a:pPr algn="ctr"/>
                      <a:r>
                        <a:rPr lang="vi-VN" sz="3600" b="1"/>
                        <a:t>C</a:t>
                      </a:r>
                      <a:endParaRPr lang="en-US" sz="3600" b="1"/>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algn="ctr"/>
                      <a:r>
                        <a:rPr lang="vi-VN" sz="3600" b="1"/>
                        <a:t>H</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Ú</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632203">
                <a:tc>
                  <a:txBody>
                    <a:bodyPr/>
                    <a:lstStyle/>
                    <a:p>
                      <a:pPr algn="ctr"/>
                      <a:endParaRPr lang="en-US" sz="3600" b="1"/>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tcPr>
                </a:tc>
                <a:tc>
                  <a:txBody>
                    <a:bodyPr/>
                    <a:lstStyle/>
                    <a:p>
                      <a:pPr algn="ctr"/>
                      <a:endParaRPr lang="en-US" sz="3600" b="1"/>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600" b="1"/>
                        <a:t>Đ</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Ứ</a:t>
                      </a:r>
                      <a:endParaRPr lang="en-US" sz="3600" b="1"/>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C</a:t>
                      </a:r>
                      <a:endParaRPr lang="en-US" sz="3600" b="1"/>
                    </a:p>
                  </a:txBody>
                  <a:tcPr anchor="ctr">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G</a:t>
                      </a:r>
                      <a:endParaRPr lang="en-US" sz="3600" b="1"/>
                    </a:p>
                  </a:txBody>
                  <a:tcPr anchor="ctr">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Ê</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U</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06703934"/>
                  </a:ext>
                </a:extLst>
              </a:tr>
              <a:tr h="632203">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Ự</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Ố</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N</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G</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L</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Ạ</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805464"/>
                  </a:ext>
                </a:extLst>
              </a:tr>
              <a:tr h="632203">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B</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Ả</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Y</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610755"/>
                  </a:ext>
                </a:extLst>
              </a:tr>
              <a:tr h="632203">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vi-VN" sz="3600" b="1"/>
                        <a:t>G</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C</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Ó</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3600" b="1"/>
                        <a:t>P</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4493687"/>
                  </a:ext>
                </a:extLst>
              </a:tr>
            </a:tbl>
          </a:graphicData>
        </a:graphic>
      </p:graphicFrame>
      <p:sp>
        <p:nvSpPr>
          <p:cNvPr id="3" name="Rectangle 2">
            <a:extLst>
              <a:ext uri="{FF2B5EF4-FFF2-40B4-BE49-F238E27FC236}">
                <a16:creationId xmlns:a16="http://schemas.microsoft.com/office/drawing/2014/main" id="{4F328C14-4DF2-4CA8-B76E-B1346F8A30CE}"/>
              </a:ext>
            </a:extLst>
          </p:cNvPr>
          <p:cNvSpPr/>
          <p:nvPr/>
        </p:nvSpPr>
        <p:spPr>
          <a:xfrm>
            <a:off x="10115" y="4586515"/>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7200" b="1"/>
              <a:t>01. </a:t>
            </a:r>
            <a:r>
              <a:rPr lang="vi-VN" sz="7200" b="1">
                <a:solidFill>
                  <a:srgbClr val="FF0000"/>
                </a:solidFill>
              </a:rPr>
              <a:t>Ai</a:t>
            </a:r>
            <a:r>
              <a:rPr lang="vi-VN" sz="7200" b="1"/>
              <a:t> đã thấy Đức Chúa trong bụi gai? </a:t>
            </a:r>
          </a:p>
        </p:txBody>
      </p:sp>
      <p:sp>
        <p:nvSpPr>
          <p:cNvPr id="4" name="Rectangle 3">
            <a:extLst>
              <a:ext uri="{FF2B5EF4-FFF2-40B4-BE49-F238E27FC236}">
                <a16:creationId xmlns:a16="http://schemas.microsoft.com/office/drawing/2014/main" id="{7832B21D-4E1C-409A-8CBA-82D3877D6E29}"/>
              </a:ext>
            </a:extLst>
          </p:cNvPr>
          <p:cNvSpPr/>
          <p:nvPr/>
        </p:nvSpPr>
        <p:spPr>
          <a:xfrm>
            <a:off x="4191000" y="12892"/>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id="{B31CF46F-2D60-40E2-B9F5-D394605D55F3}"/>
              </a:ext>
            </a:extLst>
          </p:cNvPr>
          <p:cNvSpPr/>
          <p:nvPr/>
        </p:nvSpPr>
        <p:spPr>
          <a:xfrm>
            <a:off x="4981575" y="9525"/>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Rectangle 77">
            <a:extLst>
              <a:ext uri="{FF2B5EF4-FFF2-40B4-BE49-F238E27FC236}">
                <a16:creationId xmlns:a16="http://schemas.microsoft.com/office/drawing/2014/main" id="{07138406-F977-445E-BBF5-FEC1FAE4F0FA}"/>
              </a:ext>
            </a:extLst>
          </p:cNvPr>
          <p:cNvSpPr/>
          <p:nvPr/>
        </p:nvSpPr>
        <p:spPr>
          <a:xfrm>
            <a:off x="5768747" y="19572"/>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796DF0EF-31B2-4C3F-9417-29DD711B70D3}"/>
              </a:ext>
            </a:extLst>
          </p:cNvPr>
          <p:cNvSpPr/>
          <p:nvPr/>
        </p:nvSpPr>
        <p:spPr>
          <a:xfrm>
            <a:off x="6559322" y="1121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02963B02-630D-4752-BD56-6CD63E19A15E}"/>
              </a:ext>
            </a:extLst>
          </p:cNvPr>
          <p:cNvSpPr/>
          <p:nvPr/>
        </p:nvSpPr>
        <p:spPr>
          <a:xfrm>
            <a:off x="4195142" y="64939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C40E4918-3CAC-4D54-B8AC-045464B7ACD5}"/>
              </a:ext>
            </a:extLst>
          </p:cNvPr>
          <p:cNvSpPr/>
          <p:nvPr/>
        </p:nvSpPr>
        <p:spPr>
          <a:xfrm>
            <a:off x="4985717" y="646024"/>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AF09505F-34B4-435C-9231-4B32EAA0EADC}"/>
              </a:ext>
            </a:extLst>
          </p:cNvPr>
          <p:cNvSpPr/>
          <p:nvPr/>
        </p:nvSpPr>
        <p:spPr>
          <a:xfrm>
            <a:off x="5772889" y="65607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ectangle 82">
            <a:extLst>
              <a:ext uri="{FF2B5EF4-FFF2-40B4-BE49-F238E27FC236}">
                <a16:creationId xmlns:a16="http://schemas.microsoft.com/office/drawing/2014/main" id="{4E0F362E-1C49-46AF-B899-6982FBD33FF7}"/>
              </a:ext>
            </a:extLst>
          </p:cNvPr>
          <p:cNvSpPr/>
          <p:nvPr/>
        </p:nvSpPr>
        <p:spPr>
          <a:xfrm>
            <a:off x="6563464" y="647715"/>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Rectangle 83">
            <a:extLst>
              <a:ext uri="{FF2B5EF4-FFF2-40B4-BE49-F238E27FC236}">
                <a16:creationId xmlns:a16="http://schemas.microsoft.com/office/drawing/2014/main" id="{42579CDD-69F1-46A2-ADEC-CF61A50BF5C6}"/>
              </a:ext>
            </a:extLst>
          </p:cNvPr>
          <p:cNvSpPr/>
          <p:nvPr/>
        </p:nvSpPr>
        <p:spPr>
          <a:xfrm>
            <a:off x="3387839" y="65054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Rectangle 84">
            <a:extLst>
              <a:ext uri="{FF2B5EF4-FFF2-40B4-BE49-F238E27FC236}">
                <a16:creationId xmlns:a16="http://schemas.microsoft.com/office/drawing/2014/main" id="{5FE8CF1F-E615-4487-8AC8-3AD480FDAE5E}"/>
              </a:ext>
            </a:extLst>
          </p:cNvPr>
          <p:cNvSpPr/>
          <p:nvPr/>
        </p:nvSpPr>
        <p:spPr>
          <a:xfrm>
            <a:off x="2597264" y="1300980"/>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Rectangle 85">
            <a:extLst>
              <a:ext uri="{FF2B5EF4-FFF2-40B4-BE49-F238E27FC236}">
                <a16:creationId xmlns:a16="http://schemas.microsoft.com/office/drawing/2014/main" id="{D32EF14F-EC38-4467-9D33-7FA01723E16D}"/>
              </a:ext>
            </a:extLst>
          </p:cNvPr>
          <p:cNvSpPr/>
          <p:nvPr/>
        </p:nvSpPr>
        <p:spPr>
          <a:xfrm>
            <a:off x="3387839" y="1297613"/>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Rectangle 86">
            <a:extLst>
              <a:ext uri="{FF2B5EF4-FFF2-40B4-BE49-F238E27FC236}">
                <a16:creationId xmlns:a16="http://schemas.microsoft.com/office/drawing/2014/main" id="{D2C62CC9-52D1-4776-A2C9-BF58A70B5EF9}"/>
              </a:ext>
            </a:extLst>
          </p:cNvPr>
          <p:cNvSpPr/>
          <p:nvPr/>
        </p:nvSpPr>
        <p:spPr>
          <a:xfrm>
            <a:off x="4175011" y="129314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Rectangle 87">
            <a:extLst>
              <a:ext uri="{FF2B5EF4-FFF2-40B4-BE49-F238E27FC236}">
                <a16:creationId xmlns:a16="http://schemas.microsoft.com/office/drawing/2014/main" id="{B765755D-B6A9-4003-A752-295F8720E5C2}"/>
              </a:ext>
            </a:extLst>
          </p:cNvPr>
          <p:cNvSpPr/>
          <p:nvPr/>
        </p:nvSpPr>
        <p:spPr>
          <a:xfrm>
            <a:off x="4965586" y="1299304"/>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 name="Rectangle 88">
            <a:extLst>
              <a:ext uri="{FF2B5EF4-FFF2-40B4-BE49-F238E27FC236}">
                <a16:creationId xmlns:a16="http://schemas.microsoft.com/office/drawing/2014/main" id="{607057AF-117D-4DFF-8C50-11FE50577CA1}"/>
              </a:ext>
            </a:extLst>
          </p:cNvPr>
          <p:cNvSpPr/>
          <p:nvPr/>
        </p:nvSpPr>
        <p:spPr>
          <a:xfrm>
            <a:off x="5762453" y="1299882"/>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Rectangle 89">
            <a:extLst>
              <a:ext uri="{FF2B5EF4-FFF2-40B4-BE49-F238E27FC236}">
                <a16:creationId xmlns:a16="http://schemas.microsoft.com/office/drawing/2014/main" id="{6D08ECCE-FFB8-4614-BC68-79FE70BA2CFE}"/>
              </a:ext>
            </a:extLst>
          </p:cNvPr>
          <p:cNvSpPr/>
          <p:nvPr/>
        </p:nvSpPr>
        <p:spPr>
          <a:xfrm>
            <a:off x="6562553" y="1296515"/>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Rectangle 90">
            <a:extLst>
              <a:ext uri="{FF2B5EF4-FFF2-40B4-BE49-F238E27FC236}">
                <a16:creationId xmlns:a16="http://schemas.microsoft.com/office/drawing/2014/main" id="{EE7C7304-A2A0-4CB3-A1DA-A325FBDE636C}"/>
              </a:ext>
            </a:extLst>
          </p:cNvPr>
          <p:cNvSpPr/>
          <p:nvPr/>
        </p:nvSpPr>
        <p:spPr>
          <a:xfrm>
            <a:off x="7359250" y="1292048"/>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Rectangle 91">
            <a:extLst>
              <a:ext uri="{FF2B5EF4-FFF2-40B4-BE49-F238E27FC236}">
                <a16:creationId xmlns:a16="http://schemas.microsoft.com/office/drawing/2014/main" id="{AED057C5-FF47-4E77-A6B6-F918BA29D2F4}"/>
              </a:ext>
            </a:extLst>
          </p:cNvPr>
          <p:cNvSpPr/>
          <p:nvPr/>
        </p:nvSpPr>
        <p:spPr>
          <a:xfrm>
            <a:off x="8149825" y="129820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F0DD0C0F-D7F9-4398-A415-46D9726EADEA}"/>
              </a:ext>
            </a:extLst>
          </p:cNvPr>
          <p:cNvSpPr/>
          <p:nvPr/>
        </p:nvSpPr>
        <p:spPr>
          <a:xfrm>
            <a:off x="8955136" y="129983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F068620-508B-4AF1-AE40-C49698FABCC6}"/>
              </a:ext>
            </a:extLst>
          </p:cNvPr>
          <p:cNvSpPr/>
          <p:nvPr/>
        </p:nvSpPr>
        <p:spPr>
          <a:xfrm>
            <a:off x="3388922" y="1953838"/>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F20848F8-2B5E-41F7-8046-C7BD080DCF60}"/>
              </a:ext>
            </a:extLst>
          </p:cNvPr>
          <p:cNvSpPr/>
          <p:nvPr/>
        </p:nvSpPr>
        <p:spPr>
          <a:xfrm>
            <a:off x="4176094" y="194937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76F7F81F-0120-4EB1-81DF-9D45E812EEB5}"/>
              </a:ext>
            </a:extLst>
          </p:cNvPr>
          <p:cNvSpPr/>
          <p:nvPr/>
        </p:nvSpPr>
        <p:spPr>
          <a:xfrm>
            <a:off x="4966669" y="1955529"/>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6CA532E8-9C55-4065-9386-545B0F694512}"/>
              </a:ext>
            </a:extLst>
          </p:cNvPr>
          <p:cNvSpPr/>
          <p:nvPr/>
        </p:nvSpPr>
        <p:spPr>
          <a:xfrm>
            <a:off x="5763536" y="1956107"/>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770929BC-6F21-498D-9C0A-3056D9043F13}"/>
              </a:ext>
            </a:extLst>
          </p:cNvPr>
          <p:cNvSpPr/>
          <p:nvPr/>
        </p:nvSpPr>
        <p:spPr>
          <a:xfrm>
            <a:off x="6563636" y="1952740"/>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C034B113-CD4B-4BE2-8544-932E417221F7}"/>
              </a:ext>
            </a:extLst>
          </p:cNvPr>
          <p:cNvSpPr/>
          <p:nvPr/>
        </p:nvSpPr>
        <p:spPr>
          <a:xfrm>
            <a:off x="7360333" y="1948273"/>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4406FB9C-7741-4C46-BEDA-85A6B4A72F86}"/>
              </a:ext>
            </a:extLst>
          </p:cNvPr>
          <p:cNvSpPr/>
          <p:nvPr/>
        </p:nvSpPr>
        <p:spPr>
          <a:xfrm>
            <a:off x="8150908" y="195443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F4C3AD62-3D88-46A5-B671-7A3240139E21}"/>
              </a:ext>
            </a:extLst>
          </p:cNvPr>
          <p:cNvSpPr/>
          <p:nvPr/>
        </p:nvSpPr>
        <p:spPr>
          <a:xfrm>
            <a:off x="8956219" y="195605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4626603D-4362-423F-A9B9-5F944AC8C4A6}"/>
              </a:ext>
            </a:extLst>
          </p:cNvPr>
          <p:cNvSpPr/>
          <p:nvPr/>
        </p:nvSpPr>
        <p:spPr>
          <a:xfrm>
            <a:off x="1011475" y="2574185"/>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7B1BBFFC-148B-47BB-AB54-55C2B81D9516}"/>
              </a:ext>
            </a:extLst>
          </p:cNvPr>
          <p:cNvSpPr/>
          <p:nvPr/>
        </p:nvSpPr>
        <p:spPr>
          <a:xfrm>
            <a:off x="1802050" y="2570818"/>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054CE51A-64A6-4DE1-8A10-50E33D455D7E}"/>
              </a:ext>
            </a:extLst>
          </p:cNvPr>
          <p:cNvSpPr/>
          <p:nvPr/>
        </p:nvSpPr>
        <p:spPr>
          <a:xfrm>
            <a:off x="2589222" y="256635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05151A05-F8EE-4377-87CA-35E575DBCEA9}"/>
              </a:ext>
            </a:extLst>
          </p:cNvPr>
          <p:cNvSpPr/>
          <p:nvPr/>
        </p:nvSpPr>
        <p:spPr>
          <a:xfrm>
            <a:off x="3379797" y="2572509"/>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072FF932-7A4E-4DB1-8824-A9A914254059}"/>
              </a:ext>
            </a:extLst>
          </p:cNvPr>
          <p:cNvSpPr/>
          <p:nvPr/>
        </p:nvSpPr>
        <p:spPr>
          <a:xfrm>
            <a:off x="4176664" y="2573087"/>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8D67DAAE-0047-4423-B8E3-F887CAC28699}"/>
              </a:ext>
            </a:extLst>
          </p:cNvPr>
          <p:cNvSpPr/>
          <p:nvPr/>
        </p:nvSpPr>
        <p:spPr>
          <a:xfrm>
            <a:off x="4976764" y="2569720"/>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7589B022-D727-44CD-83E6-E6031BD24EFA}"/>
              </a:ext>
            </a:extLst>
          </p:cNvPr>
          <p:cNvSpPr/>
          <p:nvPr/>
        </p:nvSpPr>
        <p:spPr>
          <a:xfrm>
            <a:off x="5773461" y="2565253"/>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1D360142-2D0F-499F-B166-F687A253D08F}"/>
              </a:ext>
            </a:extLst>
          </p:cNvPr>
          <p:cNvSpPr/>
          <p:nvPr/>
        </p:nvSpPr>
        <p:spPr>
          <a:xfrm>
            <a:off x="6564036" y="2571411"/>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Rectangle 128">
            <a:extLst>
              <a:ext uri="{FF2B5EF4-FFF2-40B4-BE49-F238E27FC236}">
                <a16:creationId xmlns:a16="http://schemas.microsoft.com/office/drawing/2014/main" id="{EC3E4D79-F7C4-46A6-8549-651056FDD601}"/>
              </a:ext>
            </a:extLst>
          </p:cNvPr>
          <p:cNvSpPr/>
          <p:nvPr/>
        </p:nvSpPr>
        <p:spPr>
          <a:xfrm>
            <a:off x="7369347" y="257303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Rectangle 129">
            <a:extLst>
              <a:ext uri="{FF2B5EF4-FFF2-40B4-BE49-F238E27FC236}">
                <a16:creationId xmlns:a16="http://schemas.microsoft.com/office/drawing/2014/main" id="{AEB50382-AC01-4162-A095-492AF05D778A}"/>
              </a:ext>
            </a:extLst>
          </p:cNvPr>
          <p:cNvSpPr/>
          <p:nvPr/>
        </p:nvSpPr>
        <p:spPr>
          <a:xfrm>
            <a:off x="4976564" y="321068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Rectangle 138">
            <a:extLst>
              <a:ext uri="{FF2B5EF4-FFF2-40B4-BE49-F238E27FC236}">
                <a16:creationId xmlns:a16="http://schemas.microsoft.com/office/drawing/2014/main" id="{0F9B9D49-0471-488E-9091-AE49CCD598A3}"/>
              </a:ext>
            </a:extLst>
          </p:cNvPr>
          <p:cNvSpPr/>
          <p:nvPr/>
        </p:nvSpPr>
        <p:spPr>
          <a:xfrm>
            <a:off x="5773261" y="3206219"/>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0" name="Rectangle 139">
            <a:extLst>
              <a:ext uri="{FF2B5EF4-FFF2-40B4-BE49-F238E27FC236}">
                <a16:creationId xmlns:a16="http://schemas.microsoft.com/office/drawing/2014/main" id="{5DBBA4B0-498C-4A33-97EC-0651F5E8CEA1}"/>
              </a:ext>
            </a:extLst>
          </p:cNvPr>
          <p:cNvSpPr/>
          <p:nvPr/>
        </p:nvSpPr>
        <p:spPr>
          <a:xfrm>
            <a:off x="6563836" y="3212377"/>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1" name="Rectangle 140">
            <a:extLst>
              <a:ext uri="{FF2B5EF4-FFF2-40B4-BE49-F238E27FC236}">
                <a16:creationId xmlns:a16="http://schemas.microsoft.com/office/drawing/2014/main" id="{BD57560C-7490-4F9E-B996-7D0A0DEEC02E}"/>
              </a:ext>
            </a:extLst>
          </p:cNvPr>
          <p:cNvSpPr/>
          <p:nvPr/>
        </p:nvSpPr>
        <p:spPr>
          <a:xfrm>
            <a:off x="4965586" y="3867676"/>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Rectangle 141">
            <a:extLst>
              <a:ext uri="{FF2B5EF4-FFF2-40B4-BE49-F238E27FC236}">
                <a16:creationId xmlns:a16="http://schemas.microsoft.com/office/drawing/2014/main" id="{BDEDF038-C5AD-4A82-A6ED-D6D08F6D5719}"/>
              </a:ext>
            </a:extLst>
          </p:cNvPr>
          <p:cNvSpPr/>
          <p:nvPr/>
        </p:nvSpPr>
        <p:spPr>
          <a:xfrm>
            <a:off x="5762453" y="3868254"/>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Rectangle 142">
            <a:extLst>
              <a:ext uri="{FF2B5EF4-FFF2-40B4-BE49-F238E27FC236}">
                <a16:creationId xmlns:a16="http://schemas.microsoft.com/office/drawing/2014/main" id="{4699B486-9679-44BC-8C43-6DF32973693B}"/>
              </a:ext>
            </a:extLst>
          </p:cNvPr>
          <p:cNvSpPr/>
          <p:nvPr/>
        </p:nvSpPr>
        <p:spPr>
          <a:xfrm>
            <a:off x="6562553" y="3864887"/>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Rectangle 143">
            <a:extLst>
              <a:ext uri="{FF2B5EF4-FFF2-40B4-BE49-F238E27FC236}">
                <a16:creationId xmlns:a16="http://schemas.microsoft.com/office/drawing/2014/main" id="{21CC6EE9-EEC7-4766-BB9F-74AFA11E5B9B}"/>
              </a:ext>
            </a:extLst>
          </p:cNvPr>
          <p:cNvSpPr/>
          <p:nvPr/>
        </p:nvSpPr>
        <p:spPr>
          <a:xfrm>
            <a:off x="7359250" y="3860420"/>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3" name="Rectangle 182">
            <a:extLst>
              <a:ext uri="{FF2B5EF4-FFF2-40B4-BE49-F238E27FC236}">
                <a16:creationId xmlns:a16="http://schemas.microsoft.com/office/drawing/2014/main" id="{E27443B1-B35B-4099-B60A-410A548C589B}"/>
              </a:ext>
            </a:extLst>
          </p:cNvPr>
          <p:cNvSpPr/>
          <p:nvPr/>
        </p:nvSpPr>
        <p:spPr>
          <a:xfrm>
            <a:off x="8149825" y="3866578"/>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4" name="Rectangle 183">
            <a:extLst>
              <a:ext uri="{FF2B5EF4-FFF2-40B4-BE49-F238E27FC236}">
                <a16:creationId xmlns:a16="http://schemas.microsoft.com/office/drawing/2014/main" id="{A64C08BF-6106-4A41-9E50-1AC9463B264E}"/>
              </a:ext>
            </a:extLst>
          </p:cNvPr>
          <p:cNvSpPr/>
          <p:nvPr/>
        </p:nvSpPr>
        <p:spPr>
          <a:xfrm>
            <a:off x="8955136" y="3868203"/>
            <a:ext cx="790575" cy="64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5" name="Rectangle 184">
            <a:extLst>
              <a:ext uri="{FF2B5EF4-FFF2-40B4-BE49-F238E27FC236}">
                <a16:creationId xmlns:a16="http://schemas.microsoft.com/office/drawing/2014/main" id="{F19DA016-9B8F-42F2-B42C-FDF7857E0470}"/>
              </a:ext>
            </a:extLst>
          </p:cNvPr>
          <p:cNvSpPr/>
          <p:nvPr/>
        </p:nvSpPr>
        <p:spPr>
          <a:xfrm>
            <a:off x="5837" y="460105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a:t>02. Những </a:t>
            </a:r>
            <a:r>
              <a:rPr lang="vi-VN" sz="6000" b="1">
                <a:solidFill>
                  <a:srgbClr val="FF0000"/>
                </a:solidFill>
              </a:rPr>
              <a:t>người nào </a:t>
            </a:r>
            <a:r>
              <a:rPr lang="vi-VN" sz="6000" b="1"/>
              <a:t>chủ trương không có sự sống lại?</a:t>
            </a:r>
          </a:p>
        </p:txBody>
      </p:sp>
      <p:sp>
        <p:nvSpPr>
          <p:cNvPr id="186" name="Rectangle 185">
            <a:extLst>
              <a:ext uri="{FF2B5EF4-FFF2-40B4-BE49-F238E27FC236}">
                <a16:creationId xmlns:a16="http://schemas.microsoft.com/office/drawing/2014/main" id="{1233FF32-F273-4008-B740-E94D5B971A2A}"/>
              </a:ext>
            </a:extLst>
          </p:cNvPr>
          <p:cNvSpPr/>
          <p:nvPr/>
        </p:nvSpPr>
        <p:spPr>
          <a:xfrm>
            <a:off x="5837" y="460105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a:t>03. Vì là con cái sự sống lại, họ là con cái </a:t>
            </a:r>
            <a:r>
              <a:rPr lang="vi-VN" sz="6000" b="1">
                <a:solidFill>
                  <a:srgbClr val="FF0000"/>
                </a:solidFill>
              </a:rPr>
              <a:t>của ai?</a:t>
            </a:r>
          </a:p>
        </p:txBody>
      </p:sp>
      <p:sp>
        <p:nvSpPr>
          <p:cNvPr id="187" name="Rectangle 186">
            <a:extLst>
              <a:ext uri="{FF2B5EF4-FFF2-40B4-BE49-F238E27FC236}">
                <a16:creationId xmlns:a16="http://schemas.microsoft.com/office/drawing/2014/main" id="{0404EF1B-765F-4227-8AF0-132D412D6C60}"/>
              </a:ext>
            </a:extLst>
          </p:cNvPr>
          <p:cNvSpPr/>
          <p:nvPr/>
        </p:nvSpPr>
        <p:spPr>
          <a:xfrm>
            <a:off x="-9403" y="458581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04. Những người Xađốc </a:t>
            </a:r>
            <a:r>
              <a:rPr lang="vi-VN" sz="6600" b="1">
                <a:solidFill>
                  <a:srgbClr val="FF0000"/>
                </a:solidFill>
              </a:rPr>
              <a:t>đã hỏi ai </a:t>
            </a:r>
            <a:r>
              <a:rPr lang="vi-VN" sz="6600" b="1"/>
              <a:t>về luật thế huynh?</a:t>
            </a:r>
            <a:endParaRPr lang="vi-VN" sz="6600" b="1">
              <a:solidFill>
                <a:srgbClr val="FF0000"/>
              </a:solidFill>
            </a:endParaRPr>
          </a:p>
        </p:txBody>
      </p:sp>
      <p:sp>
        <p:nvSpPr>
          <p:cNvPr id="188" name="Rectangle 187">
            <a:extLst>
              <a:ext uri="{FF2B5EF4-FFF2-40B4-BE49-F238E27FC236}">
                <a16:creationId xmlns:a16="http://schemas.microsoft.com/office/drawing/2014/main" id="{84C37B33-FA3F-42E8-8C9C-D899A3A70FBD}"/>
              </a:ext>
            </a:extLst>
          </p:cNvPr>
          <p:cNvSpPr/>
          <p:nvPr/>
        </p:nvSpPr>
        <p:spPr>
          <a:xfrm>
            <a:off x="5837" y="458581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05. Những người Xađốc không tin vào </a:t>
            </a:r>
            <a:r>
              <a:rPr lang="vi-VN" sz="6600" b="1">
                <a:solidFill>
                  <a:srgbClr val="FF0000"/>
                </a:solidFill>
              </a:rPr>
              <a:t>điều gì?</a:t>
            </a:r>
          </a:p>
        </p:txBody>
      </p:sp>
      <p:sp>
        <p:nvSpPr>
          <p:cNvPr id="189" name="Rectangle 188">
            <a:extLst>
              <a:ext uri="{FF2B5EF4-FFF2-40B4-BE49-F238E27FC236}">
                <a16:creationId xmlns:a16="http://schemas.microsoft.com/office/drawing/2014/main" id="{5303BE7E-5A64-42D4-8F3E-8BE498375BF5}"/>
              </a:ext>
            </a:extLst>
          </p:cNvPr>
          <p:cNvSpPr/>
          <p:nvPr/>
        </p:nvSpPr>
        <p:spPr>
          <a:xfrm>
            <a:off x="5837" y="460105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06. </a:t>
            </a:r>
            <a:r>
              <a:rPr lang="vi-VN" sz="6600" b="1">
                <a:solidFill>
                  <a:srgbClr val="FF0000"/>
                </a:solidFill>
              </a:rPr>
              <a:t>Có bao nhiêu</a:t>
            </a:r>
            <a:r>
              <a:rPr lang="vi-VN" sz="6600" b="1"/>
              <a:t> người anh em trai lấy cô vợ này? </a:t>
            </a:r>
            <a:endParaRPr lang="vi-VN" sz="6600" b="1">
              <a:solidFill>
                <a:srgbClr val="FF0000"/>
              </a:solidFill>
            </a:endParaRPr>
          </a:p>
        </p:txBody>
      </p:sp>
      <p:sp>
        <p:nvSpPr>
          <p:cNvPr id="190" name="Rectangle 189">
            <a:extLst>
              <a:ext uri="{FF2B5EF4-FFF2-40B4-BE49-F238E27FC236}">
                <a16:creationId xmlns:a16="http://schemas.microsoft.com/office/drawing/2014/main" id="{BE61A4FE-5528-4FF7-8987-85E91FEFD99B}"/>
              </a:ext>
            </a:extLst>
          </p:cNvPr>
          <p:cNvSpPr/>
          <p:nvPr/>
        </p:nvSpPr>
        <p:spPr>
          <a:xfrm>
            <a:off x="-9403" y="4601058"/>
            <a:ext cx="12181885" cy="2200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600" b="1"/>
              <a:t>07. Đức Chúa là Thiên Chúa của </a:t>
            </a:r>
            <a:r>
              <a:rPr lang="vi-VN" sz="6600" b="1">
                <a:solidFill>
                  <a:srgbClr val="FF0000"/>
                </a:solidFill>
              </a:rPr>
              <a:t>tổ phụ nào</a:t>
            </a:r>
            <a:r>
              <a:rPr lang="vi-VN" sz="6600" b="1"/>
              <a:t>?</a:t>
            </a:r>
            <a:endParaRPr lang="vi-VN" sz="6600" b="1">
              <a:solidFill>
                <a:srgbClr val="FF0000"/>
              </a:solidFill>
            </a:endParaRPr>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4"/>
                                        </p:tgtEl>
                                        <p:attrNameLst>
                                          <p:attrName>style.color</p:attrName>
                                        </p:attrNameLst>
                                      </p:cBhvr>
                                      <p:to>
                                        <a:schemeClr val="accent2"/>
                                      </p:to>
                                    </p:animClr>
                                    <p:animClr clrSpc="rgb" dir="cw">
                                      <p:cBhvr>
                                        <p:cTn id="10" dur="500" fill="hold"/>
                                        <p:tgtEl>
                                          <p:spTgt spid="4"/>
                                        </p:tgtEl>
                                        <p:attrNameLst>
                                          <p:attrName>fillcolor</p:attrName>
                                        </p:attrNameLst>
                                      </p:cBhvr>
                                      <p:to>
                                        <a:schemeClr val="accent2"/>
                                      </p:to>
                                    </p:animClr>
                                    <p:set>
                                      <p:cBhvr>
                                        <p:cTn id="11" dur="500" fill="hold"/>
                                        <p:tgtEl>
                                          <p:spTgt spid="4"/>
                                        </p:tgtEl>
                                        <p:attrNameLst>
                                          <p:attrName>fill.type</p:attrName>
                                        </p:attrNameLst>
                                      </p:cBhvr>
                                      <p:to>
                                        <p:strVal val="solid"/>
                                      </p:to>
                                    </p:set>
                                    <p:set>
                                      <p:cBhvr>
                                        <p:cTn id="12" dur="500" fill="hold"/>
                                        <p:tgtEl>
                                          <p:spTgt spid="4"/>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4"/>
                                        </p:tgtEl>
                                        <p:attrNameLst>
                                          <p:attrName>style.color</p:attrName>
                                        </p:attrNameLst>
                                      </p:cBhvr>
                                      <p:to>
                                        <a:schemeClr val="accent2"/>
                                      </p:to>
                                    </p:animClr>
                                    <p:animClr clrSpc="rgb" dir="cw">
                                      <p:cBhvr>
                                        <p:cTn id="15" dur="500" fill="hold"/>
                                        <p:tgtEl>
                                          <p:spTgt spid="74"/>
                                        </p:tgtEl>
                                        <p:attrNameLst>
                                          <p:attrName>fillcolor</p:attrName>
                                        </p:attrNameLst>
                                      </p:cBhvr>
                                      <p:to>
                                        <a:schemeClr val="accent2"/>
                                      </p:to>
                                    </p:animClr>
                                    <p:set>
                                      <p:cBhvr>
                                        <p:cTn id="16" dur="500" fill="hold"/>
                                        <p:tgtEl>
                                          <p:spTgt spid="74"/>
                                        </p:tgtEl>
                                        <p:attrNameLst>
                                          <p:attrName>fill.type</p:attrName>
                                        </p:attrNameLst>
                                      </p:cBhvr>
                                      <p:to>
                                        <p:strVal val="solid"/>
                                      </p:to>
                                    </p:set>
                                    <p:set>
                                      <p:cBhvr>
                                        <p:cTn id="17" dur="500" fill="hold"/>
                                        <p:tgtEl>
                                          <p:spTgt spid="7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8"/>
                                        </p:tgtEl>
                                        <p:attrNameLst>
                                          <p:attrName>style.color</p:attrName>
                                        </p:attrNameLst>
                                      </p:cBhvr>
                                      <p:to>
                                        <a:schemeClr val="accent2"/>
                                      </p:to>
                                    </p:animClr>
                                    <p:animClr clrSpc="rgb" dir="cw">
                                      <p:cBhvr>
                                        <p:cTn id="20" dur="500" fill="hold"/>
                                        <p:tgtEl>
                                          <p:spTgt spid="78"/>
                                        </p:tgtEl>
                                        <p:attrNameLst>
                                          <p:attrName>fillcolor</p:attrName>
                                        </p:attrNameLst>
                                      </p:cBhvr>
                                      <p:to>
                                        <a:schemeClr val="accent2"/>
                                      </p:to>
                                    </p:animClr>
                                    <p:set>
                                      <p:cBhvr>
                                        <p:cTn id="21" dur="500" fill="hold"/>
                                        <p:tgtEl>
                                          <p:spTgt spid="78"/>
                                        </p:tgtEl>
                                        <p:attrNameLst>
                                          <p:attrName>fill.type</p:attrName>
                                        </p:attrNameLst>
                                      </p:cBhvr>
                                      <p:to>
                                        <p:strVal val="solid"/>
                                      </p:to>
                                    </p:set>
                                    <p:set>
                                      <p:cBhvr>
                                        <p:cTn id="22" dur="500" fill="hold"/>
                                        <p:tgtEl>
                                          <p:spTgt spid="7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9"/>
                                        </p:tgtEl>
                                        <p:attrNameLst>
                                          <p:attrName>style.color</p:attrName>
                                        </p:attrNameLst>
                                      </p:cBhvr>
                                      <p:to>
                                        <a:schemeClr val="accent2"/>
                                      </p:to>
                                    </p:animClr>
                                    <p:animClr clrSpc="rgb" dir="cw">
                                      <p:cBhvr>
                                        <p:cTn id="25" dur="500" fill="hold"/>
                                        <p:tgtEl>
                                          <p:spTgt spid="79"/>
                                        </p:tgtEl>
                                        <p:attrNameLst>
                                          <p:attrName>fillcolor</p:attrName>
                                        </p:attrNameLst>
                                      </p:cBhvr>
                                      <p:to>
                                        <a:schemeClr val="accent2"/>
                                      </p:to>
                                    </p:animClr>
                                    <p:set>
                                      <p:cBhvr>
                                        <p:cTn id="26" dur="500" fill="hold"/>
                                        <p:tgtEl>
                                          <p:spTgt spid="79"/>
                                        </p:tgtEl>
                                        <p:attrNameLst>
                                          <p:attrName>fill.type</p:attrName>
                                        </p:attrNameLst>
                                      </p:cBhvr>
                                      <p:to>
                                        <p:strVal val="solid"/>
                                      </p:to>
                                    </p:set>
                                    <p:set>
                                      <p:cBhvr>
                                        <p:cTn id="27" dur="500" fill="hold"/>
                                        <p:tgtEl>
                                          <p:spTgt spid="79"/>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par>
                                <p:cTn id="33" presetID="6" presetClass="exit" presetSubtype="32" fill="hold" grpId="1" nodeType="withEffect">
                                  <p:stCondLst>
                                    <p:cond delay="0"/>
                                  </p:stCondLst>
                                  <p:childTnLst>
                                    <p:animEffect transition="out" filter="circle(out)">
                                      <p:cBhvr>
                                        <p:cTn id="34" dur="2000"/>
                                        <p:tgtEl>
                                          <p:spTgt spid="74"/>
                                        </p:tgtEl>
                                      </p:cBhvr>
                                    </p:animEffect>
                                    <p:set>
                                      <p:cBhvr>
                                        <p:cTn id="35" dur="1" fill="hold">
                                          <p:stCondLst>
                                            <p:cond delay="1999"/>
                                          </p:stCondLst>
                                        </p:cTn>
                                        <p:tgtEl>
                                          <p:spTgt spid="74"/>
                                        </p:tgtEl>
                                        <p:attrNameLst>
                                          <p:attrName>style.visibility</p:attrName>
                                        </p:attrNameLst>
                                      </p:cBhvr>
                                      <p:to>
                                        <p:strVal val="hidden"/>
                                      </p:to>
                                    </p:set>
                                  </p:childTnLst>
                                </p:cTn>
                              </p:par>
                              <p:par>
                                <p:cTn id="36" presetID="6" presetClass="exit" presetSubtype="32" fill="hold" grpId="1" nodeType="withEffect">
                                  <p:stCondLst>
                                    <p:cond delay="0"/>
                                  </p:stCondLst>
                                  <p:childTnLst>
                                    <p:animEffect transition="out" filter="circle(out)">
                                      <p:cBhvr>
                                        <p:cTn id="37" dur="2000"/>
                                        <p:tgtEl>
                                          <p:spTgt spid="78"/>
                                        </p:tgtEl>
                                      </p:cBhvr>
                                    </p:animEffect>
                                    <p:set>
                                      <p:cBhvr>
                                        <p:cTn id="38" dur="1" fill="hold">
                                          <p:stCondLst>
                                            <p:cond delay="1999"/>
                                          </p:stCondLst>
                                        </p:cTn>
                                        <p:tgtEl>
                                          <p:spTgt spid="78"/>
                                        </p:tgtEl>
                                        <p:attrNameLst>
                                          <p:attrName>style.visibility</p:attrName>
                                        </p:attrNameLst>
                                      </p:cBhvr>
                                      <p:to>
                                        <p:strVal val="hidden"/>
                                      </p:to>
                                    </p:set>
                                  </p:childTnLst>
                                </p:cTn>
                              </p:par>
                              <p:par>
                                <p:cTn id="39" presetID="6" presetClass="exit" presetSubtype="32" fill="hold" grpId="1" nodeType="withEffect">
                                  <p:stCondLst>
                                    <p:cond delay="0"/>
                                  </p:stCondLst>
                                  <p:childTnLst>
                                    <p:animEffect transition="out" filter="circle(out)">
                                      <p:cBhvr>
                                        <p:cTn id="40" dur="2000"/>
                                        <p:tgtEl>
                                          <p:spTgt spid="79"/>
                                        </p:tgtEl>
                                      </p:cBhvr>
                                    </p:animEffect>
                                    <p:set>
                                      <p:cBhvr>
                                        <p:cTn id="41" dur="1" fill="hold">
                                          <p:stCondLst>
                                            <p:cond delay="1999"/>
                                          </p:stCondLst>
                                        </p:cTn>
                                        <p:tgtEl>
                                          <p:spTgt spid="79"/>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3"/>
                                        </p:tgtEl>
                                      </p:cBhvr>
                                    </p:animEffect>
                                    <p:set>
                                      <p:cBhvr>
                                        <p:cTn id="44"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148"/>
                    </p:tgtEl>
                  </p:cond>
                </p:stCondLst>
                <p:endSync evt="end" delay="0">
                  <p:rtn val="all"/>
                </p:endSync>
                <p:childTnLst>
                  <p:par>
                    <p:cTn id="46" fill="hold">
                      <p:stCondLst>
                        <p:cond delay="0"/>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85"/>
                                        </p:tgtEl>
                                        <p:attrNameLst>
                                          <p:attrName>style.visibility</p:attrName>
                                        </p:attrNameLst>
                                      </p:cBhvr>
                                      <p:to>
                                        <p:strVal val="visible"/>
                                      </p:to>
                                    </p:set>
                                    <p:animEffect transition="in" filter="circle(in)">
                                      <p:cBhvr>
                                        <p:cTn id="50" dur="2000"/>
                                        <p:tgtEl>
                                          <p:spTgt spid="185"/>
                                        </p:tgtEl>
                                      </p:cBhvr>
                                    </p:animEffect>
                                  </p:childTnLst>
                                </p:cTn>
                              </p:par>
                              <p:par>
                                <p:cTn id="51" presetID="19" presetClass="emph" presetSubtype="0" fill="hold" grpId="0" nodeType="withEffect">
                                  <p:stCondLst>
                                    <p:cond delay="0"/>
                                  </p:stCondLst>
                                  <p:childTnLst>
                                    <p:animClr clrSpc="rgb" dir="cw">
                                      <p:cBhvr override="childStyle">
                                        <p:cTn id="52" dur="500" fill="hold"/>
                                        <p:tgtEl>
                                          <p:spTgt spid="84"/>
                                        </p:tgtEl>
                                        <p:attrNameLst>
                                          <p:attrName>style.color</p:attrName>
                                        </p:attrNameLst>
                                      </p:cBhvr>
                                      <p:to>
                                        <a:schemeClr val="accent2"/>
                                      </p:to>
                                    </p:animClr>
                                    <p:animClr clrSpc="rgb" dir="cw">
                                      <p:cBhvr>
                                        <p:cTn id="53" dur="500" fill="hold"/>
                                        <p:tgtEl>
                                          <p:spTgt spid="84"/>
                                        </p:tgtEl>
                                        <p:attrNameLst>
                                          <p:attrName>fillcolor</p:attrName>
                                        </p:attrNameLst>
                                      </p:cBhvr>
                                      <p:to>
                                        <a:schemeClr val="accent2"/>
                                      </p:to>
                                    </p:animClr>
                                    <p:set>
                                      <p:cBhvr>
                                        <p:cTn id="54" dur="500" fill="hold"/>
                                        <p:tgtEl>
                                          <p:spTgt spid="84"/>
                                        </p:tgtEl>
                                        <p:attrNameLst>
                                          <p:attrName>fill.type</p:attrName>
                                        </p:attrNameLst>
                                      </p:cBhvr>
                                      <p:to>
                                        <p:strVal val="solid"/>
                                      </p:to>
                                    </p:set>
                                    <p:set>
                                      <p:cBhvr>
                                        <p:cTn id="55" dur="500" fill="hold"/>
                                        <p:tgtEl>
                                          <p:spTgt spid="84"/>
                                        </p:tgtEl>
                                        <p:attrNameLst>
                                          <p:attrName>fill.on</p:attrName>
                                        </p:attrNameLst>
                                      </p:cBhvr>
                                      <p:to>
                                        <p:strVal val="true"/>
                                      </p:to>
                                    </p:set>
                                  </p:childTnLst>
                                </p:cTn>
                              </p:par>
                              <p:par>
                                <p:cTn id="56" presetID="19" presetClass="emph" presetSubtype="0" fill="hold" grpId="0" nodeType="withEffect">
                                  <p:stCondLst>
                                    <p:cond delay="0"/>
                                  </p:stCondLst>
                                  <p:childTnLst>
                                    <p:animClr clrSpc="rgb" dir="cw">
                                      <p:cBhvr override="childStyle">
                                        <p:cTn id="57" dur="500" fill="hold"/>
                                        <p:tgtEl>
                                          <p:spTgt spid="80"/>
                                        </p:tgtEl>
                                        <p:attrNameLst>
                                          <p:attrName>style.color</p:attrName>
                                        </p:attrNameLst>
                                      </p:cBhvr>
                                      <p:to>
                                        <a:schemeClr val="accent2"/>
                                      </p:to>
                                    </p:animClr>
                                    <p:animClr clrSpc="rgb" dir="cw">
                                      <p:cBhvr>
                                        <p:cTn id="58" dur="500" fill="hold"/>
                                        <p:tgtEl>
                                          <p:spTgt spid="80"/>
                                        </p:tgtEl>
                                        <p:attrNameLst>
                                          <p:attrName>fillcolor</p:attrName>
                                        </p:attrNameLst>
                                      </p:cBhvr>
                                      <p:to>
                                        <a:schemeClr val="accent2"/>
                                      </p:to>
                                    </p:animClr>
                                    <p:set>
                                      <p:cBhvr>
                                        <p:cTn id="59" dur="500" fill="hold"/>
                                        <p:tgtEl>
                                          <p:spTgt spid="80"/>
                                        </p:tgtEl>
                                        <p:attrNameLst>
                                          <p:attrName>fill.type</p:attrName>
                                        </p:attrNameLst>
                                      </p:cBhvr>
                                      <p:to>
                                        <p:strVal val="solid"/>
                                      </p:to>
                                    </p:set>
                                    <p:set>
                                      <p:cBhvr>
                                        <p:cTn id="60" dur="500" fill="hold"/>
                                        <p:tgtEl>
                                          <p:spTgt spid="80"/>
                                        </p:tgtEl>
                                        <p:attrNameLst>
                                          <p:attrName>fill.on</p:attrName>
                                        </p:attrNameLst>
                                      </p:cBhvr>
                                      <p:to>
                                        <p:strVal val="true"/>
                                      </p:to>
                                    </p:set>
                                  </p:childTnLst>
                                </p:cTn>
                              </p:par>
                              <p:par>
                                <p:cTn id="61" presetID="19" presetClass="emph" presetSubtype="0" fill="hold" grpId="0" nodeType="withEffect">
                                  <p:stCondLst>
                                    <p:cond delay="0"/>
                                  </p:stCondLst>
                                  <p:childTnLst>
                                    <p:animClr clrSpc="rgb" dir="cw">
                                      <p:cBhvr override="childStyle">
                                        <p:cTn id="62" dur="500" fill="hold"/>
                                        <p:tgtEl>
                                          <p:spTgt spid="81"/>
                                        </p:tgtEl>
                                        <p:attrNameLst>
                                          <p:attrName>style.color</p:attrName>
                                        </p:attrNameLst>
                                      </p:cBhvr>
                                      <p:to>
                                        <a:schemeClr val="accent2"/>
                                      </p:to>
                                    </p:animClr>
                                    <p:animClr clrSpc="rgb" dir="cw">
                                      <p:cBhvr>
                                        <p:cTn id="63" dur="500" fill="hold"/>
                                        <p:tgtEl>
                                          <p:spTgt spid="81"/>
                                        </p:tgtEl>
                                        <p:attrNameLst>
                                          <p:attrName>fillcolor</p:attrName>
                                        </p:attrNameLst>
                                      </p:cBhvr>
                                      <p:to>
                                        <a:schemeClr val="accent2"/>
                                      </p:to>
                                    </p:animClr>
                                    <p:set>
                                      <p:cBhvr>
                                        <p:cTn id="64" dur="500" fill="hold"/>
                                        <p:tgtEl>
                                          <p:spTgt spid="81"/>
                                        </p:tgtEl>
                                        <p:attrNameLst>
                                          <p:attrName>fill.type</p:attrName>
                                        </p:attrNameLst>
                                      </p:cBhvr>
                                      <p:to>
                                        <p:strVal val="solid"/>
                                      </p:to>
                                    </p:set>
                                    <p:set>
                                      <p:cBhvr>
                                        <p:cTn id="65" dur="500" fill="hold"/>
                                        <p:tgtEl>
                                          <p:spTgt spid="81"/>
                                        </p:tgtEl>
                                        <p:attrNameLst>
                                          <p:attrName>fill.on</p:attrName>
                                        </p:attrNameLst>
                                      </p:cBhvr>
                                      <p:to>
                                        <p:strVal val="true"/>
                                      </p:to>
                                    </p:set>
                                  </p:childTnLst>
                                </p:cTn>
                              </p:par>
                              <p:par>
                                <p:cTn id="66" presetID="19" presetClass="emph" presetSubtype="0" fill="hold" grpId="0" nodeType="withEffect">
                                  <p:stCondLst>
                                    <p:cond delay="0"/>
                                  </p:stCondLst>
                                  <p:childTnLst>
                                    <p:animClr clrSpc="rgb" dir="cw">
                                      <p:cBhvr override="childStyle">
                                        <p:cTn id="67" dur="500" fill="hold"/>
                                        <p:tgtEl>
                                          <p:spTgt spid="82"/>
                                        </p:tgtEl>
                                        <p:attrNameLst>
                                          <p:attrName>style.color</p:attrName>
                                        </p:attrNameLst>
                                      </p:cBhvr>
                                      <p:to>
                                        <a:schemeClr val="accent2"/>
                                      </p:to>
                                    </p:animClr>
                                    <p:animClr clrSpc="rgb" dir="cw">
                                      <p:cBhvr>
                                        <p:cTn id="68" dur="500" fill="hold"/>
                                        <p:tgtEl>
                                          <p:spTgt spid="82"/>
                                        </p:tgtEl>
                                        <p:attrNameLst>
                                          <p:attrName>fillcolor</p:attrName>
                                        </p:attrNameLst>
                                      </p:cBhvr>
                                      <p:to>
                                        <a:schemeClr val="accent2"/>
                                      </p:to>
                                    </p:animClr>
                                    <p:set>
                                      <p:cBhvr>
                                        <p:cTn id="69" dur="500" fill="hold"/>
                                        <p:tgtEl>
                                          <p:spTgt spid="82"/>
                                        </p:tgtEl>
                                        <p:attrNameLst>
                                          <p:attrName>fill.type</p:attrName>
                                        </p:attrNameLst>
                                      </p:cBhvr>
                                      <p:to>
                                        <p:strVal val="solid"/>
                                      </p:to>
                                    </p:set>
                                    <p:set>
                                      <p:cBhvr>
                                        <p:cTn id="70" dur="500" fill="hold"/>
                                        <p:tgtEl>
                                          <p:spTgt spid="82"/>
                                        </p:tgtEl>
                                        <p:attrNameLst>
                                          <p:attrName>fill.on</p:attrName>
                                        </p:attrNameLst>
                                      </p:cBhvr>
                                      <p:to>
                                        <p:strVal val="true"/>
                                      </p:to>
                                    </p:set>
                                  </p:childTnLst>
                                </p:cTn>
                              </p:par>
                              <p:par>
                                <p:cTn id="71" presetID="19" presetClass="emph" presetSubtype="0" fill="hold" grpId="0" nodeType="withEffect">
                                  <p:stCondLst>
                                    <p:cond delay="0"/>
                                  </p:stCondLst>
                                  <p:childTnLst>
                                    <p:animClr clrSpc="rgb" dir="cw">
                                      <p:cBhvr override="childStyle">
                                        <p:cTn id="72" dur="500" fill="hold"/>
                                        <p:tgtEl>
                                          <p:spTgt spid="83"/>
                                        </p:tgtEl>
                                        <p:attrNameLst>
                                          <p:attrName>style.color</p:attrName>
                                        </p:attrNameLst>
                                      </p:cBhvr>
                                      <p:to>
                                        <a:schemeClr val="accent2"/>
                                      </p:to>
                                    </p:animClr>
                                    <p:animClr clrSpc="rgb" dir="cw">
                                      <p:cBhvr>
                                        <p:cTn id="73" dur="500" fill="hold"/>
                                        <p:tgtEl>
                                          <p:spTgt spid="83"/>
                                        </p:tgtEl>
                                        <p:attrNameLst>
                                          <p:attrName>fillcolor</p:attrName>
                                        </p:attrNameLst>
                                      </p:cBhvr>
                                      <p:to>
                                        <a:schemeClr val="accent2"/>
                                      </p:to>
                                    </p:animClr>
                                    <p:set>
                                      <p:cBhvr>
                                        <p:cTn id="74" dur="500" fill="hold"/>
                                        <p:tgtEl>
                                          <p:spTgt spid="83"/>
                                        </p:tgtEl>
                                        <p:attrNameLst>
                                          <p:attrName>fill.type</p:attrName>
                                        </p:attrNameLst>
                                      </p:cBhvr>
                                      <p:to>
                                        <p:strVal val="solid"/>
                                      </p:to>
                                    </p:set>
                                    <p:set>
                                      <p:cBhvr>
                                        <p:cTn id="75" dur="500" fill="hold"/>
                                        <p:tgtEl>
                                          <p:spTgt spid="83"/>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6" presetClass="exit" presetSubtype="32" fill="hold" grpId="1" nodeType="clickEffect">
                                  <p:stCondLst>
                                    <p:cond delay="0"/>
                                  </p:stCondLst>
                                  <p:childTnLst>
                                    <p:animEffect transition="out" filter="circle(out)">
                                      <p:cBhvr>
                                        <p:cTn id="79" dur="2000"/>
                                        <p:tgtEl>
                                          <p:spTgt spid="84"/>
                                        </p:tgtEl>
                                      </p:cBhvr>
                                    </p:animEffect>
                                    <p:set>
                                      <p:cBhvr>
                                        <p:cTn id="80" dur="1" fill="hold">
                                          <p:stCondLst>
                                            <p:cond delay="1999"/>
                                          </p:stCondLst>
                                        </p:cTn>
                                        <p:tgtEl>
                                          <p:spTgt spid="84"/>
                                        </p:tgtEl>
                                        <p:attrNameLst>
                                          <p:attrName>style.visibility</p:attrName>
                                        </p:attrNameLst>
                                      </p:cBhvr>
                                      <p:to>
                                        <p:strVal val="hidden"/>
                                      </p:to>
                                    </p:set>
                                  </p:childTnLst>
                                </p:cTn>
                              </p:par>
                              <p:par>
                                <p:cTn id="81" presetID="6" presetClass="exit" presetSubtype="32" fill="hold" grpId="1" nodeType="withEffect">
                                  <p:stCondLst>
                                    <p:cond delay="0"/>
                                  </p:stCondLst>
                                  <p:childTnLst>
                                    <p:animEffect transition="out" filter="circle(out)">
                                      <p:cBhvr>
                                        <p:cTn id="82" dur="2000"/>
                                        <p:tgtEl>
                                          <p:spTgt spid="80"/>
                                        </p:tgtEl>
                                      </p:cBhvr>
                                    </p:animEffect>
                                    <p:set>
                                      <p:cBhvr>
                                        <p:cTn id="83" dur="1" fill="hold">
                                          <p:stCondLst>
                                            <p:cond delay="1999"/>
                                          </p:stCondLst>
                                        </p:cTn>
                                        <p:tgtEl>
                                          <p:spTgt spid="80"/>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81"/>
                                        </p:tgtEl>
                                      </p:cBhvr>
                                    </p:animEffect>
                                    <p:set>
                                      <p:cBhvr>
                                        <p:cTn id="86" dur="1" fill="hold">
                                          <p:stCondLst>
                                            <p:cond delay="1999"/>
                                          </p:stCondLst>
                                        </p:cTn>
                                        <p:tgtEl>
                                          <p:spTgt spid="81"/>
                                        </p:tgtEl>
                                        <p:attrNameLst>
                                          <p:attrName>style.visibility</p:attrName>
                                        </p:attrNameLst>
                                      </p:cBhvr>
                                      <p:to>
                                        <p:strVal val="hidden"/>
                                      </p:to>
                                    </p:set>
                                  </p:childTnLst>
                                </p:cTn>
                              </p:par>
                              <p:par>
                                <p:cTn id="87" presetID="6" presetClass="exit" presetSubtype="32" fill="hold" grpId="1" nodeType="withEffect">
                                  <p:stCondLst>
                                    <p:cond delay="0"/>
                                  </p:stCondLst>
                                  <p:childTnLst>
                                    <p:animEffect transition="out" filter="circle(out)">
                                      <p:cBhvr>
                                        <p:cTn id="88" dur="2000"/>
                                        <p:tgtEl>
                                          <p:spTgt spid="82"/>
                                        </p:tgtEl>
                                      </p:cBhvr>
                                    </p:animEffect>
                                    <p:set>
                                      <p:cBhvr>
                                        <p:cTn id="89" dur="1" fill="hold">
                                          <p:stCondLst>
                                            <p:cond delay="1999"/>
                                          </p:stCondLst>
                                        </p:cTn>
                                        <p:tgtEl>
                                          <p:spTgt spid="82"/>
                                        </p:tgtEl>
                                        <p:attrNameLst>
                                          <p:attrName>style.visibility</p:attrName>
                                        </p:attrNameLst>
                                      </p:cBhvr>
                                      <p:to>
                                        <p:strVal val="hidden"/>
                                      </p:to>
                                    </p:set>
                                  </p:childTnLst>
                                </p:cTn>
                              </p:par>
                              <p:par>
                                <p:cTn id="90" presetID="6" presetClass="exit" presetSubtype="32" fill="hold" grpId="1" nodeType="withEffect">
                                  <p:stCondLst>
                                    <p:cond delay="0"/>
                                  </p:stCondLst>
                                  <p:childTnLst>
                                    <p:animEffect transition="out" filter="circle(out)">
                                      <p:cBhvr>
                                        <p:cTn id="91" dur="2000"/>
                                        <p:tgtEl>
                                          <p:spTgt spid="83"/>
                                        </p:tgtEl>
                                      </p:cBhvr>
                                    </p:animEffect>
                                    <p:set>
                                      <p:cBhvr>
                                        <p:cTn id="92" dur="1" fill="hold">
                                          <p:stCondLst>
                                            <p:cond delay="1999"/>
                                          </p:stCondLst>
                                        </p:cTn>
                                        <p:tgtEl>
                                          <p:spTgt spid="83"/>
                                        </p:tgtEl>
                                        <p:attrNameLst>
                                          <p:attrName>style.visibility</p:attrName>
                                        </p:attrNameLst>
                                      </p:cBhvr>
                                      <p:to>
                                        <p:strVal val="hidden"/>
                                      </p:to>
                                    </p:set>
                                  </p:childTnLst>
                                </p:cTn>
                              </p:par>
                              <p:par>
                                <p:cTn id="93" presetID="6" presetClass="exit" presetSubtype="32" fill="hold" grpId="1" nodeType="withEffect">
                                  <p:stCondLst>
                                    <p:cond delay="0"/>
                                  </p:stCondLst>
                                  <p:childTnLst>
                                    <p:animEffect transition="out" filter="circle(out)">
                                      <p:cBhvr>
                                        <p:cTn id="94" dur="2000"/>
                                        <p:tgtEl>
                                          <p:spTgt spid="185"/>
                                        </p:tgtEl>
                                      </p:cBhvr>
                                    </p:animEffect>
                                    <p:set>
                                      <p:cBhvr>
                                        <p:cTn id="95" dur="1" fill="hold">
                                          <p:stCondLst>
                                            <p:cond delay="1999"/>
                                          </p:stCondLst>
                                        </p:cTn>
                                        <p:tgtEl>
                                          <p:spTgt spid="185"/>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96" restart="whenNotActive" fill="hold" evtFilter="cancelBubble" nodeType="interactiveSeq">
                <p:stCondLst>
                  <p:cond evt="onClick" delay="0">
                    <p:tgtEl>
                      <p:spTgt spid="149"/>
                    </p:tgtEl>
                  </p:cond>
                </p:stCondLst>
                <p:endSync evt="end" delay="0">
                  <p:rtn val="all"/>
                </p:endSync>
                <p:childTnLst>
                  <p:par>
                    <p:cTn id="97" fill="hold">
                      <p:stCondLst>
                        <p:cond delay="0"/>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circle(in)">
                                      <p:cBhvr>
                                        <p:cTn id="101" dur="2000"/>
                                        <p:tgtEl>
                                          <p:spTgt spid="186"/>
                                        </p:tgtEl>
                                      </p:cBhvr>
                                    </p:animEffect>
                                  </p:childTnLst>
                                </p:cTn>
                              </p:par>
                              <p:par>
                                <p:cTn id="102" presetID="19" presetClass="emph" presetSubtype="0" fill="hold" grpId="0" nodeType="withEffect">
                                  <p:stCondLst>
                                    <p:cond delay="0"/>
                                  </p:stCondLst>
                                  <p:childTnLst>
                                    <p:animClr clrSpc="rgb" dir="cw">
                                      <p:cBhvr override="childStyle">
                                        <p:cTn id="103" dur="500" fill="hold"/>
                                        <p:tgtEl>
                                          <p:spTgt spid="85"/>
                                        </p:tgtEl>
                                        <p:attrNameLst>
                                          <p:attrName>style.color</p:attrName>
                                        </p:attrNameLst>
                                      </p:cBhvr>
                                      <p:to>
                                        <a:schemeClr val="accent2"/>
                                      </p:to>
                                    </p:animClr>
                                    <p:animClr clrSpc="rgb" dir="cw">
                                      <p:cBhvr>
                                        <p:cTn id="104" dur="500" fill="hold"/>
                                        <p:tgtEl>
                                          <p:spTgt spid="85"/>
                                        </p:tgtEl>
                                        <p:attrNameLst>
                                          <p:attrName>fillcolor</p:attrName>
                                        </p:attrNameLst>
                                      </p:cBhvr>
                                      <p:to>
                                        <a:schemeClr val="accent2"/>
                                      </p:to>
                                    </p:animClr>
                                    <p:set>
                                      <p:cBhvr>
                                        <p:cTn id="105" dur="500" fill="hold"/>
                                        <p:tgtEl>
                                          <p:spTgt spid="85"/>
                                        </p:tgtEl>
                                        <p:attrNameLst>
                                          <p:attrName>fill.type</p:attrName>
                                        </p:attrNameLst>
                                      </p:cBhvr>
                                      <p:to>
                                        <p:strVal val="solid"/>
                                      </p:to>
                                    </p:set>
                                    <p:set>
                                      <p:cBhvr>
                                        <p:cTn id="106" dur="500" fill="hold"/>
                                        <p:tgtEl>
                                          <p:spTgt spid="85"/>
                                        </p:tgtEl>
                                        <p:attrNameLst>
                                          <p:attrName>fill.on</p:attrName>
                                        </p:attrNameLst>
                                      </p:cBhvr>
                                      <p:to>
                                        <p:strVal val="true"/>
                                      </p:to>
                                    </p:set>
                                  </p:childTnLst>
                                </p:cTn>
                              </p:par>
                              <p:par>
                                <p:cTn id="107" presetID="19" presetClass="emph" presetSubtype="0" fill="hold" grpId="0" nodeType="withEffect">
                                  <p:stCondLst>
                                    <p:cond delay="0"/>
                                  </p:stCondLst>
                                  <p:childTnLst>
                                    <p:animClr clrSpc="rgb" dir="cw">
                                      <p:cBhvr override="childStyle">
                                        <p:cTn id="108" dur="500" fill="hold"/>
                                        <p:tgtEl>
                                          <p:spTgt spid="86"/>
                                        </p:tgtEl>
                                        <p:attrNameLst>
                                          <p:attrName>style.color</p:attrName>
                                        </p:attrNameLst>
                                      </p:cBhvr>
                                      <p:to>
                                        <a:schemeClr val="accent2"/>
                                      </p:to>
                                    </p:animClr>
                                    <p:animClr clrSpc="rgb" dir="cw">
                                      <p:cBhvr>
                                        <p:cTn id="109" dur="500" fill="hold"/>
                                        <p:tgtEl>
                                          <p:spTgt spid="86"/>
                                        </p:tgtEl>
                                        <p:attrNameLst>
                                          <p:attrName>fillcolor</p:attrName>
                                        </p:attrNameLst>
                                      </p:cBhvr>
                                      <p:to>
                                        <a:schemeClr val="accent2"/>
                                      </p:to>
                                    </p:animClr>
                                    <p:set>
                                      <p:cBhvr>
                                        <p:cTn id="110" dur="500" fill="hold"/>
                                        <p:tgtEl>
                                          <p:spTgt spid="86"/>
                                        </p:tgtEl>
                                        <p:attrNameLst>
                                          <p:attrName>fill.type</p:attrName>
                                        </p:attrNameLst>
                                      </p:cBhvr>
                                      <p:to>
                                        <p:strVal val="solid"/>
                                      </p:to>
                                    </p:set>
                                    <p:set>
                                      <p:cBhvr>
                                        <p:cTn id="111" dur="500" fill="hold"/>
                                        <p:tgtEl>
                                          <p:spTgt spid="86"/>
                                        </p:tgtEl>
                                        <p:attrNameLst>
                                          <p:attrName>fill.on</p:attrName>
                                        </p:attrNameLst>
                                      </p:cBhvr>
                                      <p:to>
                                        <p:strVal val="true"/>
                                      </p:to>
                                    </p:set>
                                  </p:childTnLst>
                                </p:cTn>
                              </p:par>
                              <p:par>
                                <p:cTn id="112" presetID="19" presetClass="emph" presetSubtype="0" fill="hold" grpId="0" nodeType="withEffect">
                                  <p:stCondLst>
                                    <p:cond delay="0"/>
                                  </p:stCondLst>
                                  <p:childTnLst>
                                    <p:animClr clrSpc="rgb" dir="cw">
                                      <p:cBhvr override="childStyle">
                                        <p:cTn id="113" dur="500" fill="hold"/>
                                        <p:tgtEl>
                                          <p:spTgt spid="87"/>
                                        </p:tgtEl>
                                        <p:attrNameLst>
                                          <p:attrName>style.color</p:attrName>
                                        </p:attrNameLst>
                                      </p:cBhvr>
                                      <p:to>
                                        <a:schemeClr val="accent2"/>
                                      </p:to>
                                    </p:animClr>
                                    <p:animClr clrSpc="rgb" dir="cw">
                                      <p:cBhvr>
                                        <p:cTn id="114" dur="500" fill="hold"/>
                                        <p:tgtEl>
                                          <p:spTgt spid="87"/>
                                        </p:tgtEl>
                                        <p:attrNameLst>
                                          <p:attrName>fillcolor</p:attrName>
                                        </p:attrNameLst>
                                      </p:cBhvr>
                                      <p:to>
                                        <a:schemeClr val="accent2"/>
                                      </p:to>
                                    </p:animClr>
                                    <p:set>
                                      <p:cBhvr>
                                        <p:cTn id="115" dur="500" fill="hold"/>
                                        <p:tgtEl>
                                          <p:spTgt spid="87"/>
                                        </p:tgtEl>
                                        <p:attrNameLst>
                                          <p:attrName>fill.type</p:attrName>
                                        </p:attrNameLst>
                                      </p:cBhvr>
                                      <p:to>
                                        <p:strVal val="solid"/>
                                      </p:to>
                                    </p:set>
                                    <p:set>
                                      <p:cBhvr>
                                        <p:cTn id="116" dur="500" fill="hold"/>
                                        <p:tgtEl>
                                          <p:spTgt spid="87"/>
                                        </p:tgtEl>
                                        <p:attrNameLst>
                                          <p:attrName>fill.on</p:attrName>
                                        </p:attrNameLst>
                                      </p:cBhvr>
                                      <p:to>
                                        <p:strVal val="true"/>
                                      </p:to>
                                    </p:set>
                                  </p:childTnLst>
                                </p:cTn>
                              </p:par>
                              <p:par>
                                <p:cTn id="117" presetID="19" presetClass="emph" presetSubtype="0" fill="hold" grpId="0" nodeType="withEffect">
                                  <p:stCondLst>
                                    <p:cond delay="0"/>
                                  </p:stCondLst>
                                  <p:childTnLst>
                                    <p:animClr clrSpc="rgb" dir="cw">
                                      <p:cBhvr override="childStyle">
                                        <p:cTn id="118" dur="500" fill="hold"/>
                                        <p:tgtEl>
                                          <p:spTgt spid="88"/>
                                        </p:tgtEl>
                                        <p:attrNameLst>
                                          <p:attrName>style.color</p:attrName>
                                        </p:attrNameLst>
                                      </p:cBhvr>
                                      <p:to>
                                        <a:schemeClr val="accent2"/>
                                      </p:to>
                                    </p:animClr>
                                    <p:animClr clrSpc="rgb" dir="cw">
                                      <p:cBhvr>
                                        <p:cTn id="119" dur="500" fill="hold"/>
                                        <p:tgtEl>
                                          <p:spTgt spid="88"/>
                                        </p:tgtEl>
                                        <p:attrNameLst>
                                          <p:attrName>fillcolor</p:attrName>
                                        </p:attrNameLst>
                                      </p:cBhvr>
                                      <p:to>
                                        <a:schemeClr val="accent2"/>
                                      </p:to>
                                    </p:animClr>
                                    <p:set>
                                      <p:cBhvr>
                                        <p:cTn id="120" dur="500" fill="hold"/>
                                        <p:tgtEl>
                                          <p:spTgt spid="88"/>
                                        </p:tgtEl>
                                        <p:attrNameLst>
                                          <p:attrName>fill.type</p:attrName>
                                        </p:attrNameLst>
                                      </p:cBhvr>
                                      <p:to>
                                        <p:strVal val="solid"/>
                                      </p:to>
                                    </p:set>
                                    <p:set>
                                      <p:cBhvr>
                                        <p:cTn id="121" dur="500" fill="hold"/>
                                        <p:tgtEl>
                                          <p:spTgt spid="88"/>
                                        </p:tgtEl>
                                        <p:attrNameLst>
                                          <p:attrName>fill.on</p:attrName>
                                        </p:attrNameLst>
                                      </p:cBhvr>
                                      <p:to>
                                        <p:strVal val="true"/>
                                      </p:to>
                                    </p:set>
                                  </p:childTnLst>
                                </p:cTn>
                              </p:par>
                              <p:par>
                                <p:cTn id="122" presetID="19" presetClass="emph" presetSubtype="0" fill="hold" grpId="0" nodeType="withEffect">
                                  <p:stCondLst>
                                    <p:cond delay="0"/>
                                  </p:stCondLst>
                                  <p:childTnLst>
                                    <p:animClr clrSpc="rgb" dir="cw">
                                      <p:cBhvr override="childStyle">
                                        <p:cTn id="123" dur="500" fill="hold"/>
                                        <p:tgtEl>
                                          <p:spTgt spid="89"/>
                                        </p:tgtEl>
                                        <p:attrNameLst>
                                          <p:attrName>style.color</p:attrName>
                                        </p:attrNameLst>
                                      </p:cBhvr>
                                      <p:to>
                                        <a:schemeClr val="accent2"/>
                                      </p:to>
                                    </p:animClr>
                                    <p:animClr clrSpc="rgb" dir="cw">
                                      <p:cBhvr>
                                        <p:cTn id="124" dur="500" fill="hold"/>
                                        <p:tgtEl>
                                          <p:spTgt spid="89"/>
                                        </p:tgtEl>
                                        <p:attrNameLst>
                                          <p:attrName>fillcolor</p:attrName>
                                        </p:attrNameLst>
                                      </p:cBhvr>
                                      <p:to>
                                        <a:schemeClr val="accent2"/>
                                      </p:to>
                                    </p:animClr>
                                    <p:set>
                                      <p:cBhvr>
                                        <p:cTn id="125" dur="500" fill="hold"/>
                                        <p:tgtEl>
                                          <p:spTgt spid="89"/>
                                        </p:tgtEl>
                                        <p:attrNameLst>
                                          <p:attrName>fill.type</p:attrName>
                                        </p:attrNameLst>
                                      </p:cBhvr>
                                      <p:to>
                                        <p:strVal val="solid"/>
                                      </p:to>
                                    </p:set>
                                    <p:set>
                                      <p:cBhvr>
                                        <p:cTn id="126" dur="500" fill="hold"/>
                                        <p:tgtEl>
                                          <p:spTgt spid="89"/>
                                        </p:tgtEl>
                                        <p:attrNameLst>
                                          <p:attrName>fill.on</p:attrName>
                                        </p:attrNameLst>
                                      </p:cBhvr>
                                      <p:to>
                                        <p:strVal val="true"/>
                                      </p:to>
                                    </p:set>
                                  </p:childTnLst>
                                </p:cTn>
                              </p:par>
                              <p:par>
                                <p:cTn id="127" presetID="19" presetClass="emph" presetSubtype="0" fill="hold" grpId="0" nodeType="withEffect">
                                  <p:stCondLst>
                                    <p:cond delay="0"/>
                                  </p:stCondLst>
                                  <p:childTnLst>
                                    <p:animClr clrSpc="rgb" dir="cw">
                                      <p:cBhvr override="childStyle">
                                        <p:cTn id="128" dur="500" fill="hold"/>
                                        <p:tgtEl>
                                          <p:spTgt spid="90"/>
                                        </p:tgtEl>
                                        <p:attrNameLst>
                                          <p:attrName>style.color</p:attrName>
                                        </p:attrNameLst>
                                      </p:cBhvr>
                                      <p:to>
                                        <a:schemeClr val="accent2"/>
                                      </p:to>
                                    </p:animClr>
                                    <p:animClr clrSpc="rgb" dir="cw">
                                      <p:cBhvr>
                                        <p:cTn id="129" dur="500" fill="hold"/>
                                        <p:tgtEl>
                                          <p:spTgt spid="90"/>
                                        </p:tgtEl>
                                        <p:attrNameLst>
                                          <p:attrName>fillcolor</p:attrName>
                                        </p:attrNameLst>
                                      </p:cBhvr>
                                      <p:to>
                                        <a:schemeClr val="accent2"/>
                                      </p:to>
                                    </p:animClr>
                                    <p:set>
                                      <p:cBhvr>
                                        <p:cTn id="130" dur="500" fill="hold"/>
                                        <p:tgtEl>
                                          <p:spTgt spid="90"/>
                                        </p:tgtEl>
                                        <p:attrNameLst>
                                          <p:attrName>fill.type</p:attrName>
                                        </p:attrNameLst>
                                      </p:cBhvr>
                                      <p:to>
                                        <p:strVal val="solid"/>
                                      </p:to>
                                    </p:set>
                                    <p:set>
                                      <p:cBhvr>
                                        <p:cTn id="131" dur="500" fill="hold"/>
                                        <p:tgtEl>
                                          <p:spTgt spid="90"/>
                                        </p:tgtEl>
                                        <p:attrNameLst>
                                          <p:attrName>fill.on</p:attrName>
                                        </p:attrNameLst>
                                      </p:cBhvr>
                                      <p:to>
                                        <p:strVal val="true"/>
                                      </p:to>
                                    </p:set>
                                  </p:childTnLst>
                                </p:cTn>
                              </p:par>
                              <p:par>
                                <p:cTn id="132" presetID="19" presetClass="emph" presetSubtype="0" fill="hold" grpId="0" nodeType="withEffect">
                                  <p:stCondLst>
                                    <p:cond delay="0"/>
                                  </p:stCondLst>
                                  <p:childTnLst>
                                    <p:animClr clrSpc="rgb" dir="cw">
                                      <p:cBhvr override="childStyle">
                                        <p:cTn id="133" dur="500" fill="hold"/>
                                        <p:tgtEl>
                                          <p:spTgt spid="91"/>
                                        </p:tgtEl>
                                        <p:attrNameLst>
                                          <p:attrName>style.color</p:attrName>
                                        </p:attrNameLst>
                                      </p:cBhvr>
                                      <p:to>
                                        <a:schemeClr val="accent2"/>
                                      </p:to>
                                    </p:animClr>
                                    <p:animClr clrSpc="rgb" dir="cw">
                                      <p:cBhvr>
                                        <p:cTn id="134" dur="500" fill="hold"/>
                                        <p:tgtEl>
                                          <p:spTgt spid="91"/>
                                        </p:tgtEl>
                                        <p:attrNameLst>
                                          <p:attrName>fillcolor</p:attrName>
                                        </p:attrNameLst>
                                      </p:cBhvr>
                                      <p:to>
                                        <a:schemeClr val="accent2"/>
                                      </p:to>
                                    </p:animClr>
                                    <p:set>
                                      <p:cBhvr>
                                        <p:cTn id="135" dur="500" fill="hold"/>
                                        <p:tgtEl>
                                          <p:spTgt spid="91"/>
                                        </p:tgtEl>
                                        <p:attrNameLst>
                                          <p:attrName>fill.type</p:attrName>
                                        </p:attrNameLst>
                                      </p:cBhvr>
                                      <p:to>
                                        <p:strVal val="solid"/>
                                      </p:to>
                                    </p:set>
                                    <p:set>
                                      <p:cBhvr>
                                        <p:cTn id="136" dur="500" fill="hold"/>
                                        <p:tgtEl>
                                          <p:spTgt spid="91"/>
                                        </p:tgtEl>
                                        <p:attrNameLst>
                                          <p:attrName>fill.on</p:attrName>
                                        </p:attrNameLst>
                                      </p:cBhvr>
                                      <p:to>
                                        <p:strVal val="true"/>
                                      </p:to>
                                    </p:set>
                                  </p:childTnLst>
                                </p:cTn>
                              </p:par>
                              <p:par>
                                <p:cTn id="137" presetID="19" presetClass="emph" presetSubtype="0" fill="hold" grpId="0" nodeType="withEffect">
                                  <p:stCondLst>
                                    <p:cond delay="0"/>
                                  </p:stCondLst>
                                  <p:childTnLst>
                                    <p:animClr clrSpc="rgb" dir="cw">
                                      <p:cBhvr override="childStyle">
                                        <p:cTn id="138" dur="500" fill="hold"/>
                                        <p:tgtEl>
                                          <p:spTgt spid="92"/>
                                        </p:tgtEl>
                                        <p:attrNameLst>
                                          <p:attrName>style.color</p:attrName>
                                        </p:attrNameLst>
                                      </p:cBhvr>
                                      <p:to>
                                        <a:schemeClr val="accent2"/>
                                      </p:to>
                                    </p:animClr>
                                    <p:animClr clrSpc="rgb" dir="cw">
                                      <p:cBhvr>
                                        <p:cTn id="139" dur="500" fill="hold"/>
                                        <p:tgtEl>
                                          <p:spTgt spid="92"/>
                                        </p:tgtEl>
                                        <p:attrNameLst>
                                          <p:attrName>fillcolor</p:attrName>
                                        </p:attrNameLst>
                                      </p:cBhvr>
                                      <p:to>
                                        <a:schemeClr val="accent2"/>
                                      </p:to>
                                    </p:animClr>
                                    <p:set>
                                      <p:cBhvr>
                                        <p:cTn id="140" dur="500" fill="hold"/>
                                        <p:tgtEl>
                                          <p:spTgt spid="92"/>
                                        </p:tgtEl>
                                        <p:attrNameLst>
                                          <p:attrName>fill.type</p:attrName>
                                        </p:attrNameLst>
                                      </p:cBhvr>
                                      <p:to>
                                        <p:strVal val="solid"/>
                                      </p:to>
                                    </p:set>
                                    <p:set>
                                      <p:cBhvr>
                                        <p:cTn id="141" dur="500" fill="hold"/>
                                        <p:tgtEl>
                                          <p:spTgt spid="92"/>
                                        </p:tgtEl>
                                        <p:attrNameLst>
                                          <p:attrName>fill.on</p:attrName>
                                        </p:attrNameLst>
                                      </p:cBhvr>
                                      <p:to>
                                        <p:strVal val="true"/>
                                      </p:to>
                                    </p:set>
                                  </p:childTnLst>
                                </p:cTn>
                              </p:par>
                              <p:par>
                                <p:cTn id="142" presetID="19" presetClass="emph" presetSubtype="0" fill="hold" grpId="0" nodeType="withEffect">
                                  <p:stCondLst>
                                    <p:cond delay="0"/>
                                  </p:stCondLst>
                                  <p:childTnLst>
                                    <p:animClr clrSpc="rgb" dir="cw">
                                      <p:cBhvr override="childStyle">
                                        <p:cTn id="143" dur="500" fill="hold"/>
                                        <p:tgtEl>
                                          <p:spTgt spid="95"/>
                                        </p:tgtEl>
                                        <p:attrNameLst>
                                          <p:attrName>style.color</p:attrName>
                                        </p:attrNameLst>
                                      </p:cBhvr>
                                      <p:to>
                                        <a:schemeClr val="accent2"/>
                                      </p:to>
                                    </p:animClr>
                                    <p:animClr clrSpc="rgb" dir="cw">
                                      <p:cBhvr>
                                        <p:cTn id="144" dur="500" fill="hold"/>
                                        <p:tgtEl>
                                          <p:spTgt spid="95"/>
                                        </p:tgtEl>
                                        <p:attrNameLst>
                                          <p:attrName>fillcolor</p:attrName>
                                        </p:attrNameLst>
                                      </p:cBhvr>
                                      <p:to>
                                        <a:schemeClr val="accent2"/>
                                      </p:to>
                                    </p:animClr>
                                    <p:set>
                                      <p:cBhvr>
                                        <p:cTn id="145" dur="500" fill="hold"/>
                                        <p:tgtEl>
                                          <p:spTgt spid="95"/>
                                        </p:tgtEl>
                                        <p:attrNameLst>
                                          <p:attrName>fill.type</p:attrName>
                                        </p:attrNameLst>
                                      </p:cBhvr>
                                      <p:to>
                                        <p:strVal val="solid"/>
                                      </p:to>
                                    </p:set>
                                    <p:set>
                                      <p:cBhvr>
                                        <p:cTn id="146" dur="500" fill="hold"/>
                                        <p:tgtEl>
                                          <p:spTgt spid="95"/>
                                        </p:tgtEl>
                                        <p:attrNameLst>
                                          <p:attrName>fill.on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85"/>
                                        </p:tgtEl>
                                      </p:cBhvr>
                                    </p:animEffect>
                                    <p:set>
                                      <p:cBhvr>
                                        <p:cTn id="151" dur="1" fill="hold">
                                          <p:stCondLst>
                                            <p:cond delay="1999"/>
                                          </p:stCondLst>
                                        </p:cTn>
                                        <p:tgtEl>
                                          <p:spTgt spid="85"/>
                                        </p:tgtEl>
                                        <p:attrNameLst>
                                          <p:attrName>style.visibility</p:attrName>
                                        </p:attrNameLst>
                                      </p:cBhvr>
                                      <p:to>
                                        <p:strVal val="hidden"/>
                                      </p:to>
                                    </p:set>
                                  </p:childTnLst>
                                </p:cTn>
                              </p:par>
                              <p:par>
                                <p:cTn id="152" presetID="6" presetClass="exit" presetSubtype="32" fill="hold" grpId="1" nodeType="withEffect">
                                  <p:stCondLst>
                                    <p:cond delay="0"/>
                                  </p:stCondLst>
                                  <p:childTnLst>
                                    <p:animEffect transition="out" filter="circle(out)">
                                      <p:cBhvr>
                                        <p:cTn id="153" dur="2000"/>
                                        <p:tgtEl>
                                          <p:spTgt spid="86"/>
                                        </p:tgtEl>
                                      </p:cBhvr>
                                    </p:animEffect>
                                    <p:set>
                                      <p:cBhvr>
                                        <p:cTn id="154" dur="1" fill="hold">
                                          <p:stCondLst>
                                            <p:cond delay="1999"/>
                                          </p:stCondLst>
                                        </p:cTn>
                                        <p:tgtEl>
                                          <p:spTgt spid="86"/>
                                        </p:tgtEl>
                                        <p:attrNameLst>
                                          <p:attrName>style.visibility</p:attrName>
                                        </p:attrNameLst>
                                      </p:cBhvr>
                                      <p:to>
                                        <p:strVal val="hidden"/>
                                      </p:to>
                                    </p:set>
                                  </p:childTnLst>
                                </p:cTn>
                              </p:par>
                              <p:par>
                                <p:cTn id="155" presetID="6" presetClass="exit" presetSubtype="32" fill="hold" grpId="1" nodeType="withEffect">
                                  <p:stCondLst>
                                    <p:cond delay="0"/>
                                  </p:stCondLst>
                                  <p:childTnLst>
                                    <p:animEffect transition="out" filter="circle(out)">
                                      <p:cBhvr>
                                        <p:cTn id="156" dur="2000"/>
                                        <p:tgtEl>
                                          <p:spTgt spid="87"/>
                                        </p:tgtEl>
                                      </p:cBhvr>
                                    </p:animEffect>
                                    <p:set>
                                      <p:cBhvr>
                                        <p:cTn id="157" dur="1" fill="hold">
                                          <p:stCondLst>
                                            <p:cond delay="1999"/>
                                          </p:stCondLst>
                                        </p:cTn>
                                        <p:tgtEl>
                                          <p:spTgt spid="87"/>
                                        </p:tgtEl>
                                        <p:attrNameLst>
                                          <p:attrName>style.visibility</p:attrName>
                                        </p:attrNameLst>
                                      </p:cBhvr>
                                      <p:to>
                                        <p:strVal val="hidden"/>
                                      </p:to>
                                    </p:set>
                                  </p:childTnLst>
                                </p:cTn>
                              </p:par>
                              <p:par>
                                <p:cTn id="158" presetID="6" presetClass="exit" presetSubtype="32" fill="hold" grpId="1" nodeType="withEffect">
                                  <p:stCondLst>
                                    <p:cond delay="0"/>
                                  </p:stCondLst>
                                  <p:childTnLst>
                                    <p:animEffect transition="out" filter="circle(out)">
                                      <p:cBhvr>
                                        <p:cTn id="159" dur="2000"/>
                                        <p:tgtEl>
                                          <p:spTgt spid="88"/>
                                        </p:tgtEl>
                                      </p:cBhvr>
                                    </p:animEffect>
                                    <p:set>
                                      <p:cBhvr>
                                        <p:cTn id="160" dur="1" fill="hold">
                                          <p:stCondLst>
                                            <p:cond delay="1999"/>
                                          </p:stCondLst>
                                        </p:cTn>
                                        <p:tgtEl>
                                          <p:spTgt spid="88"/>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89"/>
                                        </p:tgtEl>
                                      </p:cBhvr>
                                    </p:animEffect>
                                    <p:set>
                                      <p:cBhvr>
                                        <p:cTn id="163" dur="1" fill="hold">
                                          <p:stCondLst>
                                            <p:cond delay="1999"/>
                                          </p:stCondLst>
                                        </p:cTn>
                                        <p:tgtEl>
                                          <p:spTgt spid="89"/>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90"/>
                                        </p:tgtEl>
                                      </p:cBhvr>
                                    </p:animEffect>
                                    <p:set>
                                      <p:cBhvr>
                                        <p:cTn id="166" dur="1" fill="hold">
                                          <p:stCondLst>
                                            <p:cond delay="1999"/>
                                          </p:stCondLst>
                                        </p:cTn>
                                        <p:tgtEl>
                                          <p:spTgt spid="90"/>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91"/>
                                        </p:tgtEl>
                                      </p:cBhvr>
                                    </p:animEffect>
                                    <p:set>
                                      <p:cBhvr>
                                        <p:cTn id="169" dur="1" fill="hold">
                                          <p:stCondLst>
                                            <p:cond delay="1999"/>
                                          </p:stCondLst>
                                        </p:cTn>
                                        <p:tgtEl>
                                          <p:spTgt spid="91"/>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92"/>
                                        </p:tgtEl>
                                      </p:cBhvr>
                                    </p:animEffect>
                                    <p:set>
                                      <p:cBhvr>
                                        <p:cTn id="172" dur="1" fill="hold">
                                          <p:stCondLst>
                                            <p:cond delay="1999"/>
                                          </p:stCondLst>
                                        </p:cTn>
                                        <p:tgtEl>
                                          <p:spTgt spid="92"/>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95"/>
                                        </p:tgtEl>
                                      </p:cBhvr>
                                    </p:animEffect>
                                    <p:set>
                                      <p:cBhvr>
                                        <p:cTn id="175" dur="1" fill="hold">
                                          <p:stCondLst>
                                            <p:cond delay="1999"/>
                                          </p:stCondLst>
                                        </p:cTn>
                                        <p:tgtEl>
                                          <p:spTgt spid="95"/>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186"/>
                                        </p:tgtEl>
                                      </p:cBhvr>
                                    </p:animEffect>
                                    <p:set>
                                      <p:cBhvr>
                                        <p:cTn id="178" dur="1" fill="hold">
                                          <p:stCondLst>
                                            <p:cond delay="1999"/>
                                          </p:stCondLst>
                                        </p:cTn>
                                        <p:tgtEl>
                                          <p:spTgt spid="186"/>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79" restart="whenNotActive" fill="hold" evtFilter="cancelBubble" nodeType="interactiveSeq">
                <p:stCondLst>
                  <p:cond evt="onClick" delay="0">
                    <p:tgtEl>
                      <p:spTgt spid="150"/>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clickEffect">
                                  <p:stCondLst>
                                    <p:cond delay="0"/>
                                  </p:stCondLst>
                                  <p:childTnLst>
                                    <p:set>
                                      <p:cBhvr>
                                        <p:cTn id="183" dur="1" fill="hold">
                                          <p:stCondLst>
                                            <p:cond delay="0"/>
                                          </p:stCondLst>
                                        </p:cTn>
                                        <p:tgtEl>
                                          <p:spTgt spid="187"/>
                                        </p:tgtEl>
                                        <p:attrNameLst>
                                          <p:attrName>style.visibility</p:attrName>
                                        </p:attrNameLst>
                                      </p:cBhvr>
                                      <p:to>
                                        <p:strVal val="visible"/>
                                      </p:to>
                                    </p:set>
                                    <p:animEffect transition="in" filter="circle(in)">
                                      <p:cBhvr>
                                        <p:cTn id="184" dur="2000"/>
                                        <p:tgtEl>
                                          <p:spTgt spid="187"/>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96"/>
                                        </p:tgtEl>
                                        <p:attrNameLst>
                                          <p:attrName>style.color</p:attrName>
                                        </p:attrNameLst>
                                      </p:cBhvr>
                                      <p:to>
                                        <a:schemeClr val="accent2"/>
                                      </p:to>
                                    </p:animClr>
                                    <p:animClr clrSpc="rgb" dir="cw">
                                      <p:cBhvr>
                                        <p:cTn id="187" dur="500" fill="hold"/>
                                        <p:tgtEl>
                                          <p:spTgt spid="96"/>
                                        </p:tgtEl>
                                        <p:attrNameLst>
                                          <p:attrName>fillcolor</p:attrName>
                                        </p:attrNameLst>
                                      </p:cBhvr>
                                      <p:to>
                                        <a:schemeClr val="accent2"/>
                                      </p:to>
                                    </p:animClr>
                                    <p:set>
                                      <p:cBhvr>
                                        <p:cTn id="188" dur="500" fill="hold"/>
                                        <p:tgtEl>
                                          <p:spTgt spid="96"/>
                                        </p:tgtEl>
                                        <p:attrNameLst>
                                          <p:attrName>fill.type</p:attrName>
                                        </p:attrNameLst>
                                      </p:cBhvr>
                                      <p:to>
                                        <p:strVal val="solid"/>
                                      </p:to>
                                    </p:set>
                                    <p:set>
                                      <p:cBhvr>
                                        <p:cTn id="189" dur="500" fill="hold"/>
                                        <p:tgtEl>
                                          <p:spTgt spid="96"/>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97"/>
                                        </p:tgtEl>
                                        <p:attrNameLst>
                                          <p:attrName>style.color</p:attrName>
                                        </p:attrNameLst>
                                      </p:cBhvr>
                                      <p:to>
                                        <a:schemeClr val="accent2"/>
                                      </p:to>
                                    </p:animClr>
                                    <p:animClr clrSpc="rgb" dir="cw">
                                      <p:cBhvr>
                                        <p:cTn id="192" dur="500" fill="hold"/>
                                        <p:tgtEl>
                                          <p:spTgt spid="97"/>
                                        </p:tgtEl>
                                        <p:attrNameLst>
                                          <p:attrName>fillcolor</p:attrName>
                                        </p:attrNameLst>
                                      </p:cBhvr>
                                      <p:to>
                                        <a:schemeClr val="accent2"/>
                                      </p:to>
                                    </p:animClr>
                                    <p:set>
                                      <p:cBhvr>
                                        <p:cTn id="193" dur="500" fill="hold"/>
                                        <p:tgtEl>
                                          <p:spTgt spid="97"/>
                                        </p:tgtEl>
                                        <p:attrNameLst>
                                          <p:attrName>fill.type</p:attrName>
                                        </p:attrNameLst>
                                      </p:cBhvr>
                                      <p:to>
                                        <p:strVal val="solid"/>
                                      </p:to>
                                    </p:set>
                                    <p:set>
                                      <p:cBhvr>
                                        <p:cTn id="194" dur="500" fill="hold"/>
                                        <p:tgtEl>
                                          <p:spTgt spid="97"/>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98"/>
                                        </p:tgtEl>
                                        <p:attrNameLst>
                                          <p:attrName>style.color</p:attrName>
                                        </p:attrNameLst>
                                      </p:cBhvr>
                                      <p:to>
                                        <a:schemeClr val="accent2"/>
                                      </p:to>
                                    </p:animClr>
                                    <p:animClr clrSpc="rgb" dir="cw">
                                      <p:cBhvr>
                                        <p:cTn id="197" dur="500" fill="hold"/>
                                        <p:tgtEl>
                                          <p:spTgt spid="98"/>
                                        </p:tgtEl>
                                        <p:attrNameLst>
                                          <p:attrName>fillcolor</p:attrName>
                                        </p:attrNameLst>
                                      </p:cBhvr>
                                      <p:to>
                                        <a:schemeClr val="accent2"/>
                                      </p:to>
                                    </p:animClr>
                                    <p:set>
                                      <p:cBhvr>
                                        <p:cTn id="198" dur="500" fill="hold"/>
                                        <p:tgtEl>
                                          <p:spTgt spid="98"/>
                                        </p:tgtEl>
                                        <p:attrNameLst>
                                          <p:attrName>fill.type</p:attrName>
                                        </p:attrNameLst>
                                      </p:cBhvr>
                                      <p:to>
                                        <p:strVal val="solid"/>
                                      </p:to>
                                    </p:set>
                                    <p:set>
                                      <p:cBhvr>
                                        <p:cTn id="199" dur="500" fill="hold"/>
                                        <p:tgtEl>
                                          <p:spTgt spid="98"/>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99"/>
                                        </p:tgtEl>
                                        <p:attrNameLst>
                                          <p:attrName>style.color</p:attrName>
                                        </p:attrNameLst>
                                      </p:cBhvr>
                                      <p:to>
                                        <a:schemeClr val="accent2"/>
                                      </p:to>
                                    </p:animClr>
                                    <p:animClr clrSpc="rgb" dir="cw">
                                      <p:cBhvr>
                                        <p:cTn id="202" dur="500" fill="hold"/>
                                        <p:tgtEl>
                                          <p:spTgt spid="99"/>
                                        </p:tgtEl>
                                        <p:attrNameLst>
                                          <p:attrName>fillcolor</p:attrName>
                                        </p:attrNameLst>
                                      </p:cBhvr>
                                      <p:to>
                                        <a:schemeClr val="accent2"/>
                                      </p:to>
                                    </p:animClr>
                                    <p:set>
                                      <p:cBhvr>
                                        <p:cTn id="203" dur="500" fill="hold"/>
                                        <p:tgtEl>
                                          <p:spTgt spid="99"/>
                                        </p:tgtEl>
                                        <p:attrNameLst>
                                          <p:attrName>fill.type</p:attrName>
                                        </p:attrNameLst>
                                      </p:cBhvr>
                                      <p:to>
                                        <p:strVal val="solid"/>
                                      </p:to>
                                    </p:set>
                                    <p:set>
                                      <p:cBhvr>
                                        <p:cTn id="204" dur="500" fill="hold"/>
                                        <p:tgtEl>
                                          <p:spTgt spid="99"/>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100"/>
                                        </p:tgtEl>
                                        <p:attrNameLst>
                                          <p:attrName>style.color</p:attrName>
                                        </p:attrNameLst>
                                      </p:cBhvr>
                                      <p:to>
                                        <a:schemeClr val="accent2"/>
                                      </p:to>
                                    </p:animClr>
                                    <p:animClr clrSpc="rgb" dir="cw">
                                      <p:cBhvr>
                                        <p:cTn id="207" dur="500" fill="hold"/>
                                        <p:tgtEl>
                                          <p:spTgt spid="100"/>
                                        </p:tgtEl>
                                        <p:attrNameLst>
                                          <p:attrName>fillcolor</p:attrName>
                                        </p:attrNameLst>
                                      </p:cBhvr>
                                      <p:to>
                                        <a:schemeClr val="accent2"/>
                                      </p:to>
                                    </p:animClr>
                                    <p:set>
                                      <p:cBhvr>
                                        <p:cTn id="208" dur="500" fill="hold"/>
                                        <p:tgtEl>
                                          <p:spTgt spid="100"/>
                                        </p:tgtEl>
                                        <p:attrNameLst>
                                          <p:attrName>fill.type</p:attrName>
                                        </p:attrNameLst>
                                      </p:cBhvr>
                                      <p:to>
                                        <p:strVal val="solid"/>
                                      </p:to>
                                    </p:set>
                                    <p:set>
                                      <p:cBhvr>
                                        <p:cTn id="209" dur="500" fill="hold"/>
                                        <p:tgtEl>
                                          <p:spTgt spid="100"/>
                                        </p:tgtEl>
                                        <p:attrNameLst>
                                          <p:attrName>fill.on</p:attrName>
                                        </p:attrNameLst>
                                      </p:cBhvr>
                                      <p:to>
                                        <p:strVal val="true"/>
                                      </p:to>
                                    </p:set>
                                  </p:childTnLst>
                                </p:cTn>
                              </p:par>
                              <p:par>
                                <p:cTn id="210" presetID="19" presetClass="emph" presetSubtype="0" fill="hold" grpId="0" nodeType="withEffect">
                                  <p:stCondLst>
                                    <p:cond delay="0"/>
                                  </p:stCondLst>
                                  <p:childTnLst>
                                    <p:animClr clrSpc="rgb" dir="cw">
                                      <p:cBhvr override="childStyle">
                                        <p:cTn id="211" dur="500" fill="hold"/>
                                        <p:tgtEl>
                                          <p:spTgt spid="101"/>
                                        </p:tgtEl>
                                        <p:attrNameLst>
                                          <p:attrName>style.color</p:attrName>
                                        </p:attrNameLst>
                                      </p:cBhvr>
                                      <p:to>
                                        <a:schemeClr val="accent2"/>
                                      </p:to>
                                    </p:animClr>
                                    <p:animClr clrSpc="rgb" dir="cw">
                                      <p:cBhvr>
                                        <p:cTn id="212" dur="500" fill="hold"/>
                                        <p:tgtEl>
                                          <p:spTgt spid="101"/>
                                        </p:tgtEl>
                                        <p:attrNameLst>
                                          <p:attrName>fillcolor</p:attrName>
                                        </p:attrNameLst>
                                      </p:cBhvr>
                                      <p:to>
                                        <a:schemeClr val="accent2"/>
                                      </p:to>
                                    </p:animClr>
                                    <p:set>
                                      <p:cBhvr>
                                        <p:cTn id="213" dur="500" fill="hold"/>
                                        <p:tgtEl>
                                          <p:spTgt spid="101"/>
                                        </p:tgtEl>
                                        <p:attrNameLst>
                                          <p:attrName>fill.type</p:attrName>
                                        </p:attrNameLst>
                                      </p:cBhvr>
                                      <p:to>
                                        <p:strVal val="solid"/>
                                      </p:to>
                                    </p:set>
                                    <p:set>
                                      <p:cBhvr>
                                        <p:cTn id="214" dur="500" fill="hold"/>
                                        <p:tgtEl>
                                          <p:spTgt spid="101"/>
                                        </p:tgtEl>
                                        <p:attrNameLst>
                                          <p:attrName>fill.on</p:attrName>
                                        </p:attrNameLst>
                                      </p:cBhvr>
                                      <p:to>
                                        <p:strVal val="true"/>
                                      </p:to>
                                    </p:set>
                                  </p:childTnLst>
                                </p:cTn>
                              </p:par>
                              <p:par>
                                <p:cTn id="215" presetID="19" presetClass="emph" presetSubtype="0" fill="hold" grpId="0" nodeType="withEffect">
                                  <p:stCondLst>
                                    <p:cond delay="0"/>
                                  </p:stCondLst>
                                  <p:childTnLst>
                                    <p:animClr clrSpc="rgb" dir="cw">
                                      <p:cBhvr override="childStyle">
                                        <p:cTn id="216" dur="500" fill="hold"/>
                                        <p:tgtEl>
                                          <p:spTgt spid="102"/>
                                        </p:tgtEl>
                                        <p:attrNameLst>
                                          <p:attrName>style.color</p:attrName>
                                        </p:attrNameLst>
                                      </p:cBhvr>
                                      <p:to>
                                        <a:schemeClr val="accent2"/>
                                      </p:to>
                                    </p:animClr>
                                    <p:animClr clrSpc="rgb" dir="cw">
                                      <p:cBhvr>
                                        <p:cTn id="217" dur="500" fill="hold"/>
                                        <p:tgtEl>
                                          <p:spTgt spid="102"/>
                                        </p:tgtEl>
                                        <p:attrNameLst>
                                          <p:attrName>fillcolor</p:attrName>
                                        </p:attrNameLst>
                                      </p:cBhvr>
                                      <p:to>
                                        <a:schemeClr val="accent2"/>
                                      </p:to>
                                    </p:animClr>
                                    <p:set>
                                      <p:cBhvr>
                                        <p:cTn id="218" dur="500" fill="hold"/>
                                        <p:tgtEl>
                                          <p:spTgt spid="102"/>
                                        </p:tgtEl>
                                        <p:attrNameLst>
                                          <p:attrName>fill.type</p:attrName>
                                        </p:attrNameLst>
                                      </p:cBhvr>
                                      <p:to>
                                        <p:strVal val="solid"/>
                                      </p:to>
                                    </p:set>
                                    <p:set>
                                      <p:cBhvr>
                                        <p:cTn id="219" dur="500" fill="hold"/>
                                        <p:tgtEl>
                                          <p:spTgt spid="102"/>
                                        </p:tgtEl>
                                        <p:attrNameLst>
                                          <p:attrName>fill.on</p:attrName>
                                        </p:attrNameLst>
                                      </p:cBhvr>
                                      <p:to>
                                        <p:strVal val="true"/>
                                      </p:to>
                                    </p:set>
                                  </p:childTnLst>
                                </p:cTn>
                              </p:par>
                              <p:par>
                                <p:cTn id="220" presetID="19" presetClass="emph" presetSubtype="0" fill="hold" grpId="0" nodeType="withEffect">
                                  <p:stCondLst>
                                    <p:cond delay="0"/>
                                  </p:stCondLst>
                                  <p:childTnLst>
                                    <p:animClr clrSpc="rgb" dir="cw">
                                      <p:cBhvr override="childStyle">
                                        <p:cTn id="221" dur="500" fill="hold"/>
                                        <p:tgtEl>
                                          <p:spTgt spid="103"/>
                                        </p:tgtEl>
                                        <p:attrNameLst>
                                          <p:attrName>style.color</p:attrName>
                                        </p:attrNameLst>
                                      </p:cBhvr>
                                      <p:to>
                                        <a:schemeClr val="accent2"/>
                                      </p:to>
                                    </p:animClr>
                                    <p:animClr clrSpc="rgb" dir="cw">
                                      <p:cBhvr>
                                        <p:cTn id="222" dur="500" fill="hold"/>
                                        <p:tgtEl>
                                          <p:spTgt spid="103"/>
                                        </p:tgtEl>
                                        <p:attrNameLst>
                                          <p:attrName>fillcolor</p:attrName>
                                        </p:attrNameLst>
                                      </p:cBhvr>
                                      <p:to>
                                        <a:schemeClr val="accent2"/>
                                      </p:to>
                                    </p:animClr>
                                    <p:set>
                                      <p:cBhvr>
                                        <p:cTn id="223" dur="500" fill="hold"/>
                                        <p:tgtEl>
                                          <p:spTgt spid="103"/>
                                        </p:tgtEl>
                                        <p:attrNameLst>
                                          <p:attrName>fill.type</p:attrName>
                                        </p:attrNameLst>
                                      </p:cBhvr>
                                      <p:to>
                                        <p:strVal val="solid"/>
                                      </p:to>
                                    </p:set>
                                    <p:set>
                                      <p:cBhvr>
                                        <p:cTn id="224" dur="500" fill="hold"/>
                                        <p:tgtEl>
                                          <p:spTgt spid="103"/>
                                        </p:tgtEl>
                                        <p:attrNameLst>
                                          <p:attrName>fill.on</p:attrName>
                                        </p:attrNameLst>
                                      </p:cBhvr>
                                      <p:to>
                                        <p:strVal val="true"/>
                                      </p:to>
                                    </p:set>
                                  </p:childTnLst>
                                </p:cTn>
                              </p:par>
                            </p:childTnLst>
                          </p:cTn>
                        </p:par>
                      </p:childTnLst>
                    </p:cTn>
                  </p:par>
                  <p:par>
                    <p:cTn id="225" fill="hold">
                      <p:stCondLst>
                        <p:cond delay="indefinite"/>
                      </p:stCondLst>
                      <p:childTnLst>
                        <p:par>
                          <p:cTn id="226" fill="hold">
                            <p:stCondLst>
                              <p:cond delay="0"/>
                            </p:stCondLst>
                            <p:childTnLst>
                              <p:par>
                                <p:cTn id="227" presetID="6" presetClass="exit" presetSubtype="32" fill="hold" grpId="1" nodeType="clickEffect">
                                  <p:stCondLst>
                                    <p:cond delay="0"/>
                                  </p:stCondLst>
                                  <p:childTnLst>
                                    <p:animEffect transition="out" filter="circle(out)">
                                      <p:cBhvr>
                                        <p:cTn id="228" dur="2000"/>
                                        <p:tgtEl>
                                          <p:spTgt spid="96"/>
                                        </p:tgtEl>
                                      </p:cBhvr>
                                    </p:animEffect>
                                    <p:set>
                                      <p:cBhvr>
                                        <p:cTn id="229" dur="1" fill="hold">
                                          <p:stCondLst>
                                            <p:cond delay="1999"/>
                                          </p:stCondLst>
                                        </p:cTn>
                                        <p:tgtEl>
                                          <p:spTgt spid="96"/>
                                        </p:tgtEl>
                                        <p:attrNameLst>
                                          <p:attrName>style.visibility</p:attrName>
                                        </p:attrNameLst>
                                      </p:cBhvr>
                                      <p:to>
                                        <p:strVal val="hidden"/>
                                      </p:to>
                                    </p:set>
                                  </p:childTnLst>
                                </p:cTn>
                              </p:par>
                              <p:par>
                                <p:cTn id="230" presetID="6" presetClass="exit" presetSubtype="32" fill="hold" grpId="1" nodeType="withEffect">
                                  <p:stCondLst>
                                    <p:cond delay="0"/>
                                  </p:stCondLst>
                                  <p:childTnLst>
                                    <p:animEffect transition="out" filter="circle(out)">
                                      <p:cBhvr>
                                        <p:cTn id="231" dur="2000"/>
                                        <p:tgtEl>
                                          <p:spTgt spid="97"/>
                                        </p:tgtEl>
                                      </p:cBhvr>
                                    </p:animEffect>
                                    <p:set>
                                      <p:cBhvr>
                                        <p:cTn id="232" dur="1" fill="hold">
                                          <p:stCondLst>
                                            <p:cond delay="1999"/>
                                          </p:stCondLst>
                                        </p:cTn>
                                        <p:tgtEl>
                                          <p:spTgt spid="97"/>
                                        </p:tgtEl>
                                        <p:attrNameLst>
                                          <p:attrName>style.visibility</p:attrName>
                                        </p:attrNameLst>
                                      </p:cBhvr>
                                      <p:to>
                                        <p:strVal val="hidden"/>
                                      </p:to>
                                    </p:set>
                                  </p:childTnLst>
                                </p:cTn>
                              </p:par>
                              <p:par>
                                <p:cTn id="233" presetID="6" presetClass="exit" presetSubtype="32" fill="hold" grpId="1" nodeType="withEffect">
                                  <p:stCondLst>
                                    <p:cond delay="0"/>
                                  </p:stCondLst>
                                  <p:childTnLst>
                                    <p:animEffect transition="out" filter="circle(out)">
                                      <p:cBhvr>
                                        <p:cTn id="234" dur="2000"/>
                                        <p:tgtEl>
                                          <p:spTgt spid="98"/>
                                        </p:tgtEl>
                                      </p:cBhvr>
                                    </p:animEffect>
                                    <p:set>
                                      <p:cBhvr>
                                        <p:cTn id="235" dur="1" fill="hold">
                                          <p:stCondLst>
                                            <p:cond delay="1999"/>
                                          </p:stCondLst>
                                        </p:cTn>
                                        <p:tgtEl>
                                          <p:spTgt spid="98"/>
                                        </p:tgtEl>
                                        <p:attrNameLst>
                                          <p:attrName>style.visibility</p:attrName>
                                        </p:attrNameLst>
                                      </p:cBhvr>
                                      <p:to>
                                        <p:strVal val="hidden"/>
                                      </p:to>
                                    </p:set>
                                  </p:childTnLst>
                                </p:cTn>
                              </p:par>
                              <p:par>
                                <p:cTn id="236" presetID="6" presetClass="exit" presetSubtype="32" fill="hold" grpId="1" nodeType="withEffect">
                                  <p:stCondLst>
                                    <p:cond delay="0"/>
                                  </p:stCondLst>
                                  <p:childTnLst>
                                    <p:animEffect transition="out" filter="circle(out)">
                                      <p:cBhvr>
                                        <p:cTn id="237" dur="2000"/>
                                        <p:tgtEl>
                                          <p:spTgt spid="99"/>
                                        </p:tgtEl>
                                      </p:cBhvr>
                                    </p:animEffect>
                                    <p:set>
                                      <p:cBhvr>
                                        <p:cTn id="238" dur="1" fill="hold">
                                          <p:stCondLst>
                                            <p:cond delay="1999"/>
                                          </p:stCondLst>
                                        </p:cTn>
                                        <p:tgtEl>
                                          <p:spTgt spid="99"/>
                                        </p:tgtEl>
                                        <p:attrNameLst>
                                          <p:attrName>style.visibility</p:attrName>
                                        </p:attrNameLst>
                                      </p:cBhvr>
                                      <p:to>
                                        <p:strVal val="hidden"/>
                                      </p:to>
                                    </p:set>
                                  </p:childTnLst>
                                </p:cTn>
                              </p:par>
                              <p:par>
                                <p:cTn id="239" presetID="6" presetClass="exit" presetSubtype="32" fill="hold" grpId="1" nodeType="withEffect">
                                  <p:stCondLst>
                                    <p:cond delay="0"/>
                                  </p:stCondLst>
                                  <p:childTnLst>
                                    <p:animEffect transition="out" filter="circle(out)">
                                      <p:cBhvr>
                                        <p:cTn id="240" dur="2000"/>
                                        <p:tgtEl>
                                          <p:spTgt spid="100"/>
                                        </p:tgtEl>
                                      </p:cBhvr>
                                    </p:animEffect>
                                    <p:set>
                                      <p:cBhvr>
                                        <p:cTn id="241" dur="1" fill="hold">
                                          <p:stCondLst>
                                            <p:cond delay="1999"/>
                                          </p:stCondLst>
                                        </p:cTn>
                                        <p:tgtEl>
                                          <p:spTgt spid="100"/>
                                        </p:tgtEl>
                                        <p:attrNameLst>
                                          <p:attrName>style.visibility</p:attrName>
                                        </p:attrNameLst>
                                      </p:cBhvr>
                                      <p:to>
                                        <p:strVal val="hidden"/>
                                      </p:to>
                                    </p:set>
                                  </p:childTnLst>
                                </p:cTn>
                              </p:par>
                              <p:par>
                                <p:cTn id="242" presetID="6" presetClass="exit" presetSubtype="32" fill="hold" grpId="1" nodeType="withEffect">
                                  <p:stCondLst>
                                    <p:cond delay="0"/>
                                  </p:stCondLst>
                                  <p:childTnLst>
                                    <p:animEffect transition="out" filter="circle(out)">
                                      <p:cBhvr>
                                        <p:cTn id="243" dur="2000"/>
                                        <p:tgtEl>
                                          <p:spTgt spid="101"/>
                                        </p:tgtEl>
                                      </p:cBhvr>
                                    </p:animEffect>
                                    <p:set>
                                      <p:cBhvr>
                                        <p:cTn id="244" dur="1" fill="hold">
                                          <p:stCondLst>
                                            <p:cond delay="1999"/>
                                          </p:stCondLst>
                                        </p:cTn>
                                        <p:tgtEl>
                                          <p:spTgt spid="101"/>
                                        </p:tgtEl>
                                        <p:attrNameLst>
                                          <p:attrName>style.visibility</p:attrName>
                                        </p:attrNameLst>
                                      </p:cBhvr>
                                      <p:to>
                                        <p:strVal val="hidden"/>
                                      </p:to>
                                    </p:set>
                                  </p:childTnLst>
                                </p:cTn>
                              </p:par>
                              <p:par>
                                <p:cTn id="245" presetID="6" presetClass="exit" presetSubtype="32" fill="hold" grpId="1" nodeType="withEffect">
                                  <p:stCondLst>
                                    <p:cond delay="0"/>
                                  </p:stCondLst>
                                  <p:childTnLst>
                                    <p:animEffect transition="out" filter="circle(out)">
                                      <p:cBhvr>
                                        <p:cTn id="246" dur="2000"/>
                                        <p:tgtEl>
                                          <p:spTgt spid="102"/>
                                        </p:tgtEl>
                                      </p:cBhvr>
                                    </p:animEffect>
                                    <p:set>
                                      <p:cBhvr>
                                        <p:cTn id="247" dur="1" fill="hold">
                                          <p:stCondLst>
                                            <p:cond delay="1999"/>
                                          </p:stCondLst>
                                        </p:cTn>
                                        <p:tgtEl>
                                          <p:spTgt spid="102"/>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103"/>
                                        </p:tgtEl>
                                      </p:cBhvr>
                                    </p:animEffect>
                                    <p:set>
                                      <p:cBhvr>
                                        <p:cTn id="250" dur="1" fill="hold">
                                          <p:stCondLst>
                                            <p:cond delay="1999"/>
                                          </p:stCondLst>
                                        </p:cTn>
                                        <p:tgtEl>
                                          <p:spTgt spid="103"/>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87"/>
                                        </p:tgtEl>
                                      </p:cBhvr>
                                    </p:animEffect>
                                    <p:set>
                                      <p:cBhvr>
                                        <p:cTn id="253" dur="1" fill="hold">
                                          <p:stCondLst>
                                            <p:cond delay="1999"/>
                                          </p:stCondLst>
                                        </p:cTn>
                                        <p:tgtEl>
                                          <p:spTgt spid="187"/>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54" restart="whenNotActive" fill="hold" evtFilter="cancelBubble" nodeType="interactiveSeq">
                <p:stCondLst>
                  <p:cond evt="onClick" delay="0">
                    <p:tgtEl>
                      <p:spTgt spid="151"/>
                    </p:tgtEl>
                  </p:cond>
                </p:stCondLst>
                <p:endSync evt="end" delay="0">
                  <p:rtn val="all"/>
                </p:endSync>
                <p:childTnLst>
                  <p:par>
                    <p:cTn id="255" fill="hold">
                      <p:stCondLst>
                        <p:cond delay="0"/>
                      </p:stCondLst>
                      <p:childTnLst>
                        <p:par>
                          <p:cTn id="256" fill="hold">
                            <p:stCondLst>
                              <p:cond delay="0"/>
                            </p:stCondLst>
                            <p:childTnLst>
                              <p:par>
                                <p:cTn id="257" presetID="6" presetClass="entr" presetSubtype="16" fill="hold" grpId="0" nodeType="clickEffect">
                                  <p:stCondLst>
                                    <p:cond delay="0"/>
                                  </p:stCondLst>
                                  <p:childTnLst>
                                    <p:set>
                                      <p:cBhvr>
                                        <p:cTn id="258" dur="1" fill="hold">
                                          <p:stCondLst>
                                            <p:cond delay="0"/>
                                          </p:stCondLst>
                                        </p:cTn>
                                        <p:tgtEl>
                                          <p:spTgt spid="188"/>
                                        </p:tgtEl>
                                        <p:attrNameLst>
                                          <p:attrName>style.visibility</p:attrName>
                                        </p:attrNameLst>
                                      </p:cBhvr>
                                      <p:to>
                                        <p:strVal val="visible"/>
                                      </p:to>
                                    </p:set>
                                    <p:animEffect transition="in" filter="circle(in)">
                                      <p:cBhvr>
                                        <p:cTn id="259" dur="2000"/>
                                        <p:tgtEl>
                                          <p:spTgt spid="188"/>
                                        </p:tgtEl>
                                      </p:cBhvr>
                                    </p:animEffect>
                                  </p:childTnLst>
                                </p:cTn>
                              </p:par>
                              <p:par>
                                <p:cTn id="260" presetID="19" presetClass="emph" presetSubtype="0" fill="hold" grpId="0" nodeType="withEffect">
                                  <p:stCondLst>
                                    <p:cond delay="0"/>
                                  </p:stCondLst>
                                  <p:childTnLst>
                                    <p:animClr clrSpc="rgb" dir="cw">
                                      <p:cBhvr override="childStyle">
                                        <p:cTn id="261" dur="500" fill="hold"/>
                                        <p:tgtEl>
                                          <p:spTgt spid="104"/>
                                        </p:tgtEl>
                                        <p:attrNameLst>
                                          <p:attrName>style.color</p:attrName>
                                        </p:attrNameLst>
                                      </p:cBhvr>
                                      <p:to>
                                        <a:schemeClr val="accent2"/>
                                      </p:to>
                                    </p:animClr>
                                    <p:animClr clrSpc="rgb" dir="cw">
                                      <p:cBhvr>
                                        <p:cTn id="262" dur="500" fill="hold"/>
                                        <p:tgtEl>
                                          <p:spTgt spid="104"/>
                                        </p:tgtEl>
                                        <p:attrNameLst>
                                          <p:attrName>fillcolor</p:attrName>
                                        </p:attrNameLst>
                                      </p:cBhvr>
                                      <p:to>
                                        <a:schemeClr val="accent2"/>
                                      </p:to>
                                    </p:animClr>
                                    <p:set>
                                      <p:cBhvr>
                                        <p:cTn id="263" dur="500" fill="hold"/>
                                        <p:tgtEl>
                                          <p:spTgt spid="104"/>
                                        </p:tgtEl>
                                        <p:attrNameLst>
                                          <p:attrName>fill.type</p:attrName>
                                        </p:attrNameLst>
                                      </p:cBhvr>
                                      <p:to>
                                        <p:strVal val="solid"/>
                                      </p:to>
                                    </p:set>
                                    <p:set>
                                      <p:cBhvr>
                                        <p:cTn id="264" dur="500" fill="hold"/>
                                        <p:tgtEl>
                                          <p:spTgt spid="104"/>
                                        </p:tgtEl>
                                        <p:attrNameLst>
                                          <p:attrName>fill.on</p:attrName>
                                        </p:attrNameLst>
                                      </p:cBhvr>
                                      <p:to>
                                        <p:strVal val="true"/>
                                      </p:to>
                                    </p:set>
                                  </p:childTnLst>
                                </p:cTn>
                              </p:par>
                              <p:par>
                                <p:cTn id="265" presetID="19" presetClass="emph" presetSubtype="0" fill="hold" grpId="0" nodeType="withEffect">
                                  <p:stCondLst>
                                    <p:cond delay="0"/>
                                  </p:stCondLst>
                                  <p:childTnLst>
                                    <p:animClr clrSpc="rgb" dir="cw">
                                      <p:cBhvr override="childStyle">
                                        <p:cTn id="266" dur="500" fill="hold"/>
                                        <p:tgtEl>
                                          <p:spTgt spid="105"/>
                                        </p:tgtEl>
                                        <p:attrNameLst>
                                          <p:attrName>style.color</p:attrName>
                                        </p:attrNameLst>
                                      </p:cBhvr>
                                      <p:to>
                                        <a:schemeClr val="accent2"/>
                                      </p:to>
                                    </p:animClr>
                                    <p:animClr clrSpc="rgb" dir="cw">
                                      <p:cBhvr>
                                        <p:cTn id="267" dur="500" fill="hold"/>
                                        <p:tgtEl>
                                          <p:spTgt spid="105"/>
                                        </p:tgtEl>
                                        <p:attrNameLst>
                                          <p:attrName>fillcolor</p:attrName>
                                        </p:attrNameLst>
                                      </p:cBhvr>
                                      <p:to>
                                        <a:schemeClr val="accent2"/>
                                      </p:to>
                                    </p:animClr>
                                    <p:set>
                                      <p:cBhvr>
                                        <p:cTn id="268" dur="500" fill="hold"/>
                                        <p:tgtEl>
                                          <p:spTgt spid="105"/>
                                        </p:tgtEl>
                                        <p:attrNameLst>
                                          <p:attrName>fill.type</p:attrName>
                                        </p:attrNameLst>
                                      </p:cBhvr>
                                      <p:to>
                                        <p:strVal val="solid"/>
                                      </p:to>
                                    </p:set>
                                    <p:set>
                                      <p:cBhvr>
                                        <p:cTn id="269" dur="500" fill="hold"/>
                                        <p:tgtEl>
                                          <p:spTgt spid="105"/>
                                        </p:tgtEl>
                                        <p:attrNameLst>
                                          <p:attrName>fill.on</p:attrName>
                                        </p:attrNameLst>
                                      </p:cBhvr>
                                      <p:to>
                                        <p:strVal val="true"/>
                                      </p:to>
                                    </p:set>
                                  </p:childTnLst>
                                </p:cTn>
                              </p:par>
                              <p:par>
                                <p:cTn id="270" presetID="19" presetClass="emph" presetSubtype="0" fill="hold" grpId="0" nodeType="withEffect">
                                  <p:stCondLst>
                                    <p:cond delay="0"/>
                                  </p:stCondLst>
                                  <p:childTnLst>
                                    <p:animClr clrSpc="rgb" dir="cw">
                                      <p:cBhvr override="childStyle">
                                        <p:cTn id="271" dur="500" fill="hold"/>
                                        <p:tgtEl>
                                          <p:spTgt spid="106"/>
                                        </p:tgtEl>
                                        <p:attrNameLst>
                                          <p:attrName>style.color</p:attrName>
                                        </p:attrNameLst>
                                      </p:cBhvr>
                                      <p:to>
                                        <a:schemeClr val="accent2"/>
                                      </p:to>
                                    </p:animClr>
                                    <p:animClr clrSpc="rgb" dir="cw">
                                      <p:cBhvr>
                                        <p:cTn id="272" dur="500" fill="hold"/>
                                        <p:tgtEl>
                                          <p:spTgt spid="106"/>
                                        </p:tgtEl>
                                        <p:attrNameLst>
                                          <p:attrName>fillcolor</p:attrName>
                                        </p:attrNameLst>
                                      </p:cBhvr>
                                      <p:to>
                                        <a:schemeClr val="accent2"/>
                                      </p:to>
                                    </p:animClr>
                                    <p:set>
                                      <p:cBhvr>
                                        <p:cTn id="273" dur="500" fill="hold"/>
                                        <p:tgtEl>
                                          <p:spTgt spid="106"/>
                                        </p:tgtEl>
                                        <p:attrNameLst>
                                          <p:attrName>fill.type</p:attrName>
                                        </p:attrNameLst>
                                      </p:cBhvr>
                                      <p:to>
                                        <p:strVal val="solid"/>
                                      </p:to>
                                    </p:set>
                                    <p:set>
                                      <p:cBhvr>
                                        <p:cTn id="274" dur="500" fill="hold"/>
                                        <p:tgtEl>
                                          <p:spTgt spid="106"/>
                                        </p:tgtEl>
                                        <p:attrNameLst>
                                          <p:attrName>fill.on</p:attrName>
                                        </p:attrNameLst>
                                      </p:cBhvr>
                                      <p:to>
                                        <p:strVal val="true"/>
                                      </p:to>
                                    </p:set>
                                  </p:childTnLst>
                                </p:cTn>
                              </p:par>
                              <p:par>
                                <p:cTn id="275" presetID="19" presetClass="emph" presetSubtype="0" fill="hold" grpId="0" nodeType="withEffect">
                                  <p:stCondLst>
                                    <p:cond delay="0"/>
                                  </p:stCondLst>
                                  <p:childTnLst>
                                    <p:animClr clrSpc="rgb" dir="cw">
                                      <p:cBhvr override="childStyle">
                                        <p:cTn id="276" dur="500" fill="hold"/>
                                        <p:tgtEl>
                                          <p:spTgt spid="107"/>
                                        </p:tgtEl>
                                        <p:attrNameLst>
                                          <p:attrName>style.color</p:attrName>
                                        </p:attrNameLst>
                                      </p:cBhvr>
                                      <p:to>
                                        <a:schemeClr val="accent2"/>
                                      </p:to>
                                    </p:animClr>
                                    <p:animClr clrSpc="rgb" dir="cw">
                                      <p:cBhvr>
                                        <p:cTn id="277" dur="500" fill="hold"/>
                                        <p:tgtEl>
                                          <p:spTgt spid="107"/>
                                        </p:tgtEl>
                                        <p:attrNameLst>
                                          <p:attrName>fillcolor</p:attrName>
                                        </p:attrNameLst>
                                      </p:cBhvr>
                                      <p:to>
                                        <a:schemeClr val="accent2"/>
                                      </p:to>
                                    </p:animClr>
                                    <p:set>
                                      <p:cBhvr>
                                        <p:cTn id="278" dur="500" fill="hold"/>
                                        <p:tgtEl>
                                          <p:spTgt spid="107"/>
                                        </p:tgtEl>
                                        <p:attrNameLst>
                                          <p:attrName>fill.type</p:attrName>
                                        </p:attrNameLst>
                                      </p:cBhvr>
                                      <p:to>
                                        <p:strVal val="solid"/>
                                      </p:to>
                                    </p:set>
                                    <p:set>
                                      <p:cBhvr>
                                        <p:cTn id="279" dur="500" fill="hold"/>
                                        <p:tgtEl>
                                          <p:spTgt spid="107"/>
                                        </p:tgtEl>
                                        <p:attrNameLst>
                                          <p:attrName>fill.on</p:attrName>
                                        </p:attrNameLst>
                                      </p:cBhvr>
                                      <p:to>
                                        <p:strVal val="true"/>
                                      </p:to>
                                    </p:set>
                                  </p:childTnLst>
                                </p:cTn>
                              </p:par>
                              <p:par>
                                <p:cTn id="280" presetID="19" presetClass="emph" presetSubtype="0" fill="hold" grpId="0" nodeType="withEffect">
                                  <p:stCondLst>
                                    <p:cond delay="0"/>
                                  </p:stCondLst>
                                  <p:childTnLst>
                                    <p:animClr clrSpc="rgb" dir="cw">
                                      <p:cBhvr override="childStyle">
                                        <p:cTn id="281" dur="500" fill="hold"/>
                                        <p:tgtEl>
                                          <p:spTgt spid="108"/>
                                        </p:tgtEl>
                                        <p:attrNameLst>
                                          <p:attrName>style.color</p:attrName>
                                        </p:attrNameLst>
                                      </p:cBhvr>
                                      <p:to>
                                        <a:schemeClr val="accent2"/>
                                      </p:to>
                                    </p:animClr>
                                    <p:animClr clrSpc="rgb" dir="cw">
                                      <p:cBhvr>
                                        <p:cTn id="282" dur="500" fill="hold"/>
                                        <p:tgtEl>
                                          <p:spTgt spid="108"/>
                                        </p:tgtEl>
                                        <p:attrNameLst>
                                          <p:attrName>fillcolor</p:attrName>
                                        </p:attrNameLst>
                                      </p:cBhvr>
                                      <p:to>
                                        <a:schemeClr val="accent2"/>
                                      </p:to>
                                    </p:animClr>
                                    <p:set>
                                      <p:cBhvr>
                                        <p:cTn id="283" dur="500" fill="hold"/>
                                        <p:tgtEl>
                                          <p:spTgt spid="108"/>
                                        </p:tgtEl>
                                        <p:attrNameLst>
                                          <p:attrName>fill.type</p:attrName>
                                        </p:attrNameLst>
                                      </p:cBhvr>
                                      <p:to>
                                        <p:strVal val="solid"/>
                                      </p:to>
                                    </p:set>
                                    <p:set>
                                      <p:cBhvr>
                                        <p:cTn id="284" dur="500" fill="hold"/>
                                        <p:tgtEl>
                                          <p:spTgt spid="108"/>
                                        </p:tgtEl>
                                        <p:attrNameLst>
                                          <p:attrName>fill.on</p:attrName>
                                        </p:attrNameLst>
                                      </p:cBhvr>
                                      <p:to>
                                        <p:strVal val="true"/>
                                      </p:to>
                                    </p:set>
                                  </p:childTnLst>
                                </p:cTn>
                              </p:par>
                              <p:par>
                                <p:cTn id="285" presetID="19" presetClass="emph" presetSubtype="0" fill="hold" grpId="0" nodeType="withEffect">
                                  <p:stCondLst>
                                    <p:cond delay="0"/>
                                  </p:stCondLst>
                                  <p:childTnLst>
                                    <p:animClr clrSpc="rgb" dir="cw">
                                      <p:cBhvr override="childStyle">
                                        <p:cTn id="286" dur="500" fill="hold"/>
                                        <p:tgtEl>
                                          <p:spTgt spid="109"/>
                                        </p:tgtEl>
                                        <p:attrNameLst>
                                          <p:attrName>style.color</p:attrName>
                                        </p:attrNameLst>
                                      </p:cBhvr>
                                      <p:to>
                                        <a:schemeClr val="accent2"/>
                                      </p:to>
                                    </p:animClr>
                                    <p:animClr clrSpc="rgb" dir="cw">
                                      <p:cBhvr>
                                        <p:cTn id="287" dur="500" fill="hold"/>
                                        <p:tgtEl>
                                          <p:spTgt spid="109"/>
                                        </p:tgtEl>
                                        <p:attrNameLst>
                                          <p:attrName>fillcolor</p:attrName>
                                        </p:attrNameLst>
                                      </p:cBhvr>
                                      <p:to>
                                        <a:schemeClr val="accent2"/>
                                      </p:to>
                                    </p:animClr>
                                    <p:set>
                                      <p:cBhvr>
                                        <p:cTn id="288" dur="500" fill="hold"/>
                                        <p:tgtEl>
                                          <p:spTgt spid="109"/>
                                        </p:tgtEl>
                                        <p:attrNameLst>
                                          <p:attrName>fill.type</p:attrName>
                                        </p:attrNameLst>
                                      </p:cBhvr>
                                      <p:to>
                                        <p:strVal val="solid"/>
                                      </p:to>
                                    </p:set>
                                    <p:set>
                                      <p:cBhvr>
                                        <p:cTn id="289" dur="500" fill="hold"/>
                                        <p:tgtEl>
                                          <p:spTgt spid="109"/>
                                        </p:tgtEl>
                                        <p:attrNameLst>
                                          <p:attrName>fill.on</p:attrName>
                                        </p:attrNameLst>
                                      </p:cBhvr>
                                      <p:to>
                                        <p:strVal val="true"/>
                                      </p:to>
                                    </p:set>
                                  </p:childTnLst>
                                </p:cTn>
                              </p:par>
                              <p:par>
                                <p:cTn id="290" presetID="19" presetClass="emph" presetSubtype="0" fill="hold" grpId="0" nodeType="withEffect">
                                  <p:stCondLst>
                                    <p:cond delay="0"/>
                                  </p:stCondLst>
                                  <p:childTnLst>
                                    <p:animClr clrSpc="rgb" dir="cw">
                                      <p:cBhvr override="childStyle">
                                        <p:cTn id="291" dur="500" fill="hold"/>
                                        <p:tgtEl>
                                          <p:spTgt spid="110"/>
                                        </p:tgtEl>
                                        <p:attrNameLst>
                                          <p:attrName>style.color</p:attrName>
                                        </p:attrNameLst>
                                      </p:cBhvr>
                                      <p:to>
                                        <a:schemeClr val="accent2"/>
                                      </p:to>
                                    </p:animClr>
                                    <p:animClr clrSpc="rgb" dir="cw">
                                      <p:cBhvr>
                                        <p:cTn id="292" dur="500" fill="hold"/>
                                        <p:tgtEl>
                                          <p:spTgt spid="110"/>
                                        </p:tgtEl>
                                        <p:attrNameLst>
                                          <p:attrName>fillcolor</p:attrName>
                                        </p:attrNameLst>
                                      </p:cBhvr>
                                      <p:to>
                                        <a:schemeClr val="accent2"/>
                                      </p:to>
                                    </p:animClr>
                                    <p:set>
                                      <p:cBhvr>
                                        <p:cTn id="293" dur="500" fill="hold"/>
                                        <p:tgtEl>
                                          <p:spTgt spid="110"/>
                                        </p:tgtEl>
                                        <p:attrNameLst>
                                          <p:attrName>fill.type</p:attrName>
                                        </p:attrNameLst>
                                      </p:cBhvr>
                                      <p:to>
                                        <p:strVal val="solid"/>
                                      </p:to>
                                    </p:set>
                                    <p:set>
                                      <p:cBhvr>
                                        <p:cTn id="294" dur="500" fill="hold"/>
                                        <p:tgtEl>
                                          <p:spTgt spid="110"/>
                                        </p:tgtEl>
                                        <p:attrNameLst>
                                          <p:attrName>fill.on</p:attrName>
                                        </p:attrNameLst>
                                      </p:cBhvr>
                                      <p:to>
                                        <p:strVal val="true"/>
                                      </p:to>
                                    </p:set>
                                  </p:childTnLst>
                                </p:cTn>
                              </p:par>
                              <p:par>
                                <p:cTn id="295" presetID="19" presetClass="emph" presetSubtype="0" fill="hold" grpId="0" nodeType="withEffect">
                                  <p:stCondLst>
                                    <p:cond delay="0"/>
                                  </p:stCondLst>
                                  <p:childTnLst>
                                    <p:animClr clrSpc="rgb" dir="cw">
                                      <p:cBhvr override="childStyle">
                                        <p:cTn id="296" dur="500" fill="hold"/>
                                        <p:tgtEl>
                                          <p:spTgt spid="111"/>
                                        </p:tgtEl>
                                        <p:attrNameLst>
                                          <p:attrName>style.color</p:attrName>
                                        </p:attrNameLst>
                                      </p:cBhvr>
                                      <p:to>
                                        <a:schemeClr val="accent2"/>
                                      </p:to>
                                    </p:animClr>
                                    <p:animClr clrSpc="rgb" dir="cw">
                                      <p:cBhvr>
                                        <p:cTn id="297" dur="500" fill="hold"/>
                                        <p:tgtEl>
                                          <p:spTgt spid="111"/>
                                        </p:tgtEl>
                                        <p:attrNameLst>
                                          <p:attrName>fillcolor</p:attrName>
                                        </p:attrNameLst>
                                      </p:cBhvr>
                                      <p:to>
                                        <a:schemeClr val="accent2"/>
                                      </p:to>
                                    </p:animClr>
                                    <p:set>
                                      <p:cBhvr>
                                        <p:cTn id="298" dur="500" fill="hold"/>
                                        <p:tgtEl>
                                          <p:spTgt spid="111"/>
                                        </p:tgtEl>
                                        <p:attrNameLst>
                                          <p:attrName>fill.type</p:attrName>
                                        </p:attrNameLst>
                                      </p:cBhvr>
                                      <p:to>
                                        <p:strVal val="solid"/>
                                      </p:to>
                                    </p:set>
                                    <p:set>
                                      <p:cBhvr>
                                        <p:cTn id="299" dur="500" fill="hold"/>
                                        <p:tgtEl>
                                          <p:spTgt spid="111"/>
                                        </p:tgtEl>
                                        <p:attrNameLst>
                                          <p:attrName>fill.on</p:attrName>
                                        </p:attrNameLst>
                                      </p:cBhvr>
                                      <p:to>
                                        <p:strVal val="true"/>
                                      </p:to>
                                    </p:set>
                                  </p:childTnLst>
                                </p:cTn>
                              </p:par>
                              <p:par>
                                <p:cTn id="300" presetID="19" presetClass="emph" presetSubtype="0" fill="hold" grpId="0" nodeType="withEffect">
                                  <p:stCondLst>
                                    <p:cond delay="0"/>
                                  </p:stCondLst>
                                  <p:childTnLst>
                                    <p:animClr clrSpc="rgb" dir="cw">
                                      <p:cBhvr override="childStyle">
                                        <p:cTn id="301" dur="500" fill="hold"/>
                                        <p:tgtEl>
                                          <p:spTgt spid="129"/>
                                        </p:tgtEl>
                                        <p:attrNameLst>
                                          <p:attrName>style.color</p:attrName>
                                        </p:attrNameLst>
                                      </p:cBhvr>
                                      <p:to>
                                        <a:schemeClr val="accent2"/>
                                      </p:to>
                                    </p:animClr>
                                    <p:animClr clrSpc="rgb" dir="cw">
                                      <p:cBhvr>
                                        <p:cTn id="302" dur="500" fill="hold"/>
                                        <p:tgtEl>
                                          <p:spTgt spid="129"/>
                                        </p:tgtEl>
                                        <p:attrNameLst>
                                          <p:attrName>fillcolor</p:attrName>
                                        </p:attrNameLst>
                                      </p:cBhvr>
                                      <p:to>
                                        <a:schemeClr val="accent2"/>
                                      </p:to>
                                    </p:animClr>
                                    <p:set>
                                      <p:cBhvr>
                                        <p:cTn id="303" dur="500" fill="hold"/>
                                        <p:tgtEl>
                                          <p:spTgt spid="129"/>
                                        </p:tgtEl>
                                        <p:attrNameLst>
                                          <p:attrName>fill.type</p:attrName>
                                        </p:attrNameLst>
                                      </p:cBhvr>
                                      <p:to>
                                        <p:strVal val="solid"/>
                                      </p:to>
                                    </p:set>
                                    <p:set>
                                      <p:cBhvr>
                                        <p:cTn id="304" dur="500" fill="hold"/>
                                        <p:tgtEl>
                                          <p:spTgt spid="129"/>
                                        </p:tgtEl>
                                        <p:attrNameLst>
                                          <p:attrName>fill.on</p:attrName>
                                        </p:attrNameLst>
                                      </p:cBhvr>
                                      <p:to>
                                        <p:strVal val="true"/>
                                      </p:to>
                                    </p:set>
                                  </p:childTnLst>
                                </p:cTn>
                              </p:par>
                            </p:childTnLst>
                          </p:cTn>
                        </p:par>
                      </p:childTnLst>
                    </p:cTn>
                  </p:par>
                  <p:par>
                    <p:cTn id="305" fill="hold">
                      <p:stCondLst>
                        <p:cond delay="indefinite"/>
                      </p:stCondLst>
                      <p:childTnLst>
                        <p:par>
                          <p:cTn id="306" fill="hold">
                            <p:stCondLst>
                              <p:cond delay="0"/>
                            </p:stCondLst>
                            <p:childTnLst>
                              <p:par>
                                <p:cTn id="307" presetID="6" presetClass="exit" presetSubtype="32" fill="hold" grpId="1" nodeType="clickEffect">
                                  <p:stCondLst>
                                    <p:cond delay="0"/>
                                  </p:stCondLst>
                                  <p:childTnLst>
                                    <p:animEffect transition="out" filter="circle(out)">
                                      <p:cBhvr>
                                        <p:cTn id="308" dur="2000"/>
                                        <p:tgtEl>
                                          <p:spTgt spid="104"/>
                                        </p:tgtEl>
                                      </p:cBhvr>
                                    </p:animEffect>
                                    <p:set>
                                      <p:cBhvr>
                                        <p:cTn id="309" dur="1" fill="hold">
                                          <p:stCondLst>
                                            <p:cond delay="1999"/>
                                          </p:stCondLst>
                                        </p:cTn>
                                        <p:tgtEl>
                                          <p:spTgt spid="104"/>
                                        </p:tgtEl>
                                        <p:attrNameLst>
                                          <p:attrName>style.visibility</p:attrName>
                                        </p:attrNameLst>
                                      </p:cBhvr>
                                      <p:to>
                                        <p:strVal val="hidden"/>
                                      </p:to>
                                    </p:set>
                                  </p:childTnLst>
                                </p:cTn>
                              </p:par>
                              <p:par>
                                <p:cTn id="310" presetID="6" presetClass="exit" presetSubtype="32" fill="hold" grpId="1" nodeType="withEffect">
                                  <p:stCondLst>
                                    <p:cond delay="0"/>
                                  </p:stCondLst>
                                  <p:childTnLst>
                                    <p:animEffect transition="out" filter="circle(out)">
                                      <p:cBhvr>
                                        <p:cTn id="311" dur="2000"/>
                                        <p:tgtEl>
                                          <p:spTgt spid="105"/>
                                        </p:tgtEl>
                                      </p:cBhvr>
                                    </p:animEffect>
                                    <p:set>
                                      <p:cBhvr>
                                        <p:cTn id="312" dur="1" fill="hold">
                                          <p:stCondLst>
                                            <p:cond delay="1999"/>
                                          </p:stCondLst>
                                        </p:cTn>
                                        <p:tgtEl>
                                          <p:spTgt spid="105"/>
                                        </p:tgtEl>
                                        <p:attrNameLst>
                                          <p:attrName>style.visibility</p:attrName>
                                        </p:attrNameLst>
                                      </p:cBhvr>
                                      <p:to>
                                        <p:strVal val="hidden"/>
                                      </p:to>
                                    </p:set>
                                  </p:childTnLst>
                                </p:cTn>
                              </p:par>
                              <p:par>
                                <p:cTn id="313" presetID="6" presetClass="exit" presetSubtype="32" fill="hold" grpId="1" nodeType="withEffect">
                                  <p:stCondLst>
                                    <p:cond delay="0"/>
                                  </p:stCondLst>
                                  <p:childTnLst>
                                    <p:animEffect transition="out" filter="circle(out)">
                                      <p:cBhvr>
                                        <p:cTn id="314" dur="2000"/>
                                        <p:tgtEl>
                                          <p:spTgt spid="106"/>
                                        </p:tgtEl>
                                      </p:cBhvr>
                                    </p:animEffect>
                                    <p:set>
                                      <p:cBhvr>
                                        <p:cTn id="315" dur="1" fill="hold">
                                          <p:stCondLst>
                                            <p:cond delay="1999"/>
                                          </p:stCondLst>
                                        </p:cTn>
                                        <p:tgtEl>
                                          <p:spTgt spid="106"/>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2000"/>
                                        <p:tgtEl>
                                          <p:spTgt spid="107"/>
                                        </p:tgtEl>
                                      </p:cBhvr>
                                    </p:animEffect>
                                    <p:set>
                                      <p:cBhvr>
                                        <p:cTn id="318" dur="1" fill="hold">
                                          <p:stCondLst>
                                            <p:cond delay="1999"/>
                                          </p:stCondLst>
                                        </p:cTn>
                                        <p:tgtEl>
                                          <p:spTgt spid="107"/>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2000"/>
                                        <p:tgtEl>
                                          <p:spTgt spid="108"/>
                                        </p:tgtEl>
                                      </p:cBhvr>
                                    </p:animEffect>
                                    <p:set>
                                      <p:cBhvr>
                                        <p:cTn id="321" dur="1" fill="hold">
                                          <p:stCondLst>
                                            <p:cond delay="1999"/>
                                          </p:stCondLst>
                                        </p:cTn>
                                        <p:tgtEl>
                                          <p:spTgt spid="108"/>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2000"/>
                                        <p:tgtEl>
                                          <p:spTgt spid="109"/>
                                        </p:tgtEl>
                                      </p:cBhvr>
                                    </p:animEffect>
                                    <p:set>
                                      <p:cBhvr>
                                        <p:cTn id="324" dur="1" fill="hold">
                                          <p:stCondLst>
                                            <p:cond delay="1999"/>
                                          </p:stCondLst>
                                        </p:cTn>
                                        <p:tgtEl>
                                          <p:spTgt spid="109"/>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2000"/>
                                        <p:tgtEl>
                                          <p:spTgt spid="110"/>
                                        </p:tgtEl>
                                      </p:cBhvr>
                                    </p:animEffect>
                                    <p:set>
                                      <p:cBhvr>
                                        <p:cTn id="327" dur="1" fill="hold">
                                          <p:stCondLst>
                                            <p:cond delay="1999"/>
                                          </p:stCondLst>
                                        </p:cTn>
                                        <p:tgtEl>
                                          <p:spTgt spid="110"/>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2000"/>
                                        <p:tgtEl>
                                          <p:spTgt spid="111"/>
                                        </p:tgtEl>
                                      </p:cBhvr>
                                    </p:animEffect>
                                    <p:set>
                                      <p:cBhvr>
                                        <p:cTn id="330" dur="1" fill="hold">
                                          <p:stCondLst>
                                            <p:cond delay="1999"/>
                                          </p:stCondLst>
                                        </p:cTn>
                                        <p:tgtEl>
                                          <p:spTgt spid="111"/>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2000"/>
                                        <p:tgtEl>
                                          <p:spTgt spid="129"/>
                                        </p:tgtEl>
                                      </p:cBhvr>
                                    </p:animEffect>
                                    <p:set>
                                      <p:cBhvr>
                                        <p:cTn id="333" dur="1" fill="hold">
                                          <p:stCondLst>
                                            <p:cond delay="1999"/>
                                          </p:stCondLst>
                                        </p:cTn>
                                        <p:tgtEl>
                                          <p:spTgt spid="129"/>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188"/>
                                        </p:tgtEl>
                                      </p:cBhvr>
                                    </p:animEffect>
                                    <p:set>
                                      <p:cBhvr>
                                        <p:cTn id="336" dur="1" fill="hold">
                                          <p:stCondLst>
                                            <p:cond delay="1999"/>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37" restart="whenNotActive" fill="hold" evtFilter="cancelBubble" nodeType="interactiveSeq">
                <p:stCondLst>
                  <p:cond evt="onClick" delay="0">
                    <p:tgtEl>
                      <p:spTgt spid="51"/>
                    </p:tgtEl>
                  </p:cond>
                </p:stCondLst>
                <p:endSync evt="end" delay="0">
                  <p:rtn val="all"/>
                </p:endSync>
                <p:childTnLst>
                  <p:par>
                    <p:cTn id="338" fill="hold">
                      <p:stCondLst>
                        <p:cond delay="0"/>
                      </p:stCondLst>
                      <p:childTnLst>
                        <p:par>
                          <p:cTn id="339" fill="hold">
                            <p:stCondLst>
                              <p:cond delay="0"/>
                            </p:stCondLst>
                            <p:childTnLst>
                              <p:par>
                                <p:cTn id="340" presetID="6" presetClass="entr" presetSubtype="16" fill="hold" grpId="0" nodeType="clickEffect">
                                  <p:stCondLst>
                                    <p:cond delay="0"/>
                                  </p:stCondLst>
                                  <p:childTnLst>
                                    <p:set>
                                      <p:cBhvr>
                                        <p:cTn id="341" dur="1" fill="hold">
                                          <p:stCondLst>
                                            <p:cond delay="0"/>
                                          </p:stCondLst>
                                        </p:cTn>
                                        <p:tgtEl>
                                          <p:spTgt spid="189"/>
                                        </p:tgtEl>
                                        <p:attrNameLst>
                                          <p:attrName>style.visibility</p:attrName>
                                        </p:attrNameLst>
                                      </p:cBhvr>
                                      <p:to>
                                        <p:strVal val="visible"/>
                                      </p:to>
                                    </p:set>
                                    <p:animEffect transition="in" filter="circle(in)">
                                      <p:cBhvr>
                                        <p:cTn id="342" dur="2000"/>
                                        <p:tgtEl>
                                          <p:spTgt spid="189"/>
                                        </p:tgtEl>
                                      </p:cBhvr>
                                    </p:animEffect>
                                  </p:childTnLst>
                                </p:cTn>
                              </p:par>
                              <p:par>
                                <p:cTn id="343" presetID="19" presetClass="emph" presetSubtype="0" fill="hold" grpId="0" nodeType="withEffect">
                                  <p:stCondLst>
                                    <p:cond delay="0"/>
                                  </p:stCondLst>
                                  <p:childTnLst>
                                    <p:animClr clrSpc="rgb" dir="cw">
                                      <p:cBhvr override="childStyle">
                                        <p:cTn id="344" dur="500" fill="hold"/>
                                        <p:tgtEl>
                                          <p:spTgt spid="130"/>
                                        </p:tgtEl>
                                        <p:attrNameLst>
                                          <p:attrName>style.color</p:attrName>
                                        </p:attrNameLst>
                                      </p:cBhvr>
                                      <p:to>
                                        <a:schemeClr val="accent2"/>
                                      </p:to>
                                    </p:animClr>
                                    <p:animClr clrSpc="rgb" dir="cw">
                                      <p:cBhvr>
                                        <p:cTn id="345" dur="500" fill="hold"/>
                                        <p:tgtEl>
                                          <p:spTgt spid="130"/>
                                        </p:tgtEl>
                                        <p:attrNameLst>
                                          <p:attrName>fillcolor</p:attrName>
                                        </p:attrNameLst>
                                      </p:cBhvr>
                                      <p:to>
                                        <a:schemeClr val="accent2"/>
                                      </p:to>
                                    </p:animClr>
                                    <p:set>
                                      <p:cBhvr>
                                        <p:cTn id="346" dur="500" fill="hold"/>
                                        <p:tgtEl>
                                          <p:spTgt spid="130"/>
                                        </p:tgtEl>
                                        <p:attrNameLst>
                                          <p:attrName>fill.type</p:attrName>
                                        </p:attrNameLst>
                                      </p:cBhvr>
                                      <p:to>
                                        <p:strVal val="solid"/>
                                      </p:to>
                                    </p:set>
                                    <p:set>
                                      <p:cBhvr>
                                        <p:cTn id="347" dur="500" fill="hold"/>
                                        <p:tgtEl>
                                          <p:spTgt spid="130"/>
                                        </p:tgtEl>
                                        <p:attrNameLst>
                                          <p:attrName>fill.on</p:attrName>
                                        </p:attrNameLst>
                                      </p:cBhvr>
                                      <p:to>
                                        <p:strVal val="true"/>
                                      </p:to>
                                    </p:set>
                                  </p:childTnLst>
                                </p:cTn>
                              </p:par>
                              <p:par>
                                <p:cTn id="348" presetID="19" presetClass="emph" presetSubtype="0" fill="hold" grpId="0" nodeType="withEffect">
                                  <p:stCondLst>
                                    <p:cond delay="0"/>
                                  </p:stCondLst>
                                  <p:childTnLst>
                                    <p:animClr clrSpc="rgb" dir="cw">
                                      <p:cBhvr override="childStyle">
                                        <p:cTn id="349" dur="500" fill="hold"/>
                                        <p:tgtEl>
                                          <p:spTgt spid="139"/>
                                        </p:tgtEl>
                                        <p:attrNameLst>
                                          <p:attrName>style.color</p:attrName>
                                        </p:attrNameLst>
                                      </p:cBhvr>
                                      <p:to>
                                        <a:schemeClr val="accent2"/>
                                      </p:to>
                                    </p:animClr>
                                    <p:animClr clrSpc="rgb" dir="cw">
                                      <p:cBhvr>
                                        <p:cTn id="350" dur="500" fill="hold"/>
                                        <p:tgtEl>
                                          <p:spTgt spid="139"/>
                                        </p:tgtEl>
                                        <p:attrNameLst>
                                          <p:attrName>fillcolor</p:attrName>
                                        </p:attrNameLst>
                                      </p:cBhvr>
                                      <p:to>
                                        <a:schemeClr val="accent2"/>
                                      </p:to>
                                    </p:animClr>
                                    <p:set>
                                      <p:cBhvr>
                                        <p:cTn id="351" dur="500" fill="hold"/>
                                        <p:tgtEl>
                                          <p:spTgt spid="139"/>
                                        </p:tgtEl>
                                        <p:attrNameLst>
                                          <p:attrName>fill.type</p:attrName>
                                        </p:attrNameLst>
                                      </p:cBhvr>
                                      <p:to>
                                        <p:strVal val="solid"/>
                                      </p:to>
                                    </p:set>
                                    <p:set>
                                      <p:cBhvr>
                                        <p:cTn id="352" dur="500" fill="hold"/>
                                        <p:tgtEl>
                                          <p:spTgt spid="139"/>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140"/>
                                        </p:tgtEl>
                                        <p:attrNameLst>
                                          <p:attrName>style.color</p:attrName>
                                        </p:attrNameLst>
                                      </p:cBhvr>
                                      <p:to>
                                        <a:schemeClr val="accent2"/>
                                      </p:to>
                                    </p:animClr>
                                    <p:animClr clrSpc="rgb" dir="cw">
                                      <p:cBhvr>
                                        <p:cTn id="355" dur="500" fill="hold"/>
                                        <p:tgtEl>
                                          <p:spTgt spid="140"/>
                                        </p:tgtEl>
                                        <p:attrNameLst>
                                          <p:attrName>fillcolor</p:attrName>
                                        </p:attrNameLst>
                                      </p:cBhvr>
                                      <p:to>
                                        <a:schemeClr val="accent2"/>
                                      </p:to>
                                    </p:animClr>
                                    <p:set>
                                      <p:cBhvr>
                                        <p:cTn id="356" dur="500" fill="hold"/>
                                        <p:tgtEl>
                                          <p:spTgt spid="140"/>
                                        </p:tgtEl>
                                        <p:attrNameLst>
                                          <p:attrName>fill.type</p:attrName>
                                        </p:attrNameLst>
                                      </p:cBhvr>
                                      <p:to>
                                        <p:strVal val="solid"/>
                                      </p:to>
                                    </p:set>
                                    <p:set>
                                      <p:cBhvr>
                                        <p:cTn id="357" dur="500" fill="hold"/>
                                        <p:tgtEl>
                                          <p:spTgt spid="140"/>
                                        </p:tgtEl>
                                        <p:attrNameLst>
                                          <p:attrName>fill.on</p:attrName>
                                        </p:attrNameLst>
                                      </p:cBhvr>
                                      <p:to>
                                        <p:strVal val="true"/>
                                      </p:to>
                                    </p:set>
                                  </p:childTnLst>
                                </p:cTn>
                              </p:par>
                            </p:childTnLst>
                          </p:cTn>
                        </p:par>
                      </p:childTnLst>
                    </p:cTn>
                  </p:par>
                  <p:par>
                    <p:cTn id="358" fill="hold">
                      <p:stCondLst>
                        <p:cond delay="indefinite"/>
                      </p:stCondLst>
                      <p:childTnLst>
                        <p:par>
                          <p:cTn id="359" fill="hold">
                            <p:stCondLst>
                              <p:cond delay="0"/>
                            </p:stCondLst>
                            <p:childTnLst>
                              <p:par>
                                <p:cTn id="360" presetID="6" presetClass="exit" presetSubtype="32" fill="hold" grpId="1" nodeType="clickEffect">
                                  <p:stCondLst>
                                    <p:cond delay="0"/>
                                  </p:stCondLst>
                                  <p:childTnLst>
                                    <p:animEffect transition="out" filter="circle(out)">
                                      <p:cBhvr>
                                        <p:cTn id="361" dur="2000"/>
                                        <p:tgtEl>
                                          <p:spTgt spid="130"/>
                                        </p:tgtEl>
                                      </p:cBhvr>
                                    </p:animEffect>
                                    <p:set>
                                      <p:cBhvr>
                                        <p:cTn id="362" dur="1" fill="hold">
                                          <p:stCondLst>
                                            <p:cond delay="1999"/>
                                          </p:stCondLst>
                                        </p:cTn>
                                        <p:tgtEl>
                                          <p:spTgt spid="130"/>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39"/>
                                        </p:tgtEl>
                                      </p:cBhvr>
                                    </p:animEffect>
                                    <p:set>
                                      <p:cBhvr>
                                        <p:cTn id="365" dur="1" fill="hold">
                                          <p:stCondLst>
                                            <p:cond delay="1999"/>
                                          </p:stCondLst>
                                        </p:cTn>
                                        <p:tgtEl>
                                          <p:spTgt spid="139"/>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40"/>
                                        </p:tgtEl>
                                      </p:cBhvr>
                                    </p:animEffect>
                                    <p:set>
                                      <p:cBhvr>
                                        <p:cTn id="368" dur="1" fill="hold">
                                          <p:stCondLst>
                                            <p:cond delay="1999"/>
                                          </p:stCondLst>
                                        </p:cTn>
                                        <p:tgtEl>
                                          <p:spTgt spid="140"/>
                                        </p:tgtEl>
                                        <p:attrNameLst>
                                          <p:attrName>style.visibility</p:attrName>
                                        </p:attrNameLst>
                                      </p:cBhvr>
                                      <p:to>
                                        <p:strVal val="hidden"/>
                                      </p:to>
                                    </p:set>
                                  </p:childTnLst>
                                </p:cTn>
                              </p:par>
                              <p:par>
                                <p:cTn id="369" presetID="6" presetClass="exit" presetSubtype="32" fill="hold" grpId="1" nodeType="withEffect">
                                  <p:stCondLst>
                                    <p:cond delay="0"/>
                                  </p:stCondLst>
                                  <p:childTnLst>
                                    <p:animEffect transition="out" filter="circle(out)">
                                      <p:cBhvr>
                                        <p:cTn id="370" dur="2000"/>
                                        <p:tgtEl>
                                          <p:spTgt spid="189"/>
                                        </p:tgtEl>
                                      </p:cBhvr>
                                    </p:animEffect>
                                    <p:set>
                                      <p:cBhvr>
                                        <p:cTn id="371" dur="1" fill="hold">
                                          <p:stCondLst>
                                            <p:cond delay="19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72" restart="whenNotActive" fill="hold" evtFilter="cancelBubble" nodeType="interactiveSeq">
                <p:stCondLst>
                  <p:cond evt="onClick" delay="0">
                    <p:tgtEl>
                      <p:spTgt spid="71"/>
                    </p:tgtEl>
                  </p:cond>
                </p:stCondLst>
                <p:endSync evt="end" delay="0">
                  <p:rtn val="all"/>
                </p:endSync>
                <p:childTnLst>
                  <p:par>
                    <p:cTn id="373" fill="hold">
                      <p:stCondLst>
                        <p:cond delay="0"/>
                      </p:stCondLst>
                      <p:childTnLst>
                        <p:par>
                          <p:cTn id="374" fill="hold">
                            <p:stCondLst>
                              <p:cond delay="0"/>
                            </p:stCondLst>
                            <p:childTnLst>
                              <p:par>
                                <p:cTn id="375" presetID="6" presetClass="entr" presetSubtype="16" fill="hold" grpId="0" nodeType="clickEffect">
                                  <p:stCondLst>
                                    <p:cond delay="0"/>
                                  </p:stCondLst>
                                  <p:childTnLst>
                                    <p:set>
                                      <p:cBhvr>
                                        <p:cTn id="376" dur="1" fill="hold">
                                          <p:stCondLst>
                                            <p:cond delay="0"/>
                                          </p:stCondLst>
                                        </p:cTn>
                                        <p:tgtEl>
                                          <p:spTgt spid="190"/>
                                        </p:tgtEl>
                                        <p:attrNameLst>
                                          <p:attrName>style.visibility</p:attrName>
                                        </p:attrNameLst>
                                      </p:cBhvr>
                                      <p:to>
                                        <p:strVal val="visible"/>
                                      </p:to>
                                    </p:set>
                                    <p:animEffect transition="in" filter="circle(in)">
                                      <p:cBhvr>
                                        <p:cTn id="377" dur="2000"/>
                                        <p:tgtEl>
                                          <p:spTgt spid="190"/>
                                        </p:tgtEl>
                                      </p:cBhvr>
                                    </p:animEffect>
                                  </p:childTnLst>
                                </p:cTn>
                              </p:par>
                              <p:par>
                                <p:cTn id="378" presetID="19" presetClass="emph" presetSubtype="0" fill="hold" grpId="0" nodeType="withEffect">
                                  <p:stCondLst>
                                    <p:cond delay="0"/>
                                  </p:stCondLst>
                                  <p:childTnLst>
                                    <p:animClr clrSpc="rgb" dir="cw">
                                      <p:cBhvr override="childStyle">
                                        <p:cTn id="379" dur="500" fill="hold"/>
                                        <p:tgtEl>
                                          <p:spTgt spid="141"/>
                                        </p:tgtEl>
                                        <p:attrNameLst>
                                          <p:attrName>style.color</p:attrName>
                                        </p:attrNameLst>
                                      </p:cBhvr>
                                      <p:to>
                                        <a:schemeClr val="accent2"/>
                                      </p:to>
                                    </p:animClr>
                                    <p:animClr clrSpc="rgb" dir="cw">
                                      <p:cBhvr>
                                        <p:cTn id="380" dur="500" fill="hold"/>
                                        <p:tgtEl>
                                          <p:spTgt spid="141"/>
                                        </p:tgtEl>
                                        <p:attrNameLst>
                                          <p:attrName>fillcolor</p:attrName>
                                        </p:attrNameLst>
                                      </p:cBhvr>
                                      <p:to>
                                        <a:schemeClr val="accent2"/>
                                      </p:to>
                                    </p:animClr>
                                    <p:set>
                                      <p:cBhvr>
                                        <p:cTn id="381" dur="500" fill="hold"/>
                                        <p:tgtEl>
                                          <p:spTgt spid="141"/>
                                        </p:tgtEl>
                                        <p:attrNameLst>
                                          <p:attrName>fill.type</p:attrName>
                                        </p:attrNameLst>
                                      </p:cBhvr>
                                      <p:to>
                                        <p:strVal val="solid"/>
                                      </p:to>
                                    </p:set>
                                    <p:set>
                                      <p:cBhvr>
                                        <p:cTn id="382" dur="500" fill="hold"/>
                                        <p:tgtEl>
                                          <p:spTgt spid="141"/>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142"/>
                                        </p:tgtEl>
                                        <p:attrNameLst>
                                          <p:attrName>style.color</p:attrName>
                                        </p:attrNameLst>
                                      </p:cBhvr>
                                      <p:to>
                                        <a:schemeClr val="accent2"/>
                                      </p:to>
                                    </p:animClr>
                                    <p:animClr clrSpc="rgb" dir="cw">
                                      <p:cBhvr>
                                        <p:cTn id="385" dur="500" fill="hold"/>
                                        <p:tgtEl>
                                          <p:spTgt spid="142"/>
                                        </p:tgtEl>
                                        <p:attrNameLst>
                                          <p:attrName>fillcolor</p:attrName>
                                        </p:attrNameLst>
                                      </p:cBhvr>
                                      <p:to>
                                        <a:schemeClr val="accent2"/>
                                      </p:to>
                                    </p:animClr>
                                    <p:set>
                                      <p:cBhvr>
                                        <p:cTn id="386" dur="500" fill="hold"/>
                                        <p:tgtEl>
                                          <p:spTgt spid="142"/>
                                        </p:tgtEl>
                                        <p:attrNameLst>
                                          <p:attrName>fill.type</p:attrName>
                                        </p:attrNameLst>
                                      </p:cBhvr>
                                      <p:to>
                                        <p:strVal val="solid"/>
                                      </p:to>
                                    </p:set>
                                    <p:set>
                                      <p:cBhvr>
                                        <p:cTn id="387" dur="500" fill="hold"/>
                                        <p:tgtEl>
                                          <p:spTgt spid="142"/>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143"/>
                                        </p:tgtEl>
                                        <p:attrNameLst>
                                          <p:attrName>style.color</p:attrName>
                                        </p:attrNameLst>
                                      </p:cBhvr>
                                      <p:to>
                                        <a:schemeClr val="accent2"/>
                                      </p:to>
                                    </p:animClr>
                                    <p:animClr clrSpc="rgb" dir="cw">
                                      <p:cBhvr>
                                        <p:cTn id="390" dur="500" fill="hold"/>
                                        <p:tgtEl>
                                          <p:spTgt spid="143"/>
                                        </p:tgtEl>
                                        <p:attrNameLst>
                                          <p:attrName>fillcolor</p:attrName>
                                        </p:attrNameLst>
                                      </p:cBhvr>
                                      <p:to>
                                        <a:schemeClr val="accent2"/>
                                      </p:to>
                                    </p:animClr>
                                    <p:set>
                                      <p:cBhvr>
                                        <p:cTn id="391" dur="500" fill="hold"/>
                                        <p:tgtEl>
                                          <p:spTgt spid="143"/>
                                        </p:tgtEl>
                                        <p:attrNameLst>
                                          <p:attrName>fill.type</p:attrName>
                                        </p:attrNameLst>
                                      </p:cBhvr>
                                      <p:to>
                                        <p:strVal val="solid"/>
                                      </p:to>
                                    </p:set>
                                    <p:set>
                                      <p:cBhvr>
                                        <p:cTn id="392" dur="500" fill="hold"/>
                                        <p:tgtEl>
                                          <p:spTgt spid="143"/>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144"/>
                                        </p:tgtEl>
                                        <p:attrNameLst>
                                          <p:attrName>style.color</p:attrName>
                                        </p:attrNameLst>
                                      </p:cBhvr>
                                      <p:to>
                                        <a:schemeClr val="accent2"/>
                                      </p:to>
                                    </p:animClr>
                                    <p:animClr clrSpc="rgb" dir="cw">
                                      <p:cBhvr>
                                        <p:cTn id="395" dur="500" fill="hold"/>
                                        <p:tgtEl>
                                          <p:spTgt spid="144"/>
                                        </p:tgtEl>
                                        <p:attrNameLst>
                                          <p:attrName>fillcolor</p:attrName>
                                        </p:attrNameLst>
                                      </p:cBhvr>
                                      <p:to>
                                        <a:schemeClr val="accent2"/>
                                      </p:to>
                                    </p:animClr>
                                    <p:set>
                                      <p:cBhvr>
                                        <p:cTn id="396" dur="500" fill="hold"/>
                                        <p:tgtEl>
                                          <p:spTgt spid="144"/>
                                        </p:tgtEl>
                                        <p:attrNameLst>
                                          <p:attrName>fill.type</p:attrName>
                                        </p:attrNameLst>
                                      </p:cBhvr>
                                      <p:to>
                                        <p:strVal val="solid"/>
                                      </p:to>
                                    </p:set>
                                    <p:set>
                                      <p:cBhvr>
                                        <p:cTn id="397" dur="500" fill="hold"/>
                                        <p:tgtEl>
                                          <p:spTgt spid="144"/>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183"/>
                                        </p:tgtEl>
                                        <p:attrNameLst>
                                          <p:attrName>style.color</p:attrName>
                                        </p:attrNameLst>
                                      </p:cBhvr>
                                      <p:to>
                                        <a:schemeClr val="accent2"/>
                                      </p:to>
                                    </p:animClr>
                                    <p:animClr clrSpc="rgb" dir="cw">
                                      <p:cBhvr>
                                        <p:cTn id="400" dur="500" fill="hold"/>
                                        <p:tgtEl>
                                          <p:spTgt spid="183"/>
                                        </p:tgtEl>
                                        <p:attrNameLst>
                                          <p:attrName>fillcolor</p:attrName>
                                        </p:attrNameLst>
                                      </p:cBhvr>
                                      <p:to>
                                        <a:schemeClr val="accent2"/>
                                      </p:to>
                                    </p:animClr>
                                    <p:set>
                                      <p:cBhvr>
                                        <p:cTn id="401" dur="500" fill="hold"/>
                                        <p:tgtEl>
                                          <p:spTgt spid="183"/>
                                        </p:tgtEl>
                                        <p:attrNameLst>
                                          <p:attrName>fill.type</p:attrName>
                                        </p:attrNameLst>
                                      </p:cBhvr>
                                      <p:to>
                                        <p:strVal val="solid"/>
                                      </p:to>
                                    </p:set>
                                    <p:set>
                                      <p:cBhvr>
                                        <p:cTn id="402" dur="500" fill="hold"/>
                                        <p:tgtEl>
                                          <p:spTgt spid="183"/>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184"/>
                                        </p:tgtEl>
                                        <p:attrNameLst>
                                          <p:attrName>style.color</p:attrName>
                                        </p:attrNameLst>
                                      </p:cBhvr>
                                      <p:to>
                                        <a:schemeClr val="accent2"/>
                                      </p:to>
                                    </p:animClr>
                                    <p:animClr clrSpc="rgb" dir="cw">
                                      <p:cBhvr>
                                        <p:cTn id="405" dur="500" fill="hold"/>
                                        <p:tgtEl>
                                          <p:spTgt spid="184"/>
                                        </p:tgtEl>
                                        <p:attrNameLst>
                                          <p:attrName>fillcolor</p:attrName>
                                        </p:attrNameLst>
                                      </p:cBhvr>
                                      <p:to>
                                        <a:schemeClr val="accent2"/>
                                      </p:to>
                                    </p:animClr>
                                    <p:set>
                                      <p:cBhvr>
                                        <p:cTn id="406" dur="500" fill="hold"/>
                                        <p:tgtEl>
                                          <p:spTgt spid="184"/>
                                        </p:tgtEl>
                                        <p:attrNameLst>
                                          <p:attrName>fill.type</p:attrName>
                                        </p:attrNameLst>
                                      </p:cBhvr>
                                      <p:to>
                                        <p:strVal val="solid"/>
                                      </p:to>
                                    </p:set>
                                    <p:set>
                                      <p:cBhvr>
                                        <p:cTn id="407" dur="500" fill="hold"/>
                                        <p:tgtEl>
                                          <p:spTgt spid="184"/>
                                        </p:tgtEl>
                                        <p:attrNameLst>
                                          <p:attrName>fill.on</p:attrName>
                                        </p:attrNameLst>
                                      </p:cBhvr>
                                      <p:to>
                                        <p:strVal val="true"/>
                                      </p:to>
                                    </p:set>
                                  </p:childTnLst>
                                </p:cTn>
                              </p:par>
                            </p:childTnLst>
                          </p:cTn>
                        </p:par>
                      </p:childTnLst>
                    </p:cTn>
                  </p:par>
                  <p:par>
                    <p:cTn id="408" fill="hold">
                      <p:stCondLst>
                        <p:cond delay="indefinite"/>
                      </p:stCondLst>
                      <p:childTnLst>
                        <p:par>
                          <p:cTn id="409" fill="hold">
                            <p:stCondLst>
                              <p:cond delay="0"/>
                            </p:stCondLst>
                            <p:childTnLst>
                              <p:par>
                                <p:cTn id="410" presetID="6" presetClass="exit" presetSubtype="32" fill="hold" grpId="1" nodeType="clickEffect">
                                  <p:stCondLst>
                                    <p:cond delay="0"/>
                                  </p:stCondLst>
                                  <p:childTnLst>
                                    <p:animEffect transition="out" filter="circle(out)">
                                      <p:cBhvr>
                                        <p:cTn id="411" dur="2000"/>
                                        <p:tgtEl>
                                          <p:spTgt spid="141"/>
                                        </p:tgtEl>
                                      </p:cBhvr>
                                    </p:animEffect>
                                    <p:set>
                                      <p:cBhvr>
                                        <p:cTn id="412" dur="1" fill="hold">
                                          <p:stCondLst>
                                            <p:cond delay="1999"/>
                                          </p:stCondLst>
                                        </p:cTn>
                                        <p:tgtEl>
                                          <p:spTgt spid="141"/>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42"/>
                                        </p:tgtEl>
                                      </p:cBhvr>
                                    </p:animEffect>
                                    <p:set>
                                      <p:cBhvr>
                                        <p:cTn id="415" dur="1" fill="hold">
                                          <p:stCondLst>
                                            <p:cond delay="1999"/>
                                          </p:stCondLst>
                                        </p:cTn>
                                        <p:tgtEl>
                                          <p:spTgt spid="142"/>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43"/>
                                        </p:tgtEl>
                                      </p:cBhvr>
                                    </p:animEffect>
                                    <p:set>
                                      <p:cBhvr>
                                        <p:cTn id="418" dur="1" fill="hold">
                                          <p:stCondLst>
                                            <p:cond delay="1999"/>
                                          </p:stCondLst>
                                        </p:cTn>
                                        <p:tgtEl>
                                          <p:spTgt spid="143"/>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44"/>
                                        </p:tgtEl>
                                      </p:cBhvr>
                                    </p:animEffect>
                                    <p:set>
                                      <p:cBhvr>
                                        <p:cTn id="421" dur="1" fill="hold">
                                          <p:stCondLst>
                                            <p:cond delay="1999"/>
                                          </p:stCondLst>
                                        </p:cTn>
                                        <p:tgtEl>
                                          <p:spTgt spid="144"/>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83"/>
                                        </p:tgtEl>
                                      </p:cBhvr>
                                    </p:animEffect>
                                    <p:set>
                                      <p:cBhvr>
                                        <p:cTn id="424" dur="1" fill="hold">
                                          <p:stCondLst>
                                            <p:cond delay="1999"/>
                                          </p:stCondLst>
                                        </p:cTn>
                                        <p:tgtEl>
                                          <p:spTgt spid="183"/>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84"/>
                                        </p:tgtEl>
                                      </p:cBhvr>
                                    </p:animEffect>
                                    <p:set>
                                      <p:cBhvr>
                                        <p:cTn id="427" dur="1" fill="hold">
                                          <p:stCondLst>
                                            <p:cond delay="1999"/>
                                          </p:stCondLst>
                                        </p:cTn>
                                        <p:tgtEl>
                                          <p:spTgt spid="184"/>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90"/>
                                        </p:tgtEl>
                                      </p:cBhvr>
                                    </p:animEffect>
                                    <p:set>
                                      <p:cBhvr>
                                        <p:cTn id="430" dur="1" fill="hold">
                                          <p:stCondLst>
                                            <p:cond delay="19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3" grpId="0" animBg="1"/>
      <p:bldP spid="3" grpId="1" animBg="1"/>
      <p:bldP spid="4" grpId="0" animBg="1"/>
      <p:bldP spid="4" grpId="1" animBg="1"/>
      <p:bldP spid="74" grpId="0" animBg="1"/>
      <p:bldP spid="74"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30" grpId="0" animBg="1"/>
      <p:bldP spid="130"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a:extLst>
              <a:ext uri="{FF2B5EF4-FFF2-40B4-BE49-F238E27FC236}">
                <a16:creationId xmlns:a16="http://schemas.microsoft.com/office/drawing/2014/main" id="{77E5BCF4-893A-440B-A98A-5C7408F278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Có mấy người thuộc nhóm Xa-đốc đến gặp Đức Giê-su. Nhóm này chủ trương không có sự sống lại. Mấy người ấy hỏi Đức Giê-su:</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71CF555-271D-4671-BACA-1510151F8857}"/>
              </a:ext>
            </a:extLst>
          </p:cNvPr>
          <p:cNvGraphicFramePr>
            <a:graphicFrameLocks noGrp="1"/>
          </p:cNvGraphicFramePr>
          <p:nvPr>
            <p:extLst>
              <p:ext uri="{D42A27DB-BD31-4B8C-83A1-F6EECF244321}">
                <p14:modId xmlns:p14="http://schemas.microsoft.com/office/powerpoint/2010/main" val="3526688808"/>
              </p:ext>
            </p:extLst>
          </p:nvPr>
        </p:nvGraphicFramePr>
        <p:xfrm>
          <a:off x="0" y="0"/>
          <a:ext cx="12192004" cy="6857998"/>
        </p:xfrm>
        <a:graphic>
          <a:graphicData uri="http://schemas.openxmlformats.org/drawingml/2006/table">
            <a:tbl>
              <a:tblPr firstRow="1" bandRow="1">
                <a:tableStyleId>{5940675A-B579-460E-94D1-54222C63F5DA}</a:tableStyleId>
              </a:tblPr>
              <a:tblGrid>
                <a:gridCol w="1108364">
                  <a:extLst>
                    <a:ext uri="{9D8B030D-6E8A-4147-A177-3AD203B41FA5}">
                      <a16:colId xmlns:a16="http://schemas.microsoft.com/office/drawing/2014/main" val="1477678043"/>
                    </a:ext>
                  </a:extLst>
                </a:gridCol>
                <a:gridCol w="1108364">
                  <a:extLst>
                    <a:ext uri="{9D8B030D-6E8A-4147-A177-3AD203B41FA5}">
                      <a16:colId xmlns:a16="http://schemas.microsoft.com/office/drawing/2014/main" val="2356153170"/>
                    </a:ext>
                  </a:extLst>
                </a:gridCol>
                <a:gridCol w="1108364">
                  <a:extLst>
                    <a:ext uri="{9D8B030D-6E8A-4147-A177-3AD203B41FA5}">
                      <a16:colId xmlns:a16="http://schemas.microsoft.com/office/drawing/2014/main" val="535985818"/>
                    </a:ext>
                  </a:extLst>
                </a:gridCol>
                <a:gridCol w="1108364">
                  <a:extLst>
                    <a:ext uri="{9D8B030D-6E8A-4147-A177-3AD203B41FA5}">
                      <a16:colId xmlns:a16="http://schemas.microsoft.com/office/drawing/2014/main" val="1743134784"/>
                    </a:ext>
                  </a:extLst>
                </a:gridCol>
                <a:gridCol w="1108364">
                  <a:extLst>
                    <a:ext uri="{9D8B030D-6E8A-4147-A177-3AD203B41FA5}">
                      <a16:colId xmlns:a16="http://schemas.microsoft.com/office/drawing/2014/main" val="4137164561"/>
                    </a:ext>
                  </a:extLst>
                </a:gridCol>
                <a:gridCol w="1108364">
                  <a:extLst>
                    <a:ext uri="{9D8B030D-6E8A-4147-A177-3AD203B41FA5}">
                      <a16:colId xmlns:a16="http://schemas.microsoft.com/office/drawing/2014/main" val="3948434602"/>
                    </a:ext>
                  </a:extLst>
                </a:gridCol>
                <a:gridCol w="1108364">
                  <a:extLst>
                    <a:ext uri="{9D8B030D-6E8A-4147-A177-3AD203B41FA5}">
                      <a16:colId xmlns:a16="http://schemas.microsoft.com/office/drawing/2014/main" val="2886751452"/>
                    </a:ext>
                  </a:extLst>
                </a:gridCol>
                <a:gridCol w="1108364">
                  <a:extLst>
                    <a:ext uri="{9D8B030D-6E8A-4147-A177-3AD203B41FA5}">
                      <a16:colId xmlns:a16="http://schemas.microsoft.com/office/drawing/2014/main" val="532594679"/>
                    </a:ext>
                  </a:extLst>
                </a:gridCol>
                <a:gridCol w="1108364">
                  <a:extLst>
                    <a:ext uri="{9D8B030D-6E8A-4147-A177-3AD203B41FA5}">
                      <a16:colId xmlns:a16="http://schemas.microsoft.com/office/drawing/2014/main" val="3665494410"/>
                    </a:ext>
                  </a:extLst>
                </a:gridCol>
                <a:gridCol w="1108364">
                  <a:extLst>
                    <a:ext uri="{9D8B030D-6E8A-4147-A177-3AD203B41FA5}">
                      <a16:colId xmlns:a16="http://schemas.microsoft.com/office/drawing/2014/main" val="1021267771"/>
                    </a:ext>
                  </a:extLst>
                </a:gridCol>
                <a:gridCol w="1108364">
                  <a:extLst>
                    <a:ext uri="{9D8B030D-6E8A-4147-A177-3AD203B41FA5}">
                      <a16:colId xmlns:a16="http://schemas.microsoft.com/office/drawing/2014/main" val="546129632"/>
                    </a:ext>
                  </a:extLst>
                </a:gridCol>
              </a:tblGrid>
              <a:tr h="979714">
                <a:tc>
                  <a:txBody>
                    <a:bodyPr/>
                    <a:lstStyle/>
                    <a:p>
                      <a:pPr algn="ctr"/>
                      <a:endParaRPr lang="en-US" sz="3600"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M</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Ô</a:t>
                      </a:r>
                      <a:endParaRPr lang="en-US" sz="3600" b="1"/>
                    </a:p>
                  </a:txBody>
                  <a:tcPr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vi-VN" sz="5400" b="1"/>
                        <a:t>S</a:t>
                      </a:r>
                      <a:endParaRPr lang="en-US" sz="5400" b="1"/>
                    </a:p>
                  </a:txBody>
                  <a:tcPr anchor="ctr">
                    <a:lnR w="12700" cap="flat" cmpd="sng" algn="ctr">
                      <a:solidFill>
                        <a:schemeClr val="tx1"/>
                      </a:solidFill>
                      <a:prstDash val="solid"/>
                      <a:round/>
                      <a:headEnd type="none" w="med" len="med"/>
                      <a:tailEnd type="none" w="med" len="med"/>
                    </a:lnR>
                    <a:solidFill>
                      <a:srgbClr val="FF0000"/>
                    </a:solidFill>
                  </a:tcPr>
                </a:tc>
                <a:tc>
                  <a:txBody>
                    <a:bodyPr/>
                    <a:lstStyle/>
                    <a:p>
                      <a:pPr algn="ctr"/>
                      <a:r>
                        <a:rPr lang="vi-VN" sz="3600" b="1"/>
                        <a:t>Ê</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979714">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X</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ctr"/>
                      <a:r>
                        <a:rPr lang="vi-VN" sz="3600" b="1"/>
                        <a:t>Đ</a:t>
                      </a:r>
                      <a:endParaRPr lang="en-US" sz="3600" b="1"/>
                    </a:p>
                  </a:txBody>
                  <a:tcPr anchor="ctr">
                    <a:solidFill>
                      <a:srgbClr val="FFFF00"/>
                    </a:solidFill>
                  </a:tcPr>
                </a:tc>
                <a:tc>
                  <a:txBody>
                    <a:bodyPr/>
                    <a:lstStyle/>
                    <a:p>
                      <a:pPr algn="ctr"/>
                      <a:r>
                        <a:rPr lang="vi-VN" sz="5400" b="1"/>
                        <a:t>Ố</a:t>
                      </a:r>
                      <a:endParaRPr lang="en-US" sz="5400" b="1"/>
                    </a:p>
                  </a:txBody>
                  <a:tcPr anchor="ctr">
                    <a:lnR w="12700" cap="flat" cmpd="sng" algn="ctr">
                      <a:solidFill>
                        <a:schemeClr val="tx1"/>
                      </a:solidFill>
                      <a:prstDash val="solid"/>
                      <a:round/>
                      <a:headEnd type="none" w="med" len="med"/>
                      <a:tailEnd type="none" w="med" len="med"/>
                    </a:lnR>
                    <a:solidFill>
                      <a:srgbClr val="FF0000"/>
                    </a:solidFill>
                  </a:tcPr>
                </a:tc>
                <a:tc>
                  <a:txBody>
                    <a:bodyPr/>
                    <a:lstStyle/>
                    <a:p>
                      <a:pPr algn="ctr"/>
                      <a:r>
                        <a:rPr lang="vi-VN" sz="3600" b="1"/>
                        <a:t>C</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979714">
                <a:tc>
                  <a:txBody>
                    <a:bodyPr/>
                    <a:lstStyle/>
                    <a:p>
                      <a:pPr algn="ctr"/>
                      <a:endParaRPr lang="en-US" sz="3600"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vi-VN" sz="3600" b="1"/>
                        <a:t>T</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H</a:t>
                      </a:r>
                      <a:endParaRPr lang="en-US" sz="3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solidFill>
                      <a:srgbClr val="FFFF00"/>
                    </a:solidFill>
                  </a:tcPr>
                </a:tc>
                <a:tc>
                  <a:txBody>
                    <a:bodyPr/>
                    <a:lstStyle/>
                    <a:p>
                      <a:pPr algn="ctr"/>
                      <a:r>
                        <a:rPr lang="vi-VN" sz="3600" b="1"/>
                        <a:t>Ê</a:t>
                      </a:r>
                      <a:endParaRPr lang="en-US" sz="3600" b="1"/>
                    </a:p>
                  </a:txBody>
                  <a:tcPr anchor="ctr">
                    <a:solidFill>
                      <a:srgbClr val="FFFF00"/>
                    </a:solidFill>
                  </a:tcPr>
                </a:tc>
                <a:tc>
                  <a:txBody>
                    <a:bodyPr/>
                    <a:lstStyle/>
                    <a:p>
                      <a:pPr algn="ctr"/>
                      <a:r>
                        <a:rPr lang="vi-VN" sz="5400" b="1"/>
                        <a:t>N</a:t>
                      </a:r>
                      <a:endParaRPr lang="en-US" sz="5400" b="1"/>
                    </a:p>
                  </a:txBody>
                  <a:tcPr anchor="ctr">
                    <a:solidFill>
                      <a:srgbClr val="FF0000"/>
                    </a:solidFill>
                  </a:tcPr>
                </a:tc>
                <a:tc>
                  <a:txBody>
                    <a:bodyPr/>
                    <a:lstStyle/>
                    <a:p>
                      <a:pPr algn="ctr"/>
                      <a:r>
                        <a:rPr lang="vi-VN" sz="3600" b="1"/>
                        <a:t>C</a:t>
                      </a:r>
                      <a:endParaRPr lang="en-US" sz="3600" b="1"/>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algn="ctr"/>
                      <a:r>
                        <a:rPr lang="vi-VN" sz="3600" b="1"/>
                        <a:t>H</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Ú</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979714">
                <a:tc>
                  <a:txBody>
                    <a:bodyPr/>
                    <a:lstStyle/>
                    <a:p>
                      <a:pPr algn="ctr"/>
                      <a:endParaRPr lang="en-US" sz="3600" b="1"/>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tcPr>
                </a:tc>
                <a:tc>
                  <a:txBody>
                    <a:bodyPr/>
                    <a:lstStyle/>
                    <a:p>
                      <a:pPr algn="ctr"/>
                      <a:endParaRPr lang="en-US" sz="3600" b="1"/>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3600" b="1"/>
                        <a:t>Đ</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Ứ</a:t>
                      </a:r>
                      <a:endParaRPr lang="en-US" sz="3600" b="1"/>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C</a:t>
                      </a:r>
                      <a:endParaRPr lang="en-US" sz="3600" b="1"/>
                    </a:p>
                  </a:txBody>
                  <a:tcPr anchor="ctr">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G</a:t>
                      </a:r>
                      <a:endParaRPr lang="en-US" sz="5400" b="1"/>
                    </a:p>
                  </a:txBody>
                  <a:tcPr anchor="ctr">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3600" b="1"/>
                        <a:t>I</a:t>
                      </a:r>
                      <a:endParaRPr lang="en-US" sz="3600" b="1"/>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Ê</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U</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06703934"/>
                  </a:ext>
                </a:extLst>
              </a:tr>
              <a:tr h="979714">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Ự</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S</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Ố</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N</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G</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L</a:t>
                      </a:r>
                      <a:endParaRPr lang="en-US" sz="5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3600" b="1"/>
                        <a:t>Ạ</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I</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805464"/>
                  </a:ext>
                </a:extLst>
              </a:tr>
              <a:tr h="979714">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3600" b="1"/>
                        <a:t>B</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Ạ</a:t>
                      </a:r>
                      <a:endParaRPr lang="en-US" sz="5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3600" b="1"/>
                        <a:t>Y</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610755"/>
                  </a:ext>
                </a:extLst>
              </a:tr>
              <a:tr h="979714">
                <a:tc>
                  <a:txBody>
                    <a:bodyPr/>
                    <a:lstStyle/>
                    <a:p>
                      <a:pPr algn="ctr"/>
                      <a:endParaRPr lang="en-US" sz="3600" b="1"/>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vi-VN" sz="3600" b="1"/>
                        <a:t>G</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5400" b="1"/>
                        <a:t>I</a:t>
                      </a:r>
                      <a:endParaRPr lang="en-US" sz="5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vi-VN" sz="3600" b="1"/>
                        <a:t>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C</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600" b="1"/>
                        <a:t>Ó</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3600" b="1"/>
                        <a:t>P</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449368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6300" b="1">
                <a:latin typeface="Tahoma" panose="020B0604030504040204" pitchFamily="34" charset="0"/>
                <a:ea typeface="Tahoma" panose="020B0604030504040204" pitchFamily="34" charset="0"/>
                <a:cs typeface="Tahoma" panose="020B0604030504040204" pitchFamily="34" charset="0"/>
              </a:rPr>
              <a:t>"Thưa Thầy, ông Mô-sê có viết cho chúng ta điều luật này: Nếu anh hay em của người nào chết đi, đã có vợ mà không có con, thì người ấy phải lấy nàng, để sinh con nối dòng cho anh hay em mình.</a:t>
            </a:r>
            <a:endParaRPr lang="en-US" sz="6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nhà kia có bảy anh em trai. Người anh cả lấy vợ, nhưng chưa có con thì đã chết. Người thứ hai, rồi người thứ ba đã lấy người vợ goá ấy.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6300" b="1">
                <a:latin typeface="Tahoma" panose="020B0604030504040204" pitchFamily="34" charset="0"/>
                <a:ea typeface="Tahoma" panose="020B0604030504040204" pitchFamily="34" charset="0"/>
                <a:cs typeface="Tahoma" panose="020B0604030504040204" pitchFamily="34" charset="0"/>
              </a:rPr>
              <a:t> Cứ như vậy, bảy anh em đều chết đi mà không để lại đứa con nào. Cuối cùng, người đàn bà ấy cũng chết. Vậy trong ngày sống lại, người đàn bà ấy sẽ là vợ ai, vì cả bảy đều đã lấy nàng làm vợ? </a:t>
            </a:r>
            <a:endParaRPr lang="en-US" sz="6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Đức Giê-su đáp: "Con cái đời này cưới vợ lấy chồng, chứ những ai được xét là đáng hưởng phúc đời sau và sống lại từ cõi chết, thì không cưới vợ cũng chẳng lấy chồng.</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Quả thật, họ không thể chết nữa, vì được ngang hàng với các thiên thần. Họ là con cái Thiên Chúa, vì là con cái sự sống lại.</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về vấn đề kẻ chết trỗi dậy, thì chính ông Mô-sê cũng đã cho thấy trong đoạn văn nói về bụi gai,</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840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khi ông gọi Đức Chúa là Thiên Chúa của tổ phụ Áp-ra-ham,Thiên Chúa của tổ phụ I-xa-ác, và Thiên Chúa của tổ phụ Gia-cóp.</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6227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12169</TotalTime>
  <Words>815</Words>
  <Application>Microsoft Office PowerPoint</Application>
  <PresentationFormat>Widescreen</PresentationFormat>
  <Paragraphs>182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Có mấy người thuộc nhóm Xa-đốc đến gặp Đức Giê-su. Nhóm này chủ trương không có sự sống lại. Mấy người ấy hỏi Đức Giê-su:</vt:lpstr>
      <vt:lpstr>"Thưa Thầy, ông Mô-sê có viết cho chúng ta điều luật này: Nếu anh hay em của người nào chết đi, đã có vợ mà không có con, thì người ấy phải lấy nàng, để sinh con nối dòng cho anh hay em mình.</vt:lpstr>
      <vt:lpstr>Vậy nhà kia có bảy anh em trai. Người anh cả lấy vợ, nhưng chưa có con thì đã chết. Người thứ hai, rồi người thứ ba đã lấy người vợ goá ấy. </vt:lpstr>
      <vt:lpstr> Cứ như vậy, bảy anh em đều chết đi mà không để lại đứa con nào. Cuối cùng, người đàn bà ấy cũng chết. Vậy trong ngày sống lại, người đàn bà ấy sẽ là vợ ai, vì cả bảy đều đã lấy nàng làm vợ? </vt:lpstr>
      <vt:lpstr>Đức Giê-su đáp: "Con cái đời này cưới vợ lấy chồng, chứ những ai được xét là đáng hưởng phúc đời sau và sống lại từ cõi chết, thì không cưới vợ cũng chẳng lấy chồng.</vt:lpstr>
      <vt:lpstr>Quả thật, họ không thể chết nữa, vì được ngang hàng với các thiên thần. Họ là con cái Thiên Chúa, vì là con cái sự sống lại.</vt:lpstr>
      <vt:lpstr>Còn về vấn đề kẻ chết trỗi dậy, thì chính ông Mô-sê cũng đã cho thấy trong đoạn văn nói về bụi gai,</vt:lpstr>
      <vt:lpstr>khi ông gọi Đức Chúa là Thiên Chúa của tổ phụ Áp-ra-ham,Thiên Chúa của tổ phụ I-xa-ác, và Thiên Chúa của tổ phụ Gia-cóp.</vt:lpstr>
      <vt:lpstr>Mà Người không phải là Thiên Chúa của kẻ chết, nhưng là Thiên Chúa của kẻ sống, vì đối với Người, tất cả đều đang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519</cp:revision>
  <dcterms:created xsi:type="dcterms:W3CDTF">2015-10-15T10:55:08Z</dcterms:created>
  <dcterms:modified xsi:type="dcterms:W3CDTF">2019-11-06T13:58:52Z</dcterms:modified>
</cp:coreProperties>
</file>