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1" r:id="rId2"/>
    <p:sldId id="314" r:id="rId3"/>
    <p:sldId id="315" r:id="rId4"/>
    <p:sldId id="332" r:id="rId5"/>
    <p:sldId id="408" r:id="rId6"/>
    <p:sldId id="581" r:id="rId7"/>
    <p:sldId id="616" r:id="rId8"/>
    <p:sldId id="678" r:id="rId9"/>
    <p:sldId id="328" r:id="rId10"/>
    <p:sldId id="365" r:id="rId11"/>
    <p:sldId id="677" r:id="rId12"/>
    <p:sldId id="674" r:id="rId13"/>
    <p:sldId id="675" r:id="rId14"/>
    <p:sldId id="676" r:id="rId15"/>
    <p:sldId id="256" r:id="rId16"/>
    <p:sldId id="668" r:id="rId17"/>
    <p:sldId id="669" r:id="rId18"/>
    <p:sldId id="6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9" autoAdjust="0"/>
    <p:restoredTop sz="94660"/>
  </p:normalViewPr>
  <p:slideViewPr>
    <p:cSldViewPr snapToGrid="0">
      <p:cViewPr>
        <p:scale>
          <a:sx n="50" d="100"/>
          <a:sy n="50" d="100"/>
        </p:scale>
        <p:origin x="432" y="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9C157809-98B4-4DF8-A97B-6A56C75570DC}"/>
    <pc:docChg chg="undo custSel modSld">
      <pc:chgData name="Mr Tam Nguyen" userId="53846575c6d7c6f1" providerId="LiveId" clId="{9C157809-98B4-4DF8-A97B-6A56C75570DC}" dt="2019-11-01T01:09:57.640" v="530"/>
      <pc:docMkLst>
        <pc:docMk/>
      </pc:docMkLst>
      <pc:sldChg chg="addSp delSp modSp delAnim modAnim">
        <pc:chgData name="Mr Tam Nguyen" userId="53846575c6d7c6f1" providerId="LiveId" clId="{9C157809-98B4-4DF8-A97B-6A56C75570DC}" dt="2019-11-01T01:09:57.640" v="530"/>
        <pc:sldMkLst>
          <pc:docMk/>
          <pc:sldMk cId="1817226621" sldId="668"/>
        </pc:sldMkLst>
        <pc:spChg chg="add del mod">
          <ac:chgData name="Mr Tam Nguyen" userId="53846575c6d7c6f1" providerId="LiveId" clId="{9C157809-98B4-4DF8-A97B-6A56C75570DC}" dt="2019-11-01T00:44:49.746" v="272" actId="11529"/>
          <ac:spMkLst>
            <pc:docMk/>
            <pc:sldMk cId="1817226621" sldId="668"/>
            <ac:spMk id="5" creationId="{113B2780-D369-418A-AA65-DF898BFCE00E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6" creationId="{B8F0EA6E-6262-417D-A6DA-42D851B897FA}"/>
          </ac:spMkLst>
        </pc:spChg>
        <pc:spChg chg="add mod">
          <ac:chgData name="Mr Tam Nguyen" userId="53846575c6d7c6f1" providerId="LiveId" clId="{9C157809-98B4-4DF8-A97B-6A56C75570DC}" dt="2019-11-01T00:45:31.445" v="282" actId="1035"/>
          <ac:spMkLst>
            <pc:docMk/>
            <pc:sldMk cId="1817226621" sldId="668"/>
            <ac:spMk id="7" creationId="{E408C580-BFA5-4E5B-8AC1-32722006A98B}"/>
          </ac:spMkLst>
        </pc:spChg>
        <pc:spChg chg="del">
          <ac:chgData name="Mr Tam Nguyen" userId="53846575c6d7c6f1" providerId="LiveId" clId="{9C157809-98B4-4DF8-A97B-6A56C75570DC}" dt="2019-11-01T00:24:09.730" v="0" actId="478"/>
          <ac:spMkLst>
            <pc:docMk/>
            <pc:sldMk cId="1817226621" sldId="668"/>
            <ac:spMk id="8" creationId="{0A679ABE-4BB6-4E11-9BAB-88A9C2F1BA9D}"/>
          </ac:spMkLst>
        </pc:spChg>
        <pc:spChg chg="mod">
          <ac:chgData name="Mr Tam Nguyen" userId="53846575c6d7c6f1" providerId="LiveId" clId="{9C157809-98B4-4DF8-A97B-6A56C75570DC}" dt="2019-11-01T00:24:33.598" v="5" actId="14100"/>
          <ac:spMkLst>
            <pc:docMk/>
            <pc:sldMk cId="1817226621" sldId="668"/>
            <ac:spMk id="9" creationId="{D721C701-DEA9-4953-9AE0-9724C9955AF2}"/>
          </ac:spMkLst>
        </pc:spChg>
        <pc:spChg chg="mod">
          <ac:chgData name="Mr Tam Nguyen" userId="53846575c6d7c6f1" providerId="LiveId" clId="{9C157809-98B4-4DF8-A97B-6A56C75570DC}" dt="2019-11-01T00:53:03.009" v="359" actId="1076"/>
          <ac:spMkLst>
            <pc:docMk/>
            <pc:sldMk cId="1817226621" sldId="668"/>
            <ac:spMk id="10" creationId="{88D370C5-712C-42E4-8B24-57DC40D481BE}"/>
          </ac:spMkLst>
        </pc:spChg>
        <pc:spChg chg="add mod">
          <ac:chgData name="Mr Tam Nguyen" userId="53846575c6d7c6f1" providerId="LiveId" clId="{9C157809-98B4-4DF8-A97B-6A56C75570DC}" dt="2019-11-01T00:49:44.235" v="339" actId="403"/>
          <ac:spMkLst>
            <pc:docMk/>
            <pc:sldMk cId="1817226621" sldId="668"/>
            <ac:spMk id="11" creationId="{D5F3C37F-7FFF-42CE-A758-FC8445EB0082}"/>
          </ac:spMkLst>
        </pc:spChg>
        <pc:spChg chg="mod">
          <ac:chgData name="Mr Tam Nguyen" userId="53846575c6d7c6f1" providerId="LiveId" clId="{9C157809-98B4-4DF8-A97B-6A56C75570DC}" dt="2019-11-01T00:25:56.850" v="78" actId="1036"/>
          <ac:spMkLst>
            <pc:docMk/>
            <pc:sldMk cId="1817226621" sldId="668"/>
            <ac:spMk id="51" creationId="{EF1A1A8A-17F7-40ED-ABD6-0EA95C4153BD}"/>
          </ac:spMkLst>
        </pc:spChg>
        <pc:spChg chg="mod">
          <ac:chgData name="Mr Tam Nguyen" userId="53846575c6d7c6f1" providerId="LiveId" clId="{9C157809-98B4-4DF8-A97B-6A56C75570DC}" dt="2019-11-01T00:25:45.784" v="36" actId="1036"/>
          <ac:spMkLst>
            <pc:docMk/>
            <pc:sldMk cId="1817226621" sldId="668"/>
            <ac:spMk id="71" creationId="{256F90D4-A3D1-4452-BC1C-66AD0E97C033}"/>
          </ac:spMkLst>
        </pc:spChg>
        <pc:spChg chg="del">
          <ac:chgData name="Mr Tam Nguyen" userId="53846575c6d7c6f1" providerId="LiveId" clId="{9C157809-98B4-4DF8-A97B-6A56C75570DC}" dt="2019-11-01T00:24:23.803" v="3" actId="478"/>
          <ac:spMkLst>
            <pc:docMk/>
            <pc:sldMk cId="1817226621" sldId="668"/>
            <ac:spMk id="72" creationId="{B69D6967-61FA-4ADD-BF7B-11FC206073B9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76" creationId="{5310BBCD-0B74-4C6D-AF92-40FAC5859353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77" creationId="{F7353EFF-1B9A-42B9-946E-AD6CAD465315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78" creationId="{43C2734D-C16D-468D-97C0-6104BFB511C2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79" creationId="{85DE3E8B-32B7-4820-BD50-E37532C2B6DC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0" creationId="{CBC5EFE5-6654-4F94-B222-885CECADD13C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1" creationId="{8946CB5D-BCEE-48D4-9365-5DA80DF9E745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2" creationId="{2C26A8C8-DF7B-4D47-856B-660E38EEA25F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3" creationId="{FBCB2177-980E-4B45-AE13-D3342CF83D95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4" creationId="{0424C609-F904-4AD3-94FD-2B8AC79F534F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5" creationId="{657E6196-906E-4DB0-A424-BC3639706C56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6" creationId="{4B1B3609-CF80-4868-8597-435F8641BDD4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7" creationId="{196F106B-AD9B-4F43-8A25-D3FE8B61614B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8" creationId="{A25A3775-4C23-4017-B6EE-F246992BD0EA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89" creationId="{1AFE9F69-FA2E-4CB7-AAB3-93CD06C8DCE2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0" creationId="{35C5B3C4-58FD-4E9B-95DC-387F26A74FEF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1" creationId="{3FBDD2DA-F780-45BA-B064-87A323D37518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2" creationId="{E51F14EE-686E-4487-BBDE-117DF91889C4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3" creationId="{24D69095-0614-4859-B4B4-14FA4985DAE1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4" creationId="{1C37A934-68A3-4ABC-99DE-63C0C018E245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5" creationId="{FEC6FF6E-5343-4EF5-B972-40F268EDDD0A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6" creationId="{5F219E7E-55F1-4AFD-B277-39331F7E4181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7" creationId="{12BF32BD-6B70-4EC6-9589-86D32095133D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8" creationId="{285AD019-1AA3-41A9-9C03-B325C2236527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99" creationId="{76E44ECD-50A9-4D95-8AFC-24EE446D8755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0" creationId="{50923727-501B-4CD3-B35E-75413BBCFA8C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1" creationId="{E4F72E9D-07FE-47D0-9D10-B4B1BF0825E7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2" creationId="{6C3BC37E-247A-48A9-9A9E-38A5A0C105FA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3" creationId="{DCBB939A-3221-4E62-ABDD-F4D2F3DE1E7B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4" creationId="{1F2BC118-FB8C-4477-BF2F-58EB7E54CC3A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5" creationId="{B534D1BF-C05D-4EA3-A820-70604155C659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6" creationId="{88535626-2D45-462A-8EAC-9325D34925CB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7" creationId="{F69212B1-DC4D-4B5E-9126-E9AD5DEFB5EB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8" creationId="{A927522C-6C4D-4FB9-B21E-5FAB37082092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09" creationId="{51A83610-2763-4C2F-99EA-FCEC9617F829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10" creationId="{84D4DDD2-0256-4AAC-851F-53B2A5242733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11" creationId="{BA38FD62-48BD-4751-BC1F-E0679F5E6553}"/>
          </ac:spMkLst>
        </pc:spChg>
        <pc:spChg chg="add mod">
          <ac:chgData name="Mr Tam Nguyen" userId="53846575c6d7c6f1" providerId="LiveId" clId="{9C157809-98B4-4DF8-A97B-6A56C75570DC}" dt="2019-11-01T00:45:42.416" v="283" actId="571"/>
          <ac:spMkLst>
            <pc:docMk/>
            <pc:sldMk cId="1817226621" sldId="668"/>
            <ac:spMk id="112" creationId="{4AE353AE-727A-4B30-8C02-EF004892ADE0}"/>
          </ac:spMkLst>
        </pc:spChg>
        <pc:spChg chg="add mod">
          <ac:chgData name="Mr Tam Nguyen" userId="53846575c6d7c6f1" providerId="LiveId" clId="{9C157809-98B4-4DF8-A97B-6A56C75570DC}" dt="2019-11-01T00:45:57.981" v="286" actId="1038"/>
          <ac:spMkLst>
            <pc:docMk/>
            <pc:sldMk cId="1817226621" sldId="668"/>
            <ac:spMk id="113" creationId="{29B6E483-DB7D-4E34-9FE7-255238E3F902}"/>
          </ac:spMkLst>
        </pc:spChg>
        <pc:spChg chg="add mod">
          <ac:chgData name="Mr Tam Nguyen" userId="53846575c6d7c6f1" providerId="LiveId" clId="{9C157809-98B4-4DF8-A97B-6A56C75570DC}" dt="2019-11-01T00:45:57.981" v="286" actId="1038"/>
          <ac:spMkLst>
            <pc:docMk/>
            <pc:sldMk cId="1817226621" sldId="668"/>
            <ac:spMk id="114" creationId="{FE1F8D08-518E-4DC0-B54F-4B1277F848E1}"/>
          </ac:spMkLst>
        </pc:spChg>
        <pc:spChg chg="add mod">
          <ac:chgData name="Mr Tam Nguyen" userId="53846575c6d7c6f1" providerId="LiveId" clId="{9C157809-98B4-4DF8-A97B-6A56C75570DC}" dt="2019-11-01T00:46:18.118" v="292" actId="1037"/>
          <ac:spMkLst>
            <pc:docMk/>
            <pc:sldMk cId="1817226621" sldId="668"/>
            <ac:spMk id="115" creationId="{D8AA6726-16A9-4164-ABC9-F99E01948492}"/>
          </ac:spMkLst>
        </pc:spChg>
        <pc:spChg chg="add mod">
          <ac:chgData name="Mr Tam Nguyen" userId="53846575c6d7c6f1" providerId="LiveId" clId="{9C157809-98B4-4DF8-A97B-6A56C75570DC}" dt="2019-11-01T00:46:18.118" v="292" actId="1037"/>
          <ac:spMkLst>
            <pc:docMk/>
            <pc:sldMk cId="1817226621" sldId="668"/>
            <ac:spMk id="116" creationId="{69CF9A20-F00E-43E6-9169-FD10E745952C}"/>
          </ac:spMkLst>
        </pc:spChg>
        <pc:spChg chg="add mod">
          <ac:chgData name="Mr Tam Nguyen" userId="53846575c6d7c6f1" providerId="LiveId" clId="{9C157809-98B4-4DF8-A97B-6A56C75570DC}" dt="2019-11-01T00:46:23.511" v="296" actId="1038"/>
          <ac:spMkLst>
            <pc:docMk/>
            <pc:sldMk cId="1817226621" sldId="668"/>
            <ac:spMk id="117" creationId="{B062F6D1-0E7E-435F-9E2D-04E0A3D10AA1}"/>
          </ac:spMkLst>
        </pc:spChg>
        <pc:spChg chg="add mod">
          <ac:chgData name="Mr Tam Nguyen" userId="53846575c6d7c6f1" providerId="LiveId" clId="{9C157809-98B4-4DF8-A97B-6A56C75570DC}" dt="2019-11-01T00:46:35.241" v="297" actId="571"/>
          <ac:spMkLst>
            <pc:docMk/>
            <pc:sldMk cId="1817226621" sldId="668"/>
            <ac:spMk id="118" creationId="{9062C0F4-D1FA-4A93-9243-A11A1755F2E1}"/>
          </ac:spMkLst>
        </pc:spChg>
        <pc:spChg chg="add mod">
          <ac:chgData name="Mr Tam Nguyen" userId="53846575c6d7c6f1" providerId="LiveId" clId="{9C157809-98B4-4DF8-A97B-6A56C75570DC}" dt="2019-11-01T00:46:35.241" v="297" actId="571"/>
          <ac:spMkLst>
            <pc:docMk/>
            <pc:sldMk cId="1817226621" sldId="668"/>
            <ac:spMk id="119" creationId="{36EF3CBD-A505-460B-8045-3302DF3D2CC4}"/>
          </ac:spMkLst>
        </pc:spChg>
        <pc:spChg chg="add mod">
          <ac:chgData name="Mr Tam Nguyen" userId="53846575c6d7c6f1" providerId="LiveId" clId="{9C157809-98B4-4DF8-A97B-6A56C75570DC}" dt="2019-11-01T00:46:35.241" v="297" actId="571"/>
          <ac:spMkLst>
            <pc:docMk/>
            <pc:sldMk cId="1817226621" sldId="668"/>
            <ac:spMk id="120" creationId="{42AEB2DD-2A5D-4097-BAB5-9385BE8A23EA}"/>
          </ac:spMkLst>
        </pc:spChg>
        <pc:spChg chg="add mod">
          <ac:chgData name="Mr Tam Nguyen" userId="53846575c6d7c6f1" providerId="LiveId" clId="{9C157809-98B4-4DF8-A97B-6A56C75570DC}" dt="2019-11-01T00:46:35.241" v="297" actId="571"/>
          <ac:spMkLst>
            <pc:docMk/>
            <pc:sldMk cId="1817226621" sldId="668"/>
            <ac:spMk id="121" creationId="{3E48D1E3-A54C-4216-8E86-9F5CF6F6DD71}"/>
          </ac:spMkLst>
        </pc:spChg>
        <pc:spChg chg="add mod">
          <ac:chgData name="Mr Tam Nguyen" userId="53846575c6d7c6f1" providerId="LiveId" clId="{9C157809-98B4-4DF8-A97B-6A56C75570DC}" dt="2019-11-01T00:46:35.241" v="297" actId="571"/>
          <ac:spMkLst>
            <pc:docMk/>
            <pc:sldMk cId="1817226621" sldId="668"/>
            <ac:spMk id="122" creationId="{054A6DF6-3BE2-4E0E-ABFE-DC036EFD8ACC}"/>
          </ac:spMkLst>
        </pc:spChg>
        <pc:spChg chg="add mod">
          <ac:chgData name="Mr Tam Nguyen" userId="53846575c6d7c6f1" providerId="LiveId" clId="{9C157809-98B4-4DF8-A97B-6A56C75570DC}" dt="2019-11-01T00:46:35.241" v="297" actId="571"/>
          <ac:spMkLst>
            <pc:docMk/>
            <pc:sldMk cId="1817226621" sldId="668"/>
            <ac:spMk id="123" creationId="{2E10355B-156A-4045-B17B-F434A0109DA6}"/>
          </ac:spMkLst>
        </pc:spChg>
        <pc:spChg chg="add mod">
          <ac:chgData name="Mr Tam Nguyen" userId="53846575c6d7c6f1" providerId="LiveId" clId="{9C157809-98B4-4DF8-A97B-6A56C75570DC}" dt="2019-11-01T00:46:35.241" v="297" actId="571"/>
          <ac:spMkLst>
            <pc:docMk/>
            <pc:sldMk cId="1817226621" sldId="668"/>
            <ac:spMk id="124" creationId="{6EB3A03F-F96C-4E9B-B56E-01BC1094D366}"/>
          </ac:spMkLst>
        </pc:spChg>
        <pc:spChg chg="add mod">
          <ac:chgData name="Mr Tam Nguyen" userId="53846575c6d7c6f1" providerId="LiveId" clId="{9C157809-98B4-4DF8-A97B-6A56C75570DC}" dt="2019-11-01T00:47:03.360" v="301" actId="1036"/>
          <ac:spMkLst>
            <pc:docMk/>
            <pc:sldMk cId="1817226621" sldId="668"/>
            <ac:spMk id="125" creationId="{A85B1B16-2176-413D-955A-5F59C90D1D06}"/>
          </ac:spMkLst>
        </pc:spChg>
        <pc:spChg chg="add mod">
          <ac:chgData name="Mr Tam Nguyen" userId="53846575c6d7c6f1" providerId="LiveId" clId="{9C157809-98B4-4DF8-A97B-6A56C75570DC}" dt="2019-11-01T00:47:03.360" v="301" actId="1036"/>
          <ac:spMkLst>
            <pc:docMk/>
            <pc:sldMk cId="1817226621" sldId="668"/>
            <ac:spMk id="126" creationId="{DA3BFBA9-4BE6-40FF-9D38-1745F7089971}"/>
          </ac:spMkLst>
        </pc:spChg>
        <pc:spChg chg="add mod">
          <ac:chgData name="Mr Tam Nguyen" userId="53846575c6d7c6f1" providerId="LiveId" clId="{9C157809-98B4-4DF8-A97B-6A56C75570DC}" dt="2019-11-01T00:47:03.360" v="301" actId="1036"/>
          <ac:spMkLst>
            <pc:docMk/>
            <pc:sldMk cId="1817226621" sldId="668"/>
            <ac:spMk id="127" creationId="{B573E526-A5C3-4626-BA78-1A4D8894A408}"/>
          </ac:spMkLst>
        </pc:spChg>
        <pc:spChg chg="add mod">
          <ac:chgData name="Mr Tam Nguyen" userId="53846575c6d7c6f1" providerId="LiveId" clId="{9C157809-98B4-4DF8-A97B-6A56C75570DC}" dt="2019-11-01T00:47:16.126" v="302" actId="571"/>
          <ac:spMkLst>
            <pc:docMk/>
            <pc:sldMk cId="1817226621" sldId="668"/>
            <ac:spMk id="128" creationId="{8E1B9A5E-9961-45D4-9FE7-EA459534E760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29" creationId="{A4AA7B84-FA03-4779-9E8C-E859B135C7E9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30" creationId="{0A449117-A7F6-4ED0-824F-647503398469}"/>
          </ac:spMkLst>
        </pc:spChg>
        <pc:spChg chg="add mod">
          <ac:chgData name="Mr Tam Nguyen" userId="53846575c6d7c6f1" providerId="LiveId" clId="{9C157809-98B4-4DF8-A97B-6A56C75570DC}" dt="2019-11-01T00:47:16.126" v="302" actId="571"/>
          <ac:spMkLst>
            <pc:docMk/>
            <pc:sldMk cId="1817226621" sldId="668"/>
            <ac:spMk id="131" creationId="{4D61EC05-C69A-4ACC-8A2E-BCA37234D412}"/>
          </ac:spMkLst>
        </pc:spChg>
        <pc:spChg chg="add mod">
          <ac:chgData name="Mr Tam Nguyen" userId="53846575c6d7c6f1" providerId="LiveId" clId="{9C157809-98B4-4DF8-A97B-6A56C75570DC}" dt="2019-11-01T00:47:16.126" v="302" actId="571"/>
          <ac:spMkLst>
            <pc:docMk/>
            <pc:sldMk cId="1817226621" sldId="668"/>
            <ac:spMk id="132" creationId="{3C07C00A-0045-4925-AEB0-B11F554F5E69}"/>
          </ac:spMkLst>
        </pc:spChg>
        <pc:spChg chg="add mod">
          <ac:chgData name="Mr Tam Nguyen" userId="53846575c6d7c6f1" providerId="LiveId" clId="{9C157809-98B4-4DF8-A97B-6A56C75570DC}" dt="2019-11-01T00:47:16.126" v="302" actId="571"/>
          <ac:spMkLst>
            <pc:docMk/>
            <pc:sldMk cId="1817226621" sldId="668"/>
            <ac:spMk id="133" creationId="{5D9AD9A9-110A-4605-B6EC-D673B418DE00}"/>
          </ac:spMkLst>
        </pc:spChg>
        <pc:spChg chg="add mod">
          <ac:chgData name="Mr Tam Nguyen" userId="53846575c6d7c6f1" providerId="LiveId" clId="{9C157809-98B4-4DF8-A97B-6A56C75570DC}" dt="2019-11-01T00:47:16.126" v="302" actId="571"/>
          <ac:spMkLst>
            <pc:docMk/>
            <pc:sldMk cId="1817226621" sldId="668"/>
            <ac:spMk id="134" creationId="{E7BE9A49-5938-4D01-ADE7-85A5D82DF286}"/>
          </ac:spMkLst>
        </pc:spChg>
        <pc:spChg chg="add mod">
          <ac:chgData name="Mr Tam Nguyen" userId="53846575c6d7c6f1" providerId="LiveId" clId="{9C157809-98B4-4DF8-A97B-6A56C75570DC}" dt="2019-11-01T00:47:16.126" v="302" actId="571"/>
          <ac:spMkLst>
            <pc:docMk/>
            <pc:sldMk cId="1817226621" sldId="668"/>
            <ac:spMk id="135" creationId="{AA35D43D-1600-4A86-94BC-5FE3F13C3CF2}"/>
          </ac:spMkLst>
        </pc:spChg>
        <pc:spChg chg="add mod">
          <ac:chgData name="Mr Tam Nguyen" userId="53846575c6d7c6f1" providerId="LiveId" clId="{9C157809-98B4-4DF8-A97B-6A56C75570DC}" dt="2019-11-01T00:47:16.126" v="302" actId="571"/>
          <ac:spMkLst>
            <pc:docMk/>
            <pc:sldMk cId="1817226621" sldId="668"/>
            <ac:spMk id="136" creationId="{A8EF9D72-04DD-49E8-98E9-7EC43BE7A358}"/>
          </ac:spMkLst>
        </pc:spChg>
        <pc:spChg chg="add mod">
          <ac:chgData name="Mr Tam Nguyen" userId="53846575c6d7c6f1" providerId="LiveId" clId="{9C157809-98B4-4DF8-A97B-6A56C75570DC}" dt="2019-11-01T00:47:30.360" v="303" actId="571"/>
          <ac:spMkLst>
            <pc:docMk/>
            <pc:sldMk cId="1817226621" sldId="668"/>
            <ac:spMk id="137" creationId="{32A3F8F7-D942-4909-A889-69DBACE52B2F}"/>
          </ac:spMkLst>
        </pc:spChg>
        <pc:spChg chg="add mod">
          <ac:chgData name="Mr Tam Nguyen" userId="53846575c6d7c6f1" providerId="LiveId" clId="{9C157809-98B4-4DF8-A97B-6A56C75570DC}" dt="2019-11-01T00:47:30.360" v="303" actId="571"/>
          <ac:spMkLst>
            <pc:docMk/>
            <pc:sldMk cId="1817226621" sldId="668"/>
            <ac:spMk id="138" creationId="{C1ECF2DD-ECF8-461A-9118-A7B5A5AF4862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39" creationId="{8A36669A-F556-4703-A1C7-0F45DFADA350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40" creationId="{25168C73-1832-413B-8C1F-2EC62875EC2E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41" creationId="{18A29AB9-28EB-4756-982C-CCC774D9F8AF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42" creationId="{BFA8A75D-244F-4041-A750-19F29BDCBF36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43" creationId="{C8918B3E-8B5A-4122-8D36-F2F1AA2C6657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44" creationId="{A93BA82C-862B-43E4-9149-6EA4CB70EFD4}"/>
          </ac:spMkLst>
        </pc:spChg>
        <pc:spChg chg="add mod">
          <ac:chgData name="Mr Tam Nguyen" userId="53846575c6d7c6f1" providerId="LiveId" clId="{9C157809-98B4-4DF8-A97B-6A56C75570DC}" dt="2019-11-01T00:47:30.360" v="303" actId="571"/>
          <ac:spMkLst>
            <pc:docMk/>
            <pc:sldMk cId="1817226621" sldId="668"/>
            <ac:spMk id="145" creationId="{AFA7D07B-8A24-496C-808B-9EA3D8C0A208}"/>
          </ac:spMkLst>
        </pc:spChg>
        <pc:spChg chg="add mod">
          <ac:chgData name="Mr Tam Nguyen" userId="53846575c6d7c6f1" providerId="LiveId" clId="{9C157809-98B4-4DF8-A97B-6A56C75570DC}" dt="2019-11-01T00:47:30.360" v="303" actId="571"/>
          <ac:spMkLst>
            <pc:docMk/>
            <pc:sldMk cId="1817226621" sldId="668"/>
            <ac:spMk id="146" creationId="{07BF5E58-2386-493A-B2CC-C939DFFC1F5F}"/>
          </ac:spMkLst>
        </pc:spChg>
        <pc:spChg chg="add mod">
          <ac:chgData name="Mr Tam Nguyen" userId="53846575c6d7c6f1" providerId="LiveId" clId="{9C157809-98B4-4DF8-A97B-6A56C75570DC}" dt="2019-11-01T00:47:30.360" v="303" actId="571"/>
          <ac:spMkLst>
            <pc:docMk/>
            <pc:sldMk cId="1817226621" sldId="668"/>
            <ac:spMk id="147" creationId="{5521FA94-ED92-4201-A856-6372A2220D87}"/>
          </ac:spMkLst>
        </pc:spChg>
        <pc:spChg chg="mod">
          <ac:chgData name="Mr Tam Nguyen" userId="53846575c6d7c6f1" providerId="LiveId" clId="{9C157809-98B4-4DF8-A97B-6A56C75570DC}" dt="2019-11-01T00:26:04.846" v="110" actId="1036"/>
          <ac:spMkLst>
            <pc:docMk/>
            <pc:sldMk cId="1817226621" sldId="668"/>
            <ac:spMk id="148" creationId="{5DA30047-9529-4C3E-9772-18B84296F03E}"/>
          </ac:spMkLst>
        </pc:spChg>
        <pc:spChg chg="mod">
          <ac:chgData name="Mr Tam Nguyen" userId="53846575c6d7c6f1" providerId="LiveId" clId="{9C157809-98B4-4DF8-A97B-6A56C75570DC}" dt="2019-11-01T00:26:02.363" v="102" actId="1036"/>
          <ac:spMkLst>
            <pc:docMk/>
            <pc:sldMk cId="1817226621" sldId="668"/>
            <ac:spMk id="149" creationId="{A8D9E899-0A1F-44DE-9367-F34351CD13A1}"/>
          </ac:spMkLst>
        </pc:spChg>
        <pc:spChg chg="mod">
          <ac:chgData name="Mr Tam Nguyen" userId="53846575c6d7c6f1" providerId="LiveId" clId="{9C157809-98B4-4DF8-A97B-6A56C75570DC}" dt="2019-11-01T00:26:00.388" v="91" actId="1036"/>
          <ac:spMkLst>
            <pc:docMk/>
            <pc:sldMk cId="1817226621" sldId="668"/>
            <ac:spMk id="150" creationId="{A284E94A-99FF-4AF0-9E2A-C51941AF41AD}"/>
          </ac:spMkLst>
        </pc:spChg>
        <pc:spChg chg="mod">
          <ac:chgData name="Mr Tam Nguyen" userId="53846575c6d7c6f1" providerId="LiveId" clId="{9C157809-98B4-4DF8-A97B-6A56C75570DC}" dt="2019-11-01T00:25:54.818" v="75" actId="1036"/>
          <ac:spMkLst>
            <pc:docMk/>
            <pc:sldMk cId="1817226621" sldId="668"/>
            <ac:spMk id="151" creationId="{9BFBF487-2FFA-4A77-9EA0-B19BD22521E8}"/>
          </ac:spMkLst>
        </pc:spChg>
        <pc:spChg chg="add mod">
          <ac:chgData name="Mr Tam Nguyen" userId="53846575c6d7c6f1" providerId="LiveId" clId="{9C157809-98B4-4DF8-A97B-6A56C75570DC}" dt="2019-11-01T00:47:30.360" v="303" actId="571"/>
          <ac:spMkLst>
            <pc:docMk/>
            <pc:sldMk cId="1817226621" sldId="668"/>
            <ac:spMk id="152" creationId="{C048E830-20E7-4D36-B85D-3E47948988D5}"/>
          </ac:spMkLst>
        </pc:spChg>
        <pc:spChg chg="add mod">
          <ac:chgData name="Mr Tam Nguyen" userId="53846575c6d7c6f1" providerId="LiveId" clId="{9C157809-98B4-4DF8-A97B-6A56C75570DC}" dt="2019-11-01T00:47:42.387" v="311" actId="1036"/>
          <ac:spMkLst>
            <pc:docMk/>
            <pc:sldMk cId="1817226621" sldId="668"/>
            <ac:spMk id="153" creationId="{2AE40F07-B987-48DC-9CDB-A10C5E5ABDA0}"/>
          </ac:spMkLst>
        </pc:spChg>
        <pc:spChg chg="add mod">
          <ac:chgData name="Mr Tam Nguyen" userId="53846575c6d7c6f1" providerId="LiveId" clId="{9C157809-98B4-4DF8-A97B-6A56C75570DC}" dt="2019-11-01T00:48:01.302" v="312" actId="571"/>
          <ac:spMkLst>
            <pc:docMk/>
            <pc:sldMk cId="1817226621" sldId="668"/>
            <ac:spMk id="154" creationId="{CDD91791-E066-4478-868C-8BC3403E7AEE}"/>
          </ac:spMkLst>
        </pc:spChg>
        <pc:spChg chg="add mod">
          <ac:chgData name="Mr Tam Nguyen" userId="53846575c6d7c6f1" providerId="LiveId" clId="{9C157809-98B4-4DF8-A97B-6A56C75570DC}" dt="2019-11-01T00:48:01.302" v="312" actId="571"/>
          <ac:spMkLst>
            <pc:docMk/>
            <pc:sldMk cId="1817226621" sldId="668"/>
            <ac:spMk id="155" creationId="{D3BB8201-2E3B-49B9-ACFD-BF19C9804BB8}"/>
          </ac:spMkLst>
        </pc:spChg>
        <pc:spChg chg="add mod">
          <ac:chgData name="Mr Tam Nguyen" userId="53846575c6d7c6f1" providerId="LiveId" clId="{9C157809-98B4-4DF8-A97B-6A56C75570DC}" dt="2019-11-01T00:48:01.302" v="312" actId="571"/>
          <ac:spMkLst>
            <pc:docMk/>
            <pc:sldMk cId="1817226621" sldId="668"/>
            <ac:spMk id="156" creationId="{B3307317-39B9-403F-9561-32CEC8F7077F}"/>
          </ac:spMkLst>
        </pc:spChg>
        <pc:spChg chg="add mod">
          <ac:chgData name="Mr Tam Nguyen" userId="53846575c6d7c6f1" providerId="LiveId" clId="{9C157809-98B4-4DF8-A97B-6A56C75570DC}" dt="2019-11-01T00:48:01.302" v="312" actId="571"/>
          <ac:spMkLst>
            <pc:docMk/>
            <pc:sldMk cId="1817226621" sldId="668"/>
            <ac:spMk id="157" creationId="{9BABB01F-F237-48C6-B23A-A7E3FC1DBEC9}"/>
          </ac:spMkLst>
        </pc:spChg>
        <pc:spChg chg="add mod">
          <ac:chgData name="Mr Tam Nguyen" userId="53846575c6d7c6f1" providerId="LiveId" clId="{9C157809-98B4-4DF8-A97B-6A56C75570DC}" dt="2019-11-01T00:48:01.302" v="312" actId="571"/>
          <ac:spMkLst>
            <pc:docMk/>
            <pc:sldMk cId="1817226621" sldId="668"/>
            <ac:spMk id="158" creationId="{B4697511-C14C-4E60-8FCB-7B9FA237C2C5}"/>
          </ac:spMkLst>
        </pc:spChg>
        <pc:spChg chg="add mod">
          <ac:chgData name="Mr Tam Nguyen" userId="53846575c6d7c6f1" providerId="LiveId" clId="{9C157809-98B4-4DF8-A97B-6A56C75570DC}" dt="2019-11-01T00:48:01.302" v="312" actId="571"/>
          <ac:spMkLst>
            <pc:docMk/>
            <pc:sldMk cId="1817226621" sldId="668"/>
            <ac:spMk id="159" creationId="{AE4D3E6B-0CCF-4FE2-96BC-2FB8D5038F08}"/>
          </ac:spMkLst>
        </pc:spChg>
        <pc:spChg chg="add mod">
          <ac:chgData name="Mr Tam Nguyen" userId="53846575c6d7c6f1" providerId="LiveId" clId="{9C157809-98B4-4DF8-A97B-6A56C75570DC}" dt="2019-11-01T00:48:01.302" v="312" actId="571"/>
          <ac:spMkLst>
            <pc:docMk/>
            <pc:sldMk cId="1817226621" sldId="668"/>
            <ac:spMk id="160" creationId="{356B1DC9-F9E7-4407-8DDC-23C7E97E5786}"/>
          </ac:spMkLst>
        </pc:spChg>
        <pc:spChg chg="add mod">
          <ac:chgData name="Mr Tam Nguyen" userId="53846575c6d7c6f1" providerId="LiveId" clId="{9C157809-98B4-4DF8-A97B-6A56C75570DC}" dt="2019-11-01T00:48:01.302" v="312" actId="571"/>
          <ac:spMkLst>
            <pc:docMk/>
            <pc:sldMk cId="1817226621" sldId="668"/>
            <ac:spMk id="161" creationId="{32968A55-1AA8-4AB8-AFAE-28269289D637}"/>
          </ac:spMkLst>
        </pc:spChg>
        <pc:spChg chg="add mod">
          <ac:chgData name="Mr Tam Nguyen" userId="53846575c6d7c6f1" providerId="LiveId" clId="{9C157809-98B4-4DF8-A97B-6A56C75570DC}" dt="2019-11-01T00:48:01.302" v="312" actId="571"/>
          <ac:spMkLst>
            <pc:docMk/>
            <pc:sldMk cId="1817226621" sldId="668"/>
            <ac:spMk id="162" creationId="{C8A0712C-0E12-4763-AF32-E83859943446}"/>
          </ac:spMkLst>
        </pc:spChg>
        <pc:spChg chg="add mod">
          <ac:chgData name="Mr Tam Nguyen" userId="53846575c6d7c6f1" providerId="LiveId" clId="{9C157809-98B4-4DF8-A97B-6A56C75570DC}" dt="2019-11-01T00:48:17.625" v="313" actId="571"/>
          <ac:spMkLst>
            <pc:docMk/>
            <pc:sldMk cId="1817226621" sldId="668"/>
            <ac:spMk id="163" creationId="{5F22C6D3-5F22-40E3-AA10-AB492FD23674}"/>
          </ac:spMkLst>
        </pc:spChg>
        <pc:spChg chg="add mod">
          <ac:chgData name="Mr Tam Nguyen" userId="53846575c6d7c6f1" providerId="LiveId" clId="{9C157809-98B4-4DF8-A97B-6A56C75570DC}" dt="2019-11-01T00:48:17.625" v="313" actId="571"/>
          <ac:spMkLst>
            <pc:docMk/>
            <pc:sldMk cId="1817226621" sldId="668"/>
            <ac:spMk id="164" creationId="{690A17DA-FA03-4A24-8017-B55FA13D9C9E}"/>
          </ac:spMkLst>
        </pc:spChg>
        <pc:spChg chg="add mod">
          <ac:chgData name="Mr Tam Nguyen" userId="53846575c6d7c6f1" providerId="LiveId" clId="{9C157809-98B4-4DF8-A97B-6A56C75570DC}" dt="2019-11-01T00:48:17.625" v="313" actId="571"/>
          <ac:spMkLst>
            <pc:docMk/>
            <pc:sldMk cId="1817226621" sldId="668"/>
            <ac:spMk id="165" creationId="{8AC20640-D410-4988-A993-540E38AABC82}"/>
          </ac:spMkLst>
        </pc:spChg>
        <pc:spChg chg="add mod">
          <ac:chgData name="Mr Tam Nguyen" userId="53846575c6d7c6f1" providerId="LiveId" clId="{9C157809-98B4-4DF8-A97B-6A56C75570DC}" dt="2019-11-01T00:48:17.625" v="313" actId="571"/>
          <ac:spMkLst>
            <pc:docMk/>
            <pc:sldMk cId="1817226621" sldId="668"/>
            <ac:spMk id="166" creationId="{1A01C544-49D7-44B2-B839-88450C2C6FB2}"/>
          </ac:spMkLst>
        </pc:spChg>
        <pc:spChg chg="add mod">
          <ac:chgData name="Mr Tam Nguyen" userId="53846575c6d7c6f1" providerId="LiveId" clId="{9C157809-98B4-4DF8-A97B-6A56C75570DC}" dt="2019-11-01T00:48:17.625" v="313" actId="571"/>
          <ac:spMkLst>
            <pc:docMk/>
            <pc:sldMk cId="1817226621" sldId="668"/>
            <ac:spMk id="167" creationId="{AA848471-E198-44A5-87C4-93DB4225DA57}"/>
          </ac:spMkLst>
        </pc:spChg>
        <pc:spChg chg="add mod">
          <ac:chgData name="Mr Tam Nguyen" userId="53846575c6d7c6f1" providerId="LiveId" clId="{9C157809-98B4-4DF8-A97B-6A56C75570DC}" dt="2019-11-01T00:48:17.625" v="313" actId="571"/>
          <ac:spMkLst>
            <pc:docMk/>
            <pc:sldMk cId="1817226621" sldId="668"/>
            <ac:spMk id="168" creationId="{AF5490E9-A188-4377-BDBB-BB4D37CFE713}"/>
          </ac:spMkLst>
        </pc:spChg>
        <pc:spChg chg="add mod">
          <ac:chgData name="Mr Tam Nguyen" userId="53846575c6d7c6f1" providerId="LiveId" clId="{9C157809-98B4-4DF8-A97B-6A56C75570DC}" dt="2019-11-01T00:48:35.872" v="317" actId="1037"/>
          <ac:spMkLst>
            <pc:docMk/>
            <pc:sldMk cId="1817226621" sldId="668"/>
            <ac:spMk id="169" creationId="{1033DD52-316C-4F6C-A244-549714C61719}"/>
          </ac:spMkLst>
        </pc:spChg>
        <pc:spChg chg="add mod">
          <ac:chgData name="Mr Tam Nguyen" userId="53846575c6d7c6f1" providerId="LiveId" clId="{9C157809-98B4-4DF8-A97B-6A56C75570DC}" dt="2019-11-01T00:48:35.872" v="317" actId="1037"/>
          <ac:spMkLst>
            <pc:docMk/>
            <pc:sldMk cId="1817226621" sldId="668"/>
            <ac:spMk id="170" creationId="{68965163-E41A-4FB5-9F5C-3B0CF6FC34B4}"/>
          </ac:spMkLst>
        </pc:spChg>
        <pc:spChg chg="add mod">
          <ac:chgData name="Mr Tam Nguyen" userId="53846575c6d7c6f1" providerId="LiveId" clId="{9C157809-98B4-4DF8-A97B-6A56C75570DC}" dt="2019-11-01T00:48:47.258" v="322" actId="1036"/>
          <ac:spMkLst>
            <pc:docMk/>
            <pc:sldMk cId="1817226621" sldId="668"/>
            <ac:spMk id="171" creationId="{C811EF42-6CCC-4575-B38B-E0784B03A803}"/>
          </ac:spMkLst>
        </pc:spChg>
        <pc:spChg chg="add mod">
          <ac:chgData name="Mr Tam Nguyen" userId="53846575c6d7c6f1" providerId="LiveId" clId="{9C157809-98B4-4DF8-A97B-6A56C75570DC}" dt="2019-11-01T00:48:35.872" v="317" actId="1037"/>
          <ac:spMkLst>
            <pc:docMk/>
            <pc:sldMk cId="1817226621" sldId="668"/>
            <ac:spMk id="172" creationId="{4707F173-87BC-4BDE-B6DB-0A9DCF326C50}"/>
          </ac:spMkLst>
        </pc:spChg>
        <pc:spChg chg="add mod">
          <ac:chgData name="Mr Tam Nguyen" userId="53846575c6d7c6f1" providerId="LiveId" clId="{9C157809-98B4-4DF8-A97B-6A56C75570DC}" dt="2019-11-01T00:48:35.872" v="317" actId="1037"/>
          <ac:spMkLst>
            <pc:docMk/>
            <pc:sldMk cId="1817226621" sldId="668"/>
            <ac:spMk id="173" creationId="{6DEA4E6B-46A0-4CB5-A134-46E5FE24D4CE}"/>
          </ac:spMkLst>
        </pc:spChg>
        <pc:spChg chg="add mod">
          <ac:chgData name="Mr Tam Nguyen" userId="53846575c6d7c6f1" providerId="LiveId" clId="{9C157809-98B4-4DF8-A97B-6A56C75570DC}" dt="2019-11-01T00:48:35.872" v="317" actId="1037"/>
          <ac:spMkLst>
            <pc:docMk/>
            <pc:sldMk cId="1817226621" sldId="668"/>
            <ac:spMk id="174" creationId="{96B2E877-02D4-438F-A51C-1C1AF026BE9B}"/>
          </ac:spMkLst>
        </pc:spChg>
        <pc:spChg chg="add mod">
          <ac:chgData name="Mr Tam Nguyen" userId="53846575c6d7c6f1" providerId="LiveId" clId="{9C157809-98B4-4DF8-A97B-6A56C75570DC}" dt="2019-11-01T00:48:35.872" v="317" actId="1037"/>
          <ac:spMkLst>
            <pc:docMk/>
            <pc:sldMk cId="1817226621" sldId="668"/>
            <ac:spMk id="175" creationId="{124EAD43-DA64-4EEF-BA58-457AFA1302F1}"/>
          </ac:spMkLst>
        </pc:spChg>
        <pc:spChg chg="add mod">
          <ac:chgData name="Mr Tam Nguyen" userId="53846575c6d7c6f1" providerId="LiveId" clId="{9C157809-98B4-4DF8-A97B-6A56C75570DC}" dt="2019-11-01T00:48:35.872" v="317" actId="1037"/>
          <ac:spMkLst>
            <pc:docMk/>
            <pc:sldMk cId="1817226621" sldId="668"/>
            <ac:spMk id="176" creationId="{A6830DAE-C904-4FFD-B8B1-5CFAA47D18FA}"/>
          </ac:spMkLst>
        </pc:spChg>
        <pc:spChg chg="add mod">
          <ac:chgData name="Mr Tam Nguyen" userId="53846575c6d7c6f1" providerId="LiveId" clId="{9C157809-98B4-4DF8-A97B-6A56C75570DC}" dt="2019-11-01T00:51:51.102" v="353"/>
          <ac:spMkLst>
            <pc:docMk/>
            <pc:sldMk cId="1817226621" sldId="668"/>
            <ac:spMk id="177" creationId="{88A228A9-47B7-43D0-97D4-5EAC3141FD79}"/>
          </ac:spMkLst>
        </pc:spChg>
        <pc:spChg chg="add mod">
          <ac:chgData name="Mr Tam Nguyen" userId="53846575c6d7c6f1" providerId="LiveId" clId="{9C157809-98B4-4DF8-A97B-6A56C75570DC}" dt="2019-11-01T00:54:26.118" v="378" actId="404"/>
          <ac:spMkLst>
            <pc:docMk/>
            <pc:sldMk cId="1817226621" sldId="668"/>
            <ac:spMk id="178" creationId="{5730F0AE-0F7C-496A-AE2C-4AAE2421A844}"/>
          </ac:spMkLst>
        </pc:spChg>
        <pc:spChg chg="add mod">
          <ac:chgData name="Mr Tam Nguyen" userId="53846575c6d7c6f1" providerId="LiveId" clId="{9C157809-98B4-4DF8-A97B-6A56C75570DC}" dt="2019-11-01T00:57:32.712" v="416" actId="403"/>
          <ac:spMkLst>
            <pc:docMk/>
            <pc:sldMk cId="1817226621" sldId="668"/>
            <ac:spMk id="179" creationId="{B374770D-E882-452B-ADB9-CE1A68C56FE5}"/>
          </ac:spMkLst>
        </pc:spChg>
        <pc:spChg chg="add mod">
          <ac:chgData name="Mr Tam Nguyen" userId="53846575c6d7c6f1" providerId="LiveId" clId="{9C157809-98B4-4DF8-A97B-6A56C75570DC}" dt="2019-11-01T01:01:28.460" v="467" actId="403"/>
          <ac:spMkLst>
            <pc:docMk/>
            <pc:sldMk cId="1817226621" sldId="668"/>
            <ac:spMk id="180" creationId="{144D00C9-C8C3-48B4-B494-62B89BE08830}"/>
          </ac:spMkLst>
        </pc:spChg>
        <pc:spChg chg="add mod">
          <ac:chgData name="Mr Tam Nguyen" userId="53846575c6d7c6f1" providerId="LiveId" clId="{9C157809-98B4-4DF8-A97B-6A56C75570DC}" dt="2019-11-01T01:04:16.264" v="481"/>
          <ac:spMkLst>
            <pc:docMk/>
            <pc:sldMk cId="1817226621" sldId="668"/>
            <ac:spMk id="181" creationId="{C464BF3C-379E-4CE4-96A7-DA0742C2F449}"/>
          </ac:spMkLst>
        </pc:spChg>
        <pc:spChg chg="add mod">
          <ac:chgData name="Mr Tam Nguyen" userId="53846575c6d7c6f1" providerId="LiveId" clId="{9C157809-98B4-4DF8-A97B-6A56C75570DC}" dt="2019-11-01T01:07:01.982" v="520"/>
          <ac:spMkLst>
            <pc:docMk/>
            <pc:sldMk cId="1817226621" sldId="668"/>
            <ac:spMk id="182" creationId="{B0366664-9660-4D30-939D-01449FE0DEBE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93" creationId="{EFF7FE96-D828-4B80-879B-5BE47FEC9087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94" creationId="{61CA74DA-5836-441A-A83B-DB7D4B62AD15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95" creationId="{292809BF-2565-4429-96F8-1261030102C9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96" creationId="{22EA48EC-C80B-42C6-90EA-529BECDEF4A3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97" creationId="{F940922B-B76A-4F76-98BA-97CD79058E28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98" creationId="{2F06E6DD-D1C2-4643-87DB-BAFC4B35F541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199" creationId="{C9BE6C3B-ACC3-4D78-A1F3-6252BA3B9FA0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0" creationId="{DA01E53D-4008-46AC-8950-2B5A7BBFF478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1" creationId="{84814AF5-2EA4-46E9-86A9-4ED20E3C3340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2" creationId="{4B5123ED-E1AD-47B6-8032-1344ED6082B4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3" creationId="{D11B1708-C147-437A-ABFB-A0604562D175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4" creationId="{E78CF2EF-C6B6-4600-B791-DB639A4308FA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5" creationId="{2CBEAA46-476F-4447-AD6A-D9E56BC11D8B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6" creationId="{32B02621-6626-434A-B5F5-27EC3EFBD9A7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7" creationId="{B554A097-2AA6-4680-89C1-CC906581A640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8" creationId="{B52B68B7-3E29-46FF-AE04-B0A843DF019B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09" creationId="{D52F60B4-0271-4DC2-B3AF-A20E883CA110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10" creationId="{A8C3251D-764B-4806-88E4-E383FCB0046A}"/>
          </ac:spMkLst>
        </pc:spChg>
        <pc:spChg chg="del">
          <ac:chgData name="Mr Tam Nguyen" userId="53846575c6d7c6f1" providerId="LiveId" clId="{9C157809-98B4-4DF8-A97B-6A56C75570DC}" dt="2019-11-01T00:24:20.439" v="2" actId="478"/>
          <ac:spMkLst>
            <pc:docMk/>
            <pc:sldMk cId="1817226621" sldId="668"/>
            <ac:spMk id="211" creationId="{3EB629E0-CBA6-4D6F-8B03-F61669145DA0}"/>
          </ac:spMkLst>
        </pc:spChg>
        <pc:spChg chg="del">
          <ac:chgData name="Mr Tam Nguyen" userId="53846575c6d7c6f1" providerId="LiveId" clId="{9C157809-98B4-4DF8-A97B-6A56C75570DC}" dt="2019-11-01T00:24:09.730" v="0" actId="478"/>
          <ac:spMkLst>
            <pc:docMk/>
            <pc:sldMk cId="1817226621" sldId="668"/>
            <ac:spMk id="212" creationId="{7BF9EDA4-E4A7-41BE-98DB-54FC49FBA47D}"/>
          </ac:spMkLst>
        </pc:spChg>
        <pc:spChg chg="del">
          <ac:chgData name="Mr Tam Nguyen" userId="53846575c6d7c6f1" providerId="LiveId" clId="{9C157809-98B4-4DF8-A97B-6A56C75570DC}" dt="2019-11-01T00:24:09.730" v="0" actId="478"/>
          <ac:spMkLst>
            <pc:docMk/>
            <pc:sldMk cId="1817226621" sldId="668"/>
            <ac:spMk id="213" creationId="{979AD930-A7A1-4531-BD7E-2BC18F877D86}"/>
          </ac:spMkLst>
        </pc:spChg>
        <pc:spChg chg="del">
          <ac:chgData name="Mr Tam Nguyen" userId="53846575c6d7c6f1" providerId="LiveId" clId="{9C157809-98B4-4DF8-A97B-6A56C75570DC}" dt="2019-11-01T00:24:09.730" v="0" actId="478"/>
          <ac:spMkLst>
            <pc:docMk/>
            <pc:sldMk cId="1817226621" sldId="668"/>
            <ac:spMk id="214" creationId="{765E89D2-F9E0-4F20-9F07-ECAFD754C7D7}"/>
          </ac:spMkLst>
        </pc:spChg>
        <pc:spChg chg="del">
          <ac:chgData name="Mr Tam Nguyen" userId="53846575c6d7c6f1" providerId="LiveId" clId="{9C157809-98B4-4DF8-A97B-6A56C75570DC}" dt="2019-11-01T00:24:09.730" v="0" actId="478"/>
          <ac:spMkLst>
            <pc:docMk/>
            <pc:sldMk cId="1817226621" sldId="668"/>
            <ac:spMk id="215" creationId="{FBC633FA-4279-4EC8-AC5E-4BD82AC27C57}"/>
          </ac:spMkLst>
        </pc:spChg>
        <pc:spChg chg="del">
          <ac:chgData name="Mr Tam Nguyen" userId="53846575c6d7c6f1" providerId="LiveId" clId="{9C157809-98B4-4DF8-A97B-6A56C75570DC}" dt="2019-11-01T00:24:09.730" v="0" actId="478"/>
          <ac:spMkLst>
            <pc:docMk/>
            <pc:sldMk cId="1817226621" sldId="668"/>
            <ac:spMk id="216" creationId="{2FA0039B-7C36-4076-894A-CAFFDB098D65}"/>
          </ac:spMkLst>
        </pc:spChg>
        <pc:spChg chg="del">
          <ac:chgData name="Mr Tam Nguyen" userId="53846575c6d7c6f1" providerId="LiveId" clId="{9C157809-98B4-4DF8-A97B-6A56C75570DC}" dt="2019-11-01T00:24:09.730" v="0" actId="478"/>
          <ac:spMkLst>
            <pc:docMk/>
            <pc:sldMk cId="1817226621" sldId="668"/>
            <ac:spMk id="217" creationId="{BEEB3599-51E4-4759-957B-1E3B1A7A7587}"/>
          </ac:spMkLst>
        </pc:spChg>
        <pc:spChg chg="del">
          <ac:chgData name="Mr Tam Nguyen" userId="53846575c6d7c6f1" providerId="LiveId" clId="{9C157809-98B4-4DF8-A97B-6A56C75570DC}" dt="2019-11-01T00:24:09.730" v="0" actId="478"/>
          <ac:spMkLst>
            <pc:docMk/>
            <pc:sldMk cId="1817226621" sldId="668"/>
            <ac:spMk id="218" creationId="{D28C627E-ECA1-4F0D-91AA-03488DEE3B99}"/>
          </ac:spMkLst>
        </pc:spChg>
        <pc:graphicFrameChg chg="add mod modGraphic">
          <ac:chgData name="Mr Tam Nguyen" userId="53846575c6d7c6f1" providerId="LiveId" clId="{9C157809-98B4-4DF8-A97B-6A56C75570DC}" dt="2019-11-01T00:44:57.256" v="273"/>
          <ac:graphicFrameMkLst>
            <pc:docMk/>
            <pc:sldMk cId="1817226621" sldId="668"/>
            <ac:graphicFrameMk id="2" creationId="{831A6978-A2EC-4310-8056-4ADA6BB6D75C}"/>
          </ac:graphicFrameMkLst>
        </pc:graphicFrameChg>
        <pc:graphicFrameChg chg="del">
          <ac:chgData name="Mr Tam Nguyen" userId="53846575c6d7c6f1" providerId="LiveId" clId="{9C157809-98B4-4DF8-A97B-6A56C75570DC}" dt="2019-11-01T00:24:15.164" v="1" actId="478"/>
          <ac:graphicFrameMkLst>
            <pc:docMk/>
            <pc:sldMk cId="1817226621" sldId="668"/>
            <ac:graphicFrameMk id="3" creationId="{CE623663-3799-45E6-9818-A84C4418949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01/11/2019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4619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31 TH</a:t>
            </a:r>
            <a:r>
              <a:rPr lang="vi-VN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ỜNG NIÊN -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48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Thành Caphácnaum.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Thành Giêrusalem.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Thành Samari.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Thành Giêrikhô.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230091"/>
            <a:ext cx="12246700" cy="804227"/>
            <a:chOff x="-1907887" y="6177991"/>
            <a:chExt cx="10571950" cy="689337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77991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9480" y="618152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Thành Giêrikhô.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475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8000" b="1">
                <a:cs typeface="Arial" panose="020B0604020202020204" pitchFamily="34" charset="0"/>
              </a:rPr>
              <a:t>Ông Dakêu, </a:t>
            </a:r>
            <a:r>
              <a:rPr lang="vi-VN" sz="8000" b="1">
                <a:solidFill>
                  <a:srgbClr val="FF0000"/>
                </a:solidFill>
                <a:cs typeface="Arial" panose="020B0604020202020204" pitchFamily="34" charset="0"/>
              </a:rPr>
              <a:t>người thành nào?</a:t>
            </a:r>
            <a:endParaRPr lang="en-US" sz="8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Cho vay nặng lãi.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Chăn chiên.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Thu thuế.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Trồng nho.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380104"/>
            <a:ext cx="12255156" cy="801012"/>
            <a:chOff x="-1907887" y="5449378"/>
            <a:chExt cx="10579246" cy="68657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50153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184" y="544937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Thu thuế.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8800" b="1">
                <a:cs typeface="Arial" panose="020B0604020202020204" pitchFamily="34" charset="0"/>
              </a:rPr>
              <a:t>Ông Dakêu </a:t>
            </a:r>
            <a:r>
              <a:rPr lang="vi-VN" sz="8800" b="1">
                <a:solidFill>
                  <a:srgbClr val="FF0000"/>
                </a:solidFill>
                <a:cs typeface="Arial" panose="020B0604020202020204" pitchFamily="34" charset="0"/>
              </a:rPr>
              <a:t>làm nghề gì?</a:t>
            </a:r>
            <a:endParaRPr lang="en-US" sz="8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hãy từ bỏ nghề thu thuế.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Ông hãy xuống, mọi người đang chờ ông.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Hôm nay tôi phải ở lại nhà ông.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Thầy đây, đừng sợ.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524516"/>
            <a:ext cx="12240871" cy="810984"/>
            <a:chOff x="-1907887" y="5453452"/>
            <a:chExt cx="10566916" cy="695127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6277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4" y="5453452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Hôm nay tôi phải ở lại nhà ông.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cs typeface="Arial" panose="020B0604020202020204" pitchFamily="34" charset="0"/>
              </a:rPr>
              <a:t>3. </a:t>
            </a:r>
            <a:r>
              <a:rPr lang="vi-VN" sz="8000" b="1">
                <a:cs typeface="Arial" panose="020B0604020202020204" pitchFamily="34" charset="0"/>
              </a:rPr>
              <a:t>Khi gặp ông Dakêu, Đức Giêsu </a:t>
            </a:r>
            <a:r>
              <a:rPr lang="vi-VN" sz="8000" b="1">
                <a:solidFill>
                  <a:srgbClr val="FF0000"/>
                </a:solidFill>
                <a:cs typeface="Arial" panose="020B0604020202020204" pitchFamily="34" charset="0"/>
              </a:rPr>
              <a:t>đã nói gì?</a:t>
            </a:r>
            <a:endParaRPr lang="en-US" sz="8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Kinh ngạc.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Bối rối.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Mừng rỡ.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Sợ hãi.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355043"/>
            <a:ext cx="12240971" cy="803720"/>
            <a:chOff x="-1907887" y="5427885"/>
            <a:chExt cx="10567002" cy="68889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27885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428" y="5430979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Mừng rỡ.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7200" b="1">
                <a:cs typeface="Arial" panose="020B0604020202020204" pitchFamily="34" charset="0"/>
              </a:rPr>
              <a:t>Khi gặp Đức Giêsu, ông Dakêu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thế nào?</a:t>
            </a:r>
            <a:endParaRPr lang="en-US" sz="7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200" b="1">
                  <a:latin typeface="Times New Roman" pitchFamily="18" charset="0"/>
                  <a:cs typeface="Times New Roman" pitchFamily="18" charset="0"/>
                </a:rPr>
                <a:t>Phân nửa tài sản của tôi, tôi cho người nghèo.</a:t>
              </a:r>
              <a:endParaRPr lang="vi-VN" sz="4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Lạy Thầy, xin hãy xa tôi vì tôi là kẻ có tội.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Nếu tôi chiếm đoạt của ai cái gì thì tôi đền gấp 4.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a và c đúng.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219678"/>
            <a:ext cx="12235643" cy="814633"/>
            <a:chOff x="-1907887" y="6169054"/>
            <a:chExt cx="10562402" cy="6982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50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28" y="6169054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a và c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8000" b="1">
                <a:cs typeface="Arial" panose="020B0604020202020204" pitchFamily="34" charset="0"/>
              </a:rPr>
              <a:t>Khi gặp Đức Giêsu, ông Dakêu </a:t>
            </a:r>
            <a:r>
              <a:rPr lang="vi-VN" sz="8000" b="1">
                <a:solidFill>
                  <a:srgbClr val="FF0000"/>
                </a:solidFill>
                <a:cs typeface="Arial" panose="020B0604020202020204" pitchFamily="34" charset="0"/>
              </a:rPr>
              <a:t>nói gì?</a:t>
            </a:r>
            <a:endParaRPr lang="en-US" sz="8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684131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332804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1953689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2574230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11555" y="3194768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774249" y="-864892"/>
            <a:ext cx="1929255" cy="1386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HÀNG</a:t>
            </a:r>
          </a:p>
          <a:p>
            <a:pPr algn="ctr"/>
            <a:r>
              <a:rPr lang="en-US" sz="4800" b="1"/>
              <a:t> DỌC</a:t>
            </a:r>
          </a:p>
        </p:txBody>
      </p:sp>
      <p:sp>
        <p:nvSpPr>
          <p:cNvPr id="71" name="C5">
            <a:extLst>
              <a:ext uri="{FF2B5EF4-FFF2-40B4-BE49-F238E27FC236}">
                <a16:creationId xmlns:a16="http://schemas.microsoft.com/office/drawing/2014/main" id="{256F90D4-A3D1-4452-BC1C-66AD0E97C033}"/>
              </a:ext>
            </a:extLst>
          </p:cNvPr>
          <p:cNvSpPr/>
          <p:nvPr/>
        </p:nvSpPr>
        <p:spPr>
          <a:xfrm>
            <a:off x="1440" y="3808287"/>
            <a:ext cx="880196" cy="6412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  <a:endParaRPr lang="vi-VN" sz="4000" b="1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31A6978-A2EC-4310-8056-4ADA6BB6D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06182"/>
              </p:ext>
            </p:extLst>
          </p:nvPr>
        </p:nvGraphicFramePr>
        <p:xfrm>
          <a:off x="1003300" y="24108"/>
          <a:ext cx="8753019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729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1021267771"/>
                    </a:ext>
                  </a:extLst>
                </a:gridCol>
                <a:gridCol w="795729">
                  <a:extLst>
                    <a:ext uri="{9D8B030D-6E8A-4147-A177-3AD203B41FA5}">
                      <a16:colId xmlns:a16="http://schemas.microsoft.com/office/drawing/2014/main" val="546129632"/>
                    </a:ext>
                  </a:extLst>
                </a:gridCol>
              </a:tblGrid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À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Ố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Đ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Ạ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Ỗ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408C580-BFA5-4E5B-8AC1-32722006A98B}"/>
              </a:ext>
            </a:extLst>
          </p:cNvPr>
          <p:cNvSpPr/>
          <p:nvPr/>
        </p:nvSpPr>
        <p:spPr>
          <a:xfrm>
            <a:off x="2586568" y="19875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AE353AE-727A-4B30-8C02-EF004892ADE0}"/>
              </a:ext>
            </a:extLst>
          </p:cNvPr>
          <p:cNvSpPr/>
          <p:nvPr/>
        </p:nvSpPr>
        <p:spPr>
          <a:xfrm>
            <a:off x="3390902" y="19875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9B6E483-DB7D-4E34-9FE7-255238E3F902}"/>
              </a:ext>
            </a:extLst>
          </p:cNvPr>
          <p:cNvSpPr/>
          <p:nvPr/>
        </p:nvSpPr>
        <p:spPr>
          <a:xfrm>
            <a:off x="4182536" y="19875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E1F8D08-518E-4DC0-B54F-4B1277F848E1}"/>
              </a:ext>
            </a:extLst>
          </p:cNvPr>
          <p:cNvSpPr/>
          <p:nvPr/>
        </p:nvSpPr>
        <p:spPr>
          <a:xfrm>
            <a:off x="4986870" y="19875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8AA6726-16A9-4164-ABC9-F99E01948492}"/>
              </a:ext>
            </a:extLst>
          </p:cNvPr>
          <p:cNvSpPr/>
          <p:nvPr/>
        </p:nvSpPr>
        <p:spPr>
          <a:xfrm>
            <a:off x="5772154" y="25592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9CF9A20-F00E-43E6-9169-FD10E745952C}"/>
              </a:ext>
            </a:extLst>
          </p:cNvPr>
          <p:cNvSpPr/>
          <p:nvPr/>
        </p:nvSpPr>
        <p:spPr>
          <a:xfrm>
            <a:off x="6563788" y="25592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062F6D1-0E7E-435F-9E2D-04E0A3D10AA1}"/>
              </a:ext>
            </a:extLst>
          </p:cNvPr>
          <p:cNvSpPr/>
          <p:nvPr/>
        </p:nvSpPr>
        <p:spPr>
          <a:xfrm>
            <a:off x="7361772" y="25592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062C0F4-D1FA-4A93-9243-A11A1755F2E1}"/>
              </a:ext>
            </a:extLst>
          </p:cNvPr>
          <p:cNvSpPr/>
          <p:nvPr/>
        </p:nvSpPr>
        <p:spPr>
          <a:xfrm>
            <a:off x="1788584" y="66831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6EF3CBD-A505-460B-8045-3302DF3D2CC4}"/>
              </a:ext>
            </a:extLst>
          </p:cNvPr>
          <p:cNvSpPr/>
          <p:nvPr/>
        </p:nvSpPr>
        <p:spPr>
          <a:xfrm>
            <a:off x="2592918" y="66831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2AEB2DD-2A5D-4097-BAB5-9385BE8A23EA}"/>
              </a:ext>
            </a:extLst>
          </p:cNvPr>
          <p:cNvSpPr/>
          <p:nvPr/>
        </p:nvSpPr>
        <p:spPr>
          <a:xfrm>
            <a:off x="3384552" y="66831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E48D1E3-A54C-4216-8E86-9F5CF6F6DD71}"/>
              </a:ext>
            </a:extLst>
          </p:cNvPr>
          <p:cNvSpPr/>
          <p:nvPr/>
        </p:nvSpPr>
        <p:spPr>
          <a:xfrm>
            <a:off x="4188886" y="66831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54A6DF6-3BE2-4E0E-ABFE-DC036EFD8ACC}"/>
              </a:ext>
            </a:extLst>
          </p:cNvPr>
          <p:cNvSpPr/>
          <p:nvPr/>
        </p:nvSpPr>
        <p:spPr>
          <a:xfrm>
            <a:off x="4974170" y="674034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E10355B-156A-4045-B17B-F434A0109DA6}"/>
              </a:ext>
            </a:extLst>
          </p:cNvPr>
          <p:cNvSpPr/>
          <p:nvPr/>
        </p:nvSpPr>
        <p:spPr>
          <a:xfrm>
            <a:off x="5765804" y="674034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EB3A03F-F96C-4E9B-B56E-01BC1094D366}"/>
              </a:ext>
            </a:extLst>
          </p:cNvPr>
          <p:cNvSpPr/>
          <p:nvPr/>
        </p:nvSpPr>
        <p:spPr>
          <a:xfrm>
            <a:off x="6563788" y="674034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85B1B16-2176-413D-955A-5F59C90D1D06}"/>
              </a:ext>
            </a:extLst>
          </p:cNvPr>
          <p:cNvSpPr/>
          <p:nvPr/>
        </p:nvSpPr>
        <p:spPr>
          <a:xfrm>
            <a:off x="7368122" y="673183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A3BFBA9-4BE6-40FF-9D38-1745F7089971}"/>
              </a:ext>
            </a:extLst>
          </p:cNvPr>
          <p:cNvSpPr/>
          <p:nvPr/>
        </p:nvSpPr>
        <p:spPr>
          <a:xfrm>
            <a:off x="8159756" y="673183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573E526-A5C3-4626-BA78-1A4D8894A408}"/>
              </a:ext>
            </a:extLst>
          </p:cNvPr>
          <p:cNvSpPr/>
          <p:nvPr/>
        </p:nvSpPr>
        <p:spPr>
          <a:xfrm>
            <a:off x="8957740" y="673183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E1B9A5E-9961-45D4-9FE7-EA459534E760}"/>
              </a:ext>
            </a:extLst>
          </p:cNvPr>
          <p:cNvSpPr/>
          <p:nvPr/>
        </p:nvSpPr>
        <p:spPr>
          <a:xfrm>
            <a:off x="2596200" y="1316541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D61EC05-C69A-4ACC-8A2E-BCA37234D412}"/>
              </a:ext>
            </a:extLst>
          </p:cNvPr>
          <p:cNvSpPr/>
          <p:nvPr/>
        </p:nvSpPr>
        <p:spPr>
          <a:xfrm>
            <a:off x="3387834" y="1316541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C07C00A-0045-4925-AEB0-B11F554F5E69}"/>
              </a:ext>
            </a:extLst>
          </p:cNvPr>
          <p:cNvSpPr/>
          <p:nvPr/>
        </p:nvSpPr>
        <p:spPr>
          <a:xfrm>
            <a:off x="4192168" y="1316541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D9AD9A9-110A-4605-B6EC-D673B418DE00}"/>
              </a:ext>
            </a:extLst>
          </p:cNvPr>
          <p:cNvSpPr/>
          <p:nvPr/>
        </p:nvSpPr>
        <p:spPr>
          <a:xfrm>
            <a:off x="4977452" y="1322258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7BE9A49-5938-4D01-ADE7-85A5D82DF286}"/>
              </a:ext>
            </a:extLst>
          </p:cNvPr>
          <p:cNvSpPr/>
          <p:nvPr/>
        </p:nvSpPr>
        <p:spPr>
          <a:xfrm>
            <a:off x="5769086" y="1322258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A35D43D-1600-4A86-94BC-5FE3F13C3CF2}"/>
              </a:ext>
            </a:extLst>
          </p:cNvPr>
          <p:cNvSpPr/>
          <p:nvPr/>
        </p:nvSpPr>
        <p:spPr>
          <a:xfrm>
            <a:off x="6567070" y="1322258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8EF9D72-04DD-49E8-98E9-7EC43BE7A358}"/>
              </a:ext>
            </a:extLst>
          </p:cNvPr>
          <p:cNvSpPr/>
          <p:nvPr/>
        </p:nvSpPr>
        <p:spPr>
          <a:xfrm>
            <a:off x="7371404" y="132140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2A3F8F7-D942-4909-A889-69DBACE52B2F}"/>
              </a:ext>
            </a:extLst>
          </p:cNvPr>
          <p:cNvSpPr/>
          <p:nvPr/>
        </p:nvSpPr>
        <p:spPr>
          <a:xfrm>
            <a:off x="3393235" y="194376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1ECF2DD-ECF8-461A-9118-A7B5A5AF4862}"/>
              </a:ext>
            </a:extLst>
          </p:cNvPr>
          <p:cNvSpPr/>
          <p:nvPr/>
        </p:nvSpPr>
        <p:spPr>
          <a:xfrm>
            <a:off x="4197569" y="194376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FA7D07B-8A24-496C-808B-9EA3D8C0A208}"/>
              </a:ext>
            </a:extLst>
          </p:cNvPr>
          <p:cNvSpPr/>
          <p:nvPr/>
        </p:nvSpPr>
        <p:spPr>
          <a:xfrm>
            <a:off x="4982853" y="1949484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7BF5E58-2386-493A-B2CC-C939DFFC1F5F}"/>
              </a:ext>
            </a:extLst>
          </p:cNvPr>
          <p:cNvSpPr/>
          <p:nvPr/>
        </p:nvSpPr>
        <p:spPr>
          <a:xfrm>
            <a:off x="5774487" y="1949484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521FA94-ED92-4201-A856-6372A2220D87}"/>
              </a:ext>
            </a:extLst>
          </p:cNvPr>
          <p:cNvSpPr/>
          <p:nvPr/>
        </p:nvSpPr>
        <p:spPr>
          <a:xfrm>
            <a:off x="6572471" y="1949484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48E830-20E7-4D36-B85D-3E47948988D5}"/>
              </a:ext>
            </a:extLst>
          </p:cNvPr>
          <p:cNvSpPr/>
          <p:nvPr/>
        </p:nvSpPr>
        <p:spPr>
          <a:xfrm>
            <a:off x="7376805" y="1948633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AE40F07-B987-48DC-9CDB-A10C5E5ABDA0}"/>
              </a:ext>
            </a:extLst>
          </p:cNvPr>
          <p:cNvSpPr/>
          <p:nvPr/>
        </p:nvSpPr>
        <p:spPr>
          <a:xfrm>
            <a:off x="8182088" y="1939339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DD91791-E066-4478-868C-8BC3403E7AEE}"/>
              </a:ext>
            </a:extLst>
          </p:cNvPr>
          <p:cNvSpPr/>
          <p:nvPr/>
        </p:nvSpPr>
        <p:spPr>
          <a:xfrm>
            <a:off x="1013415" y="2579028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3BB8201-2E3B-49B9-ACFD-BF19C9804BB8}"/>
              </a:ext>
            </a:extLst>
          </p:cNvPr>
          <p:cNvSpPr/>
          <p:nvPr/>
        </p:nvSpPr>
        <p:spPr>
          <a:xfrm>
            <a:off x="1805049" y="2579028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3307317-39B9-403F-9561-32CEC8F7077F}"/>
              </a:ext>
            </a:extLst>
          </p:cNvPr>
          <p:cNvSpPr/>
          <p:nvPr/>
        </p:nvSpPr>
        <p:spPr>
          <a:xfrm>
            <a:off x="2609383" y="2579028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BABB01F-F237-48C6-B23A-A7E3FC1DBEC9}"/>
              </a:ext>
            </a:extLst>
          </p:cNvPr>
          <p:cNvSpPr/>
          <p:nvPr/>
        </p:nvSpPr>
        <p:spPr>
          <a:xfrm>
            <a:off x="3394667" y="2584745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4697511-C14C-4E60-8FCB-7B9FA237C2C5}"/>
              </a:ext>
            </a:extLst>
          </p:cNvPr>
          <p:cNvSpPr/>
          <p:nvPr/>
        </p:nvSpPr>
        <p:spPr>
          <a:xfrm>
            <a:off x="4186301" y="2584745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E4D3E6B-0CCF-4FE2-96BC-2FB8D5038F08}"/>
              </a:ext>
            </a:extLst>
          </p:cNvPr>
          <p:cNvSpPr/>
          <p:nvPr/>
        </p:nvSpPr>
        <p:spPr>
          <a:xfrm>
            <a:off x="4984285" y="2584745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56B1DC9-F9E7-4407-8DDC-23C7E97E5786}"/>
              </a:ext>
            </a:extLst>
          </p:cNvPr>
          <p:cNvSpPr/>
          <p:nvPr/>
        </p:nvSpPr>
        <p:spPr>
          <a:xfrm>
            <a:off x="5788619" y="2583894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2968A55-1AA8-4AB8-AFAE-28269289D637}"/>
              </a:ext>
            </a:extLst>
          </p:cNvPr>
          <p:cNvSpPr/>
          <p:nvPr/>
        </p:nvSpPr>
        <p:spPr>
          <a:xfrm>
            <a:off x="6580253" y="2583894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8A0712C-0E12-4763-AF32-E83859943446}"/>
              </a:ext>
            </a:extLst>
          </p:cNvPr>
          <p:cNvSpPr/>
          <p:nvPr/>
        </p:nvSpPr>
        <p:spPr>
          <a:xfrm>
            <a:off x="7378237" y="2583894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F22C6D3-5F22-40E3-AA10-AB492FD23674}"/>
              </a:ext>
            </a:extLst>
          </p:cNvPr>
          <p:cNvSpPr/>
          <p:nvPr/>
        </p:nvSpPr>
        <p:spPr>
          <a:xfrm>
            <a:off x="4198518" y="3231703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90A17DA-FA03-4A24-8017-B55FA13D9C9E}"/>
              </a:ext>
            </a:extLst>
          </p:cNvPr>
          <p:cNvSpPr/>
          <p:nvPr/>
        </p:nvSpPr>
        <p:spPr>
          <a:xfrm>
            <a:off x="4990152" y="3231703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AC20640-D410-4988-A993-540E38AABC82}"/>
              </a:ext>
            </a:extLst>
          </p:cNvPr>
          <p:cNvSpPr/>
          <p:nvPr/>
        </p:nvSpPr>
        <p:spPr>
          <a:xfrm>
            <a:off x="5788136" y="3231703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A01C544-49D7-44B2-B839-88450C2C6FB2}"/>
              </a:ext>
            </a:extLst>
          </p:cNvPr>
          <p:cNvSpPr/>
          <p:nvPr/>
        </p:nvSpPr>
        <p:spPr>
          <a:xfrm>
            <a:off x="6592470" y="3230852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A848471-E198-44A5-87C4-93DB4225DA57}"/>
              </a:ext>
            </a:extLst>
          </p:cNvPr>
          <p:cNvSpPr/>
          <p:nvPr/>
        </p:nvSpPr>
        <p:spPr>
          <a:xfrm>
            <a:off x="7384104" y="3230852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F5490E9-A188-4377-BDBB-BB4D37CFE713}"/>
              </a:ext>
            </a:extLst>
          </p:cNvPr>
          <p:cNvSpPr/>
          <p:nvPr/>
        </p:nvSpPr>
        <p:spPr>
          <a:xfrm>
            <a:off x="8182088" y="3230852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033DD52-316C-4F6C-A244-549714C61719}"/>
              </a:ext>
            </a:extLst>
          </p:cNvPr>
          <p:cNvSpPr/>
          <p:nvPr/>
        </p:nvSpPr>
        <p:spPr>
          <a:xfrm>
            <a:off x="1798699" y="3878661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8965163-E41A-4FB5-9F5C-3B0CF6FC34B4}"/>
              </a:ext>
            </a:extLst>
          </p:cNvPr>
          <p:cNvSpPr/>
          <p:nvPr/>
        </p:nvSpPr>
        <p:spPr>
          <a:xfrm>
            <a:off x="2603033" y="3878661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811EF42-6CCC-4575-B38B-E0784B03A803}"/>
              </a:ext>
            </a:extLst>
          </p:cNvPr>
          <p:cNvSpPr/>
          <p:nvPr/>
        </p:nvSpPr>
        <p:spPr>
          <a:xfrm>
            <a:off x="3388317" y="3878028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707F173-87BC-4BDE-B6DB-0A9DCF326C50}"/>
              </a:ext>
            </a:extLst>
          </p:cNvPr>
          <p:cNvSpPr/>
          <p:nvPr/>
        </p:nvSpPr>
        <p:spPr>
          <a:xfrm>
            <a:off x="4179951" y="3884378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DEA4E6B-46A0-4CB5-A134-46E5FE24D4CE}"/>
              </a:ext>
            </a:extLst>
          </p:cNvPr>
          <p:cNvSpPr/>
          <p:nvPr/>
        </p:nvSpPr>
        <p:spPr>
          <a:xfrm>
            <a:off x="4977935" y="3884378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6B2E877-02D4-438F-A51C-1C1AF026BE9B}"/>
              </a:ext>
            </a:extLst>
          </p:cNvPr>
          <p:cNvSpPr/>
          <p:nvPr/>
        </p:nvSpPr>
        <p:spPr>
          <a:xfrm>
            <a:off x="5782269" y="388352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24EAD43-DA64-4EEF-BA58-457AFA1302F1}"/>
              </a:ext>
            </a:extLst>
          </p:cNvPr>
          <p:cNvSpPr/>
          <p:nvPr/>
        </p:nvSpPr>
        <p:spPr>
          <a:xfrm>
            <a:off x="6573903" y="388352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6830DAE-C904-4FFD-B8B1-5CFAA47D18FA}"/>
              </a:ext>
            </a:extLst>
          </p:cNvPr>
          <p:cNvSpPr/>
          <p:nvPr/>
        </p:nvSpPr>
        <p:spPr>
          <a:xfrm>
            <a:off x="7371887" y="3883527"/>
            <a:ext cx="804334" cy="64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F3C37F-7FFF-42CE-A758-FC8445EB0082}"/>
              </a:ext>
            </a:extLst>
          </p:cNvPr>
          <p:cNvSpPr/>
          <p:nvPr/>
        </p:nvSpPr>
        <p:spPr>
          <a:xfrm>
            <a:off x="11555" y="4565147"/>
            <a:ext cx="12180445" cy="2267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/>
              <a:t>1. Ông Da-kêu đứng đầu những người gì?</a:t>
            </a:r>
            <a:endParaRPr lang="en-US" sz="7200" b="1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8A228A9-47B7-43D0-97D4-5EAC3141FD79}"/>
              </a:ext>
            </a:extLst>
          </p:cNvPr>
          <p:cNvSpPr/>
          <p:nvPr/>
        </p:nvSpPr>
        <p:spPr>
          <a:xfrm>
            <a:off x="0" y="4577847"/>
            <a:ext cx="12180445" cy="2267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/>
              <a:t>2. Khi vào Giê-ri-khô, Đức Giê-su đi ngang qua cái gì?</a:t>
            </a:r>
            <a:endParaRPr lang="en-US" sz="7200" b="1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730F0AE-0F7C-496A-AE2C-4AAE2421A844}"/>
              </a:ext>
            </a:extLst>
          </p:cNvPr>
          <p:cNvSpPr/>
          <p:nvPr/>
        </p:nvSpPr>
        <p:spPr>
          <a:xfrm>
            <a:off x="-1037" y="4565147"/>
            <a:ext cx="12180445" cy="2267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/>
              <a:t>3. Hôm nay, ơn cứu độ đã đến cho nhà này, bởi người này cũng là con cháu ai?</a:t>
            </a:r>
            <a:endParaRPr lang="en-US" sz="5400" b="1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374770D-E882-452B-ADB9-CE1A68C56FE5}"/>
              </a:ext>
            </a:extLst>
          </p:cNvPr>
          <p:cNvSpPr/>
          <p:nvPr/>
        </p:nvSpPr>
        <p:spPr>
          <a:xfrm>
            <a:off x="-1037" y="4577847"/>
            <a:ext cx="12180445" cy="2267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/>
              <a:t>4. Cây gì được nhắc tới trong Tin Mừng hôm nay?</a:t>
            </a:r>
            <a:endParaRPr lang="en-US" sz="6600" b="1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144D00C9-C8C3-48B4-B494-62B89BE08830}"/>
              </a:ext>
            </a:extLst>
          </p:cNvPr>
          <p:cNvSpPr/>
          <p:nvPr/>
        </p:nvSpPr>
        <p:spPr>
          <a:xfrm>
            <a:off x="-13737" y="4577847"/>
            <a:ext cx="12180445" cy="2267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/>
              <a:t>5. Ông Da-kêu xin đền gấp bốn của cải ông đã … …?</a:t>
            </a:r>
            <a:endParaRPr lang="en-US" sz="7200" b="1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464BF3C-379E-4CE4-96A7-DA0742C2F449}"/>
              </a:ext>
            </a:extLst>
          </p:cNvPr>
          <p:cNvSpPr/>
          <p:nvPr/>
        </p:nvSpPr>
        <p:spPr>
          <a:xfrm>
            <a:off x="25292" y="4590547"/>
            <a:ext cx="12180445" cy="2267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/>
              <a:t>6. Nhà người gì mà ông ấy cũng vào trọ?</a:t>
            </a:r>
            <a:endParaRPr lang="en-US" sz="7200" b="1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0366664-9660-4D30-939D-01449FE0DEBE}"/>
              </a:ext>
            </a:extLst>
          </p:cNvPr>
          <p:cNvSpPr/>
          <p:nvPr/>
        </p:nvSpPr>
        <p:spPr>
          <a:xfrm>
            <a:off x="12592" y="4603247"/>
            <a:ext cx="12180445" cy="2267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/>
              <a:t>7. Tên thành phố mà Đức Giê-su đi qua?</a:t>
            </a:r>
            <a:endParaRPr lang="en-US" sz="7200" b="1"/>
          </a:p>
        </p:txBody>
      </p:sp>
    </p:spTree>
    <p:extLst>
      <p:ext uri="{BB962C8B-B14F-4D97-AF65-F5344CB8AC3E}">
        <p14:creationId xmlns:p14="http://schemas.microsoft.com/office/powerpoint/2010/main" val="18172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1" grpId="0" animBg="1"/>
      <p:bldP spid="11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CC8D-96FA-44B3-9A3B-2B73422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 descr="danle30tnc">
            <a:extLst>
              <a:ext uri="{FF2B5EF4-FFF2-40B4-BE49-F238E27FC236}">
                <a16:creationId xmlns:a16="http://schemas.microsoft.com/office/drawing/2014/main" id="{1A12F087-F077-402E-83D7-76F97756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88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55117C-0011-494E-AC0A-996E7DFF6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620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728291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492056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592562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382444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496886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0972367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2860472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132224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339023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17263869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Ộ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045934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868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36424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52163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1951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Ạ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Ì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993773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05253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Ầ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83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khi vào Giê-ri-khô, Đức Giê-su đi ngang qua thành phố ấy. Ở đó có một người tên là Da-kêu; ông đứng đầu những người thu thuế, và là người giàu có.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LUCA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ta tìm cách để xem cho biết Đức Giê-su là ai, nhưng không được, vì dân chúng thì đông, mà ông ta lại lùn.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6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liền chạy tới phía trước, leo lên một cây sung để xem Đức Giê-su, vì Người sắp đi qua đó. Khi Đức Giê-su tới chỗ ấy, thì Người nhìn lên và nói với ông:</a:t>
            </a:r>
            <a:endParaRPr lang="en-US" sz="6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"Này ông Da-kêu, xuống mau đi, vì hôm nay tôi phải ở lại nhà ông!" Ông vội vàng tụt xuống, và mừng rỡ đón rước Người. 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218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 vậy, mọi người xầm xì với nhau: "Nhà người tội lỗi mà ông ấy cũng vào trọ!" Ông Da-kêu đứng đó thưa với Chúa rằng: 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"Thưa Ngài, đây phân nửa tài sản của tôi, tôi cho người nghèo; và nếu tôi đã chiếm đoạt của ai cái gì, tôi xin đền gấp bốn." 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6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mới nói về ông ta rằng: "Hôm nay, ơn cứu độ đã đến cho nhà này, bởi người này cũng là con cháu tổ phụ Áp-ra-ham. Vì Con Người đến để tìm và cứu những gì đã mất."</a:t>
            </a:r>
            <a:endParaRPr lang="en-US" sz="6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0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10941</TotalTime>
  <Words>752</Words>
  <Application>Microsoft Office PowerPoint</Application>
  <PresentationFormat>Widescreen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Sau khi vào Giê-ri-khô, Đức Giê-su đi ngang qua thành phố ấy. Ở đó có một người tên là Da-kêu; ông đứng đầu những người thu thuế, và là người giàu có.</vt:lpstr>
      <vt:lpstr>Ông ta tìm cách để xem cho biết Đức Giê-su là ai, nhưng không được, vì dân chúng thì đông, mà ông ta lại lùn.</vt:lpstr>
      <vt:lpstr>Ông liền chạy tới phía trước, leo lên một cây sung để xem Đức Giê-su, vì Người sắp đi qua đó. Khi Đức Giê-su tới chỗ ấy, thì Người nhìn lên và nói với ông:</vt:lpstr>
      <vt:lpstr>"Này ông Da-kêu, xuống mau đi, vì hôm nay tôi phải ở lại nhà ông!" Ông vội vàng tụt xuống, và mừng rỡ đón rước Người. </vt:lpstr>
      <vt:lpstr>Thấy vậy, mọi người xầm xì với nhau: "Nhà người tội lỗi mà ông ấy cũng vào trọ!" Ông Da-kêu đứng đó thưa với Chúa rằng: </vt:lpstr>
      <vt:lpstr>"Thưa Ngài, đây phân nửa tài sản của tôi, tôi cho người nghèo; và nếu tôi đã chiếm đoạt của ai cái gì, tôi xin đền gấp bốn." </vt:lpstr>
      <vt:lpstr>Đức Giê-su mới nói về ông ta rằng: "Hôm nay, ơn cứu độ đã đến cho nhà này, bởi người này cũng là con cháu tổ phụ Áp-ra-ham. Vì Con Người đến để tìm và cứu những gì đã mất."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509</cp:revision>
  <dcterms:created xsi:type="dcterms:W3CDTF">2015-10-15T10:55:08Z</dcterms:created>
  <dcterms:modified xsi:type="dcterms:W3CDTF">2019-11-01T01:11:22Z</dcterms:modified>
</cp:coreProperties>
</file>