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328" r:id="rId9"/>
    <p:sldId id="365" r:id="rId10"/>
    <p:sldId id="677" r:id="rId11"/>
    <p:sldId id="674" r:id="rId12"/>
    <p:sldId id="675" r:id="rId13"/>
    <p:sldId id="676" r:id="rId14"/>
    <p:sldId id="256" r:id="rId15"/>
    <p:sldId id="668" r:id="rId16"/>
    <p:sldId id="669" r:id="rId17"/>
    <p:sldId id="6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 autoAdjust="0"/>
    <p:restoredTop sz="94660"/>
  </p:normalViewPr>
  <p:slideViewPr>
    <p:cSldViewPr snapToGrid="0">
      <p:cViewPr>
        <p:scale>
          <a:sx n="50" d="100"/>
          <a:sy n="50" d="100"/>
        </p:scale>
        <p:origin x="660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F85AA843-5EE0-408C-A7B1-98334BCFE91B}"/>
    <pc:docChg chg="undo custSel modSld">
      <pc:chgData name="Mr Tam Nguyen" userId="53846575c6d7c6f1" providerId="LiveId" clId="{F85AA843-5EE0-408C-A7B1-98334BCFE91B}" dt="2019-10-26T01:17:41.929" v="1072" actId="1038"/>
      <pc:docMkLst>
        <pc:docMk/>
      </pc:docMkLst>
      <pc:sldChg chg="modSp">
        <pc:chgData name="Mr Tam Nguyen" userId="53846575c6d7c6f1" providerId="LiveId" clId="{F85AA843-5EE0-408C-A7B1-98334BCFE91B}" dt="2019-10-25T23:51:05.067" v="3" actId="20577"/>
        <pc:sldMkLst>
          <pc:docMk/>
          <pc:sldMk cId="3907391548" sldId="311"/>
        </pc:sldMkLst>
        <pc:spChg chg="mod">
          <ac:chgData name="Mr Tam Nguyen" userId="53846575c6d7c6f1" providerId="LiveId" clId="{F85AA843-5EE0-408C-A7B1-98334BCFE91B}" dt="2019-10-25T23:51:05.067" v="3" actId="20577"/>
          <ac:spMkLst>
            <pc:docMk/>
            <pc:sldMk cId="3907391548" sldId="311"/>
            <ac:spMk id="4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2:46.855" v="9" actId="20577"/>
        <pc:sldMkLst>
          <pc:docMk/>
          <pc:sldMk cId="3633898169" sldId="314"/>
        </pc:sldMkLst>
        <pc:spChg chg="mod">
          <ac:chgData name="Mr Tam Nguyen" userId="53846575c6d7c6f1" providerId="LiveId" clId="{F85AA843-5EE0-408C-A7B1-98334BCFE91B}" dt="2019-10-25T23:52:46.855" v="9" actId="20577"/>
          <ac:spMkLst>
            <pc:docMk/>
            <pc:sldMk cId="3633898169" sldId="314"/>
            <ac:spMk id="2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7:34.178" v="12" actId="20577"/>
        <pc:sldMkLst>
          <pc:docMk/>
          <pc:sldMk cId="3079759574" sldId="315"/>
        </pc:sldMkLst>
        <pc:spChg chg="mod">
          <ac:chgData name="Mr Tam Nguyen" userId="53846575c6d7c6f1" providerId="LiveId" clId="{F85AA843-5EE0-408C-A7B1-98334BCFE91B}" dt="2019-10-25T23:57:34.178" v="12" actId="20577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8:25.640" v="17" actId="255"/>
        <pc:sldMkLst>
          <pc:docMk/>
          <pc:sldMk cId="234143138" sldId="332"/>
        </pc:sldMkLst>
        <pc:spChg chg="mod">
          <ac:chgData name="Mr Tam Nguyen" userId="53846575c6d7c6f1" providerId="LiveId" clId="{F85AA843-5EE0-408C-A7B1-98334BCFE91B}" dt="2019-10-25T23:58:25.640" v="17" actId="255"/>
          <ac:spMkLst>
            <pc:docMk/>
            <pc:sldMk cId="234143138" sldId="332"/>
            <ac:spMk id="2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6T00:07:23.117" v="277" actId="207"/>
        <pc:sldMkLst>
          <pc:docMk/>
          <pc:sldMk cId="2464980806" sldId="365"/>
        </pc:sldMkLst>
        <pc:spChg chg="mod">
          <ac:chgData name="Mr Tam Nguyen" userId="53846575c6d7c6f1" providerId="LiveId" clId="{F85AA843-5EE0-408C-A7B1-98334BCFE91B}" dt="2019-10-26T00:01:00.219" v="98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7:23.117" v="277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26T00:00:32.109" v="95" actId="1036"/>
          <ac:spMkLst>
            <pc:docMk/>
            <pc:sldMk cId="2464980806" sldId="365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0:32.109" v="95" actId="103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0:53.855" v="97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0:44.820" v="96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0:21.210" v="40"/>
          <ac:spMkLst>
            <pc:docMk/>
            <pc:sldMk cId="2464980806" sldId="365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8:46.640" v="20" actId="404"/>
        <pc:sldMkLst>
          <pc:docMk/>
          <pc:sldMk cId="3029824585" sldId="408"/>
        </pc:sldMkLst>
        <pc:spChg chg="mod">
          <ac:chgData name="Mr Tam Nguyen" userId="53846575c6d7c6f1" providerId="LiveId" clId="{F85AA843-5EE0-408C-A7B1-98334BCFE91B}" dt="2019-10-25T23:58:46.640" v="20" actId="404"/>
          <ac:spMkLst>
            <pc:docMk/>
            <pc:sldMk cId="3029824585" sldId="408"/>
            <ac:spMk id="2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9:23.283" v="27" actId="403"/>
        <pc:sldMkLst>
          <pc:docMk/>
          <pc:sldMk cId="35116916" sldId="581"/>
        </pc:sldMkLst>
        <pc:spChg chg="mod">
          <ac:chgData name="Mr Tam Nguyen" userId="53846575c6d7c6f1" providerId="LiveId" clId="{F85AA843-5EE0-408C-A7B1-98334BCFE91B}" dt="2019-10-25T23:59:23.283" v="27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5T23:59:31.056" v="32" actId="403"/>
        <pc:sldMkLst>
          <pc:docMk/>
          <pc:sldMk cId="664086956" sldId="616"/>
        </pc:sldMkLst>
        <pc:spChg chg="mod">
          <ac:chgData name="Mr Tam Nguyen" userId="53846575c6d7c6f1" providerId="LiveId" clId="{F85AA843-5EE0-408C-A7B1-98334BCFE91B}" dt="2019-10-25T23:59:31.056" v="32" actId="403"/>
          <ac:spMkLst>
            <pc:docMk/>
            <pc:sldMk cId="664086956" sldId="616"/>
            <ac:spMk id="2" creationId="{00000000-0000-0000-0000-000000000000}"/>
          </ac:spMkLst>
        </pc:spChg>
      </pc:sldChg>
      <pc:sldChg chg="addSp delSp modSp">
        <pc:chgData name="Mr Tam Nguyen" userId="53846575c6d7c6f1" providerId="LiveId" clId="{F85AA843-5EE0-408C-A7B1-98334BCFE91B}" dt="2019-10-26T01:16:30.180" v="1064" actId="20577"/>
        <pc:sldMkLst>
          <pc:docMk/>
          <pc:sldMk cId="2544005534" sldId="667"/>
        </pc:sldMkLst>
        <pc:graphicFrameChg chg="del">
          <ac:chgData name="Mr Tam Nguyen" userId="53846575c6d7c6f1" providerId="LiveId" clId="{F85AA843-5EE0-408C-A7B1-98334BCFE91B}" dt="2019-10-26T01:15:40.360" v="1044" actId="478"/>
          <ac:graphicFrameMkLst>
            <pc:docMk/>
            <pc:sldMk cId="2544005534" sldId="667"/>
            <ac:graphicFrameMk id="3" creationId="{2F80A788-220D-42D3-9021-007D1B89F709}"/>
          </ac:graphicFrameMkLst>
        </pc:graphicFrameChg>
        <pc:graphicFrameChg chg="add mod modGraphic">
          <ac:chgData name="Mr Tam Nguyen" userId="53846575c6d7c6f1" providerId="LiveId" clId="{F85AA843-5EE0-408C-A7B1-98334BCFE91B}" dt="2019-10-26T01:16:30.180" v="1064" actId="20577"/>
          <ac:graphicFrameMkLst>
            <pc:docMk/>
            <pc:sldMk cId="2544005534" sldId="667"/>
            <ac:graphicFrameMk id="4" creationId="{B055117C-0011-494E-AC0A-996E7DFF66EA}"/>
          </ac:graphicFrameMkLst>
        </pc:graphicFrameChg>
      </pc:sldChg>
      <pc:sldChg chg="addSp delSp modSp delAnim modAnim">
        <pc:chgData name="Mr Tam Nguyen" userId="53846575c6d7c6f1" providerId="LiveId" clId="{F85AA843-5EE0-408C-A7B1-98334BCFE91B}" dt="2019-10-26T01:12:46.348" v="1039"/>
        <pc:sldMkLst>
          <pc:docMk/>
          <pc:sldMk cId="1817226621" sldId="668"/>
        </pc:sldMkLst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5" creationId="{20EF060D-EC0C-4B75-9F99-CDE6F481406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6" creationId="{B8F0EA6E-6262-417D-A6DA-42D851B897FA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7" creationId="{1702B69E-4A43-43B8-9DF9-DA5C1F822CAC}"/>
          </ac:spMkLst>
        </pc:spChg>
        <pc:spChg chg="add mod">
          <ac:chgData name="Mr Tam Nguyen" userId="53846575c6d7c6f1" providerId="LiveId" clId="{F85AA843-5EE0-408C-A7B1-98334BCFE91B}" dt="2019-10-26T00:41:04.364" v="741" actId="404"/>
          <ac:spMkLst>
            <pc:docMk/>
            <pc:sldMk cId="1817226621" sldId="668"/>
            <ac:spMk id="8" creationId="{0A679ABE-4BB6-4E11-9BAB-88A9C2F1BA9D}"/>
          </ac:spMkLst>
        </pc:spChg>
        <pc:spChg chg="mod">
          <ac:chgData name="Mr Tam Nguyen" userId="53846575c6d7c6f1" providerId="LiveId" clId="{F85AA843-5EE0-408C-A7B1-98334BCFE91B}" dt="2019-10-26T00:11:23.921" v="335" actId="14100"/>
          <ac:spMkLst>
            <pc:docMk/>
            <pc:sldMk cId="1817226621" sldId="668"/>
            <ac:spMk id="9" creationId="{D721C701-DEA9-4953-9AE0-9724C9955AF2}"/>
          </ac:spMkLst>
        </pc:spChg>
        <pc:spChg chg="mod">
          <ac:chgData name="Mr Tam Nguyen" userId="53846575c6d7c6f1" providerId="LiveId" clId="{F85AA843-5EE0-408C-A7B1-98334BCFE91B}" dt="2019-10-26T00:12:00.956" v="471" actId="1035"/>
          <ac:spMkLst>
            <pc:docMk/>
            <pc:sldMk cId="1817226621" sldId="668"/>
            <ac:spMk id="51" creationId="{EF1A1A8A-17F7-40ED-ABD6-0EA95C4153BD}"/>
          </ac:spMkLst>
        </pc:spChg>
        <pc:spChg chg="add mod">
          <ac:chgData name="Mr Tam Nguyen" userId="53846575c6d7c6f1" providerId="LiveId" clId="{F85AA843-5EE0-408C-A7B1-98334BCFE91B}" dt="2019-10-26T00:12:21.112" v="509" actId="20577"/>
          <ac:spMkLst>
            <pc:docMk/>
            <pc:sldMk cId="1817226621" sldId="668"/>
            <ac:spMk id="71" creationId="{256F90D4-A3D1-4452-BC1C-66AD0E97C033}"/>
          </ac:spMkLst>
        </pc:spChg>
        <pc:spChg chg="add mod">
          <ac:chgData name="Mr Tam Nguyen" userId="53846575c6d7c6f1" providerId="LiveId" clId="{F85AA843-5EE0-408C-A7B1-98334BCFE91B}" dt="2019-10-26T00:12:24.185" v="511" actId="20577"/>
          <ac:spMkLst>
            <pc:docMk/>
            <pc:sldMk cId="1817226621" sldId="668"/>
            <ac:spMk id="72" creationId="{B69D6967-61FA-4ADD-BF7B-11FC206073B9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76" creationId="{5310BBCD-0B74-4C6D-AF92-40FAC5859353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77" creationId="{F7353EFF-1B9A-42B9-946E-AD6CAD46531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78" creationId="{43C2734D-C16D-468D-97C0-6104BFB511C2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79" creationId="{85DE3E8B-32B7-4820-BD50-E37532C2B6DC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0" creationId="{CBC5EFE5-6654-4F94-B222-885CECADD13C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1" creationId="{8946CB5D-BCEE-48D4-9365-5DA80DF9E74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2" creationId="{2C26A8C8-DF7B-4D47-856B-660E38EEA25F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3" creationId="{FBCB2177-980E-4B45-AE13-D3342CF83D9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4" creationId="{0424C609-F904-4AD3-94FD-2B8AC79F534F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5" creationId="{657E6196-906E-4DB0-A424-BC3639706C56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6" creationId="{4B1B3609-CF80-4868-8597-435F8641BDD4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7" creationId="{196F106B-AD9B-4F43-8A25-D3FE8B61614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8" creationId="{A25A3775-4C23-4017-B6EE-F246992BD0E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89" creationId="{1AFE9F69-FA2E-4CB7-AAB3-93CD06C8DCE2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0" creationId="{35C5B3C4-58FD-4E9B-95DC-387F26A74FEF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1" creationId="{3FBDD2DA-F780-45BA-B064-87A323D37518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2" creationId="{E51F14EE-686E-4487-BBDE-117DF91889C4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3" creationId="{24D69095-0614-4859-B4B4-14FA4985DAE1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4" creationId="{1C37A934-68A3-4ABC-99DE-63C0C018E24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5" creationId="{FEC6FF6E-5343-4EF5-B972-40F268EDDD0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6" creationId="{5F219E7E-55F1-4AFD-B277-39331F7E4181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7" creationId="{12BF32BD-6B70-4EC6-9589-86D32095133D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8" creationId="{285AD019-1AA3-41A9-9C03-B325C223652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99" creationId="{76E44ECD-50A9-4D95-8AFC-24EE446D875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0" creationId="{50923727-501B-4CD3-B35E-75413BBCFA8C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1" creationId="{E4F72E9D-07FE-47D0-9D10-B4B1BF0825E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2" creationId="{6C3BC37E-247A-48A9-9A9E-38A5A0C105F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3" creationId="{DCBB939A-3221-4E62-ABDD-F4D2F3DE1E7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4" creationId="{1F2BC118-FB8C-4477-BF2F-58EB7E54CC3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5" creationId="{B534D1BF-C05D-4EA3-A820-70604155C659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6" creationId="{88535626-2D45-462A-8EAC-9325D34925C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7" creationId="{F69212B1-DC4D-4B5E-9126-E9AD5DEFB5E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8" creationId="{A927522C-6C4D-4FB9-B21E-5FAB37082092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09" creationId="{51A83610-2763-4C2F-99EA-FCEC9617F829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10" creationId="{84D4DDD2-0256-4AAC-851F-53B2A5242733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11" creationId="{BA38FD62-48BD-4751-BC1F-E0679F5E6553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13" creationId="{806CB0F9-1326-466F-94A0-29E310894392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14" creationId="{AB02A513-A015-4409-AB39-4D80D00E5666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15" creationId="{887A77FD-1D53-48B0-8B27-214725C1F0A1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16" creationId="{94419C97-2214-45DE-96CB-E054AC0DDD8A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17" creationId="{FE546799-B5B0-4ADA-BC53-5636E8F5F28D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18" creationId="{CE8473B4-D948-401A-AFDB-D41F098BF40E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19" creationId="{2686B63D-7947-4A0A-B2D9-ADE36F29001B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20" creationId="{D8FDB6D2-BC48-4FDC-B38D-607B3363552C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21" creationId="{78F31930-012E-421F-8034-D9BF46881CC1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22" creationId="{DAC710FA-C51F-4A8E-85CD-FA6F27140F6A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3" creationId="{4147A50E-2E79-448C-BF36-A28D40240688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4" creationId="{5AF0A31C-8EF8-472C-819B-2CA1B5765C8C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5" creationId="{73797572-D5F8-446D-A9D3-9D2AF46D3497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6" creationId="{4C224840-662F-4922-9F18-6B01923DB59F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7" creationId="{A84F0DC4-A944-43C5-8472-B168F036AF75}"/>
          </ac:spMkLst>
        </pc:spChg>
        <pc:spChg chg="add mod">
          <ac:chgData name="Mr Tam Nguyen" userId="53846575c6d7c6f1" providerId="LiveId" clId="{F85AA843-5EE0-408C-A7B1-98334BCFE91B}" dt="2019-10-26T00:39:11.900" v="688" actId="571"/>
          <ac:spMkLst>
            <pc:docMk/>
            <pc:sldMk cId="1817226621" sldId="668"/>
            <ac:spMk id="128" creationId="{D23F67B7-9F1F-43A7-8BDC-E67B706828E1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29" creationId="{A4AA7B84-FA03-4779-9E8C-E859B135C7E9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30" creationId="{0A449117-A7F6-4ED0-824F-647503398469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1" creationId="{AD0F665B-3C40-4C4F-89AB-E55A2BF0E7F9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2" creationId="{110F800E-5644-419E-947A-78468A56D600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3" creationId="{A179359B-DCBD-4DDF-B02E-077F208B7C89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4" creationId="{D82B6A3B-3BB1-4B04-A669-210593A3C432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5" creationId="{9CD83787-8A1A-4C57-916D-F599B60E5020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6" creationId="{D85D22D5-EFEA-4639-8020-401A0BC546BE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7" creationId="{03D833A7-18A6-47F4-B25E-401F38C87817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38" creationId="{69487603-B73F-4C37-9D0D-302A66F64BAD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39" creationId="{8A36669A-F556-4703-A1C7-0F45DFADA350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40" creationId="{25168C73-1832-413B-8C1F-2EC62875EC2E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41" creationId="{18A29AB9-28EB-4756-982C-CCC774D9F8AF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42" creationId="{BFA8A75D-244F-4041-A750-19F29BDCBF36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43" creationId="{C8918B3E-8B5A-4122-8D36-F2F1AA2C665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44" creationId="{A93BA82C-862B-43E4-9149-6EA4CB70EFD4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45" creationId="{97D0E739-B76B-474A-9ADD-D31225907633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46" creationId="{039393B3-5FAD-4661-A1C2-14AB70BDC5D1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47" creationId="{01631274-1620-4ABF-8288-4BF9AAF558EE}"/>
          </ac:spMkLst>
        </pc:spChg>
        <pc:spChg chg="mod">
          <ac:chgData name="Mr Tam Nguyen" userId="53846575c6d7c6f1" providerId="LiveId" clId="{F85AA843-5EE0-408C-A7B1-98334BCFE91B}" dt="2019-10-26T00:11:47.892" v="398" actId="1036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F85AA843-5EE0-408C-A7B1-98334BCFE91B}" dt="2019-10-26T00:11:49.437" v="399" actId="1036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F85AA843-5EE0-408C-A7B1-98334BCFE91B}" dt="2019-10-26T00:11:42.549" v="396" actId="1035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F85AA843-5EE0-408C-A7B1-98334BCFE91B}" dt="2019-10-26T00:11:55.508" v="432" actId="1035"/>
          <ac:spMkLst>
            <pc:docMk/>
            <pc:sldMk cId="1817226621" sldId="668"/>
            <ac:spMk id="151" creationId="{9BFBF487-2FFA-4A77-9EA0-B19BD22521E8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2" creationId="{2F140248-A124-4483-B14E-91236DF17DE3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3" creationId="{CD03AB98-0D1C-4848-ABA6-0A169E71EDEF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4" creationId="{23CAA19B-8E20-4699-81B2-37D48ABA640E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5" creationId="{4E2C3CCC-5037-4597-9B38-45EFA0B95275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6" creationId="{D74E6A01-320B-4300-AA9B-5C662992F462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7" creationId="{60533FCC-810D-444A-A76A-4756FA527915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8" creationId="{9D069DFB-FC92-4C2D-8E87-31724556DD89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59" creationId="{522D6B5C-E121-4673-AB1B-07DBFC8DC08B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0" creationId="{24824D5D-771F-4C20-9194-C07ADF117289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1" creationId="{C2460747-906C-4150-8FDA-12B390BD19CF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2" creationId="{8EFC204D-35AE-41ED-AFB9-168954432844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3" creationId="{808968B8-A0C7-4314-9E7A-AFDB191ED678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4" creationId="{C2ECCA63-6BDA-472F-BB81-D98E4BD1CF01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5" creationId="{80979F8A-C37C-4102-B16E-3638B11971F3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6" creationId="{76B501E7-0AA9-4A85-8C0A-320FA3D4FFD7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7" creationId="{EE5A8DAE-3CFD-4216-A83A-E6BE67A94307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8" creationId="{4F077C26-B6A7-4CE4-BA02-E960D0138F8C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69" creationId="{3CD7DB3D-45C7-4DA4-A980-8006C0BDA993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0" creationId="{66C213EC-434C-4AB7-990B-6D5C16B45A5C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1" creationId="{65C807FC-784A-46A1-B372-82ACDDE44944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2" creationId="{ABC07747-9AEC-4AC6-BA3C-57745A75046A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3" creationId="{E6AF0DFC-980F-423A-A194-50C1433A2692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4" creationId="{5F6893DF-5F31-4F97-BAFC-776AFDCC35EF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5" creationId="{A545563D-7FD6-4558-B888-6060544C352E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6" creationId="{16CB363F-9DFC-4953-927E-5A7631054D9B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7" creationId="{E23F9679-3502-4FBF-A6A9-D7E272239E01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8" creationId="{C796A5B7-4114-4EEE-94A9-BEE08A87DC3B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79" creationId="{1AEF32EE-0C2D-403B-BC60-C2B39ABF1DC4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0" creationId="{98AEDEBD-3413-42AD-A05A-2244CE4FA4DF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1" creationId="{5C744CD3-5FD8-4CF6-9AD4-9FDCCA9595A4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2" creationId="{2D2E5866-C41C-4C4D-9301-88178BC0F86C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3" creationId="{D6F3B200-111B-4D30-BEDC-25917D779768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4" creationId="{7404DD6B-B720-4280-A125-765BCDF69D7F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5" creationId="{8FCE54D9-A986-450C-A623-135CAB793026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6" creationId="{6D583CF1-317B-4821-97C0-23A79A8EC847}"/>
          </ac:spMkLst>
        </pc:spChg>
        <pc:spChg chg="del">
          <ac:chgData name="Mr Tam Nguyen" userId="53846575c6d7c6f1" providerId="LiveId" clId="{F85AA843-5EE0-408C-A7B1-98334BCFE91B}" dt="2019-10-26T00:11:14.260" v="334" actId="478"/>
          <ac:spMkLst>
            <pc:docMk/>
            <pc:sldMk cId="1817226621" sldId="668"/>
            <ac:spMk id="187" creationId="{8C0C921E-A231-4573-9015-ADD363D83D45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188" creationId="{BF59A8FA-63A1-46F2-9E8C-E6F790DE7242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189" creationId="{5D9973B7-0F61-40F7-B2A1-9D38FF9F1178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190" creationId="{7F0108BB-E579-44E7-B2E3-301709C7CF07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191" creationId="{D71E5A37-9F45-486A-819C-6F8E7EA71CE4}"/>
          </ac:spMkLst>
        </pc:spChg>
        <pc:spChg chg="del">
          <ac:chgData name="Mr Tam Nguyen" userId="53846575c6d7c6f1" providerId="LiveId" clId="{F85AA843-5EE0-408C-A7B1-98334BCFE91B}" dt="2019-10-26T00:11:02.278" v="333" actId="478"/>
          <ac:spMkLst>
            <pc:docMk/>
            <pc:sldMk cId="1817226621" sldId="668"/>
            <ac:spMk id="192" creationId="{4E9E6AAB-ACC9-425D-9AED-DE144572DECC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3" creationId="{EFF7FE96-D828-4B80-879B-5BE47FEC908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4" creationId="{61CA74DA-5836-441A-A83B-DB7D4B62AD1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5" creationId="{292809BF-2565-4429-96F8-1261030102C9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6" creationId="{22EA48EC-C80B-42C6-90EA-529BECDEF4A3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7" creationId="{F940922B-B76A-4F76-98BA-97CD79058E28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8" creationId="{2F06E6DD-D1C2-4643-87DB-BAFC4B35F541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199" creationId="{C9BE6C3B-ACC3-4D78-A1F3-6252BA3B9FA0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0" creationId="{DA01E53D-4008-46AC-8950-2B5A7BBFF478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1" creationId="{84814AF5-2EA4-46E9-86A9-4ED20E3C3340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2" creationId="{4B5123ED-E1AD-47B6-8032-1344ED6082B4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3" creationId="{D11B1708-C147-437A-ABFB-A0604562D175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4" creationId="{E78CF2EF-C6B6-4600-B791-DB639A4308F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5" creationId="{2CBEAA46-476F-4447-AD6A-D9E56BC11D8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6" creationId="{32B02621-6626-434A-B5F5-27EC3EFBD9A7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7" creationId="{B554A097-2AA6-4680-89C1-CC906581A640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8" creationId="{B52B68B7-3E29-46FF-AE04-B0A843DF019B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09" creationId="{D52F60B4-0271-4DC2-B3AF-A20E883CA110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10" creationId="{A8C3251D-764B-4806-88E4-E383FCB0046A}"/>
          </ac:spMkLst>
        </pc:spChg>
        <pc:spChg chg="add mod">
          <ac:chgData name="Mr Tam Nguyen" userId="53846575c6d7c6f1" providerId="LiveId" clId="{F85AA843-5EE0-408C-A7B1-98334BCFE91B}" dt="2019-10-26T00:40:07.726" v="715" actId="1038"/>
          <ac:spMkLst>
            <pc:docMk/>
            <pc:sldMk cId="1817226621" sldId="668"/>
            <ac:spMk id="211" creationId="{3EB629E0-CBA6-4D6F-8B03-F61669145DA0}"/>
          </ac:spMkLst>
        </pc:spChg>
        <pc:spChg chg="add mod">
          <ac:chgData name="Mr Tam Nguyen" userId="53846575c6d7c6f1" providerId="LiveId" clId="{F85AA843-5EE0-408C-A7B1-98334BCFE91B}" dt="2019-10-26T00:43:35.437" v="775"/>
          <ac:spMkLst>
            <pc:docMk/>
            <pc:sldMk cId="1817226621" sldId="668"/>
            <ac:spMk id="212" creationId="{7BF9EDA4-E4A7-41BE-98DB-54FC49FBA47D}"/>
          </ac:spMkLst>
        </pc:spChg>
        <pc:spChg chg="add mod">
          <ac:chgData name="Mr Tam Nguyen" userId="53846575c6d7c6f1" providerId="LiveId" clId="{F85AA843-5EE0-408C-A7B1-98334BCFE91B}" dt="2019-10-26T00:46:22.457" v="812"/>
          <ac:spMkLst>
            <pc:docMk/>
            <pc:sldMk cId="1817226621" sldId="668"/>
            <ac:spMk id="213" creationId="{979AD930-A7A1-4531-BD7E-2BC18F877D86}"/>
          </ac:spMkLst>
        </pc:spChg>
        <pc:spChg chg="add mod">
          <ac:chgData name="Mr Tam Nguyen" userId="53846575c6d7c6f1" providerId="LiveId" clId="{F85AA843-5EE0-408C-A7B1-98334BCFE91B}" dt="2019-10-26T00:48:39.997" v="848" actId="403"/>
          <ac:spMkLst>
            <pc:docMk/>
            <pc:sldMk cId="1817226621" sldId="668"/>
            <ac:spMk id="214" creationId="{765E89D2-F9E0-4F20-9F07-ECAFD754C7D7}"/>
          </ac:spMkLst>
        </pc:spChg>
        <pc:spChg chg="add mod">
          <ac:chgData name="Mr Tam Nguyen" userId="53846575c6d7c6f1" providerId="LiveId" clId="{F85AA843-5EE0-408C-A7B1-98334BCFE91B}" dt="2019-10-26T00:53:32.878" v="899"/>
          <ac:spMkLst>
            <pc:docMk/>
            <pc:sldMk cId="1817226621" sldId="668"/>
            <ac:spMk id="215" creationId="{FBC633FA-4279-4EC8-AC5E-4BD82AC27C57}"/>
          </ac:spMkLst>
        </pc:spChg>
        <pc:spChg chg="add mod">
          <ac:chgData name="Mr Tam Nguyen" userId="53846575c6d7c6f1" providerId="LiveId" clId="{F85AA843-5EE0-408C-A7B1-98334BCFE91B}" dt="2019-10-26T00:56:48.184" v="940" actId="404"/>
          <ac:spMkLst>
            <pc:docMk/>
            <pc:sldMk cId="1817226621" sldId="668"/>
            <ac:spMk id="216" creationId="{2FA0039B-7C36-4076-894A-CAFFDB098D65}"/>
          </ac:spMkLst>
        </pc:spChg>
        <pc:spChg chg="add mod">
          <ac:chgData name="Mr Tam Nguyen" userId="53846575c6d7c6f1" providerId="LiveId" clId="{F85AA843-5EE0-408C-A7B1-98334BCFE91B}" dt="2019-10-26T01:05:27.939" v="995" actId="1076"/>
          <ac:spMkLst>
            <pc:docMk/>
            <pc:sldMk cId="1817226621" sldId="668"/>
            <ac:spMk id="217" creationId="{BEEB3599-51E4-4759-957B-1E3B1A7A7587}"/>
          </ac:spMkLst>
        </pc:spChg>
        <pc:spChg chg="add mod">
          <ac:chgData name="Mr Tam Nguyen" userId="53846575c6d7c6f1" providerId="LiveId" clId="{F85AA843-5EE0-408C-A7B1-98334BCFE91B}" dt="2019-10-26T01:07:53.031" v="1029" actId="403"/>
          <ac:spMkLst>
            <pc:docMk/>
            <pc:sldMk cId="1817226621" sldId="668"/>
            <ac:spMk id="218" creationId="{D28C627E-ECA1-4F0D-91AA-03488DEE3B99}"/>
          </ac:spMkLst>
        </pc:spChg>
        <pc:graphicFrameChg chg="del">
          <ac:chgData name="Mr Tam Nguyen" userId="53846575c6d7c6f1" providerId="LiveId" clId="{F85AA843-5EE0-408C-A7B1-98334BCFE91B}" dt="2019-10-26T00:11:14.260" v="334" actId="478"/>
          <ac:graphicFrameMkLst>
            <pc:docMk/>
            <pc:sldMk cId="1817226621" sldId="668"/>
            <ac:graphicFrameMk id="2" creationId="{9BC38161-B18E-45A6-9FD6-85FEBCBFE7C2}"/>
          </ac:graphicFrameMkLst>
        </pc:graphicFrameChg>
        <pc:graphicFrameChg chg="add mod modGraphic">
          <ac:chgData name="Mr Tam Nguyen" userId="53846575c6d7c6f1" providerId="LiveId" clId="{F85AA843-5EE0-408C-A7B1-98334BCFE91B}" dt="2019-10-26T00:40:07.726" v="715" actId="1038"/>
          <ac:graphicFrameMkLst>
            <pc:docMk/>
            <pc:sldMk cId="1817226621" sldId="668"/>
            <ac:graphicFrameMk id="3" creationId="{CE623663-3799-45E6-9818-A84C4418949A}"/>
          </ac:graphicFrameMkLst>
        </pc:graphicFrameChg>
        <pc:graphicFrameChg chg="add mod">
          <ac:chgData name="Mr Tam Nguyen" userId="53846575c6d7c6f1" providerId="LiveId" clId="{F85AA843-5EE0-408C-A7B1-98334BCFE91B}" dt="2019-10-26T00:39:11.900" v="688" actId="571"/>
          <ac:graphicFrameMkLst>
            <pc:docMk/>
            <pc:sldMk cId="1817226621" sldId="668"/>
            <ac:graphicFrameMk id="112" creationId="{95837F82-7D80-4F4E-B162-3D5B237AAD41}"/>
          </ac:graphicFrameMkLst>
        </pc:graphicFrameChg>
      </pc:sldChg>
      <pc:sldChg chg="addSp delSp modSp">
        <pc:chgData name="Mr Tam Nguyen" userId="53846575c6d7c6f1" providerId="LiveId" clId="{F85AA843-5EE0-408C-A7B1-98334BCFE91B}" dt="2019-10-26T01:14:40.427" v="1043" actId="14100"/>
        <pc:sldMkLst>
          <pc:docMk/>
          <pc:sldMk cId="3718815140" sldId="669"/>
        </pc:sldMkLst>
        <pc:picChg chg="add mod">
          <ac:chgData name="Mr Tam Nguyen" userId="53846575c6d7c6f1" providerId="LiveId" clId="{F85AA843-5EE0-408C-A7B1-98334BCFE91B}" dt="2019-10-26T01:14:40.427" v="1043" actId="14100"/>
          <ac:picMkLst>
            <pc:docMk/>
            <pc:sldMk cId="3718815140" sldId="669"/>
            <ac:picMk id="3" creationId="{1A12F087-F077-402E-83D7-76F97756F510}"/>
          </ac:picMkLst>
        </pc:picChg>
        <pc:picChg chg="del">
          <ac:chgData name="Mr Tam Nguyen" userId="53846575c6d7c6f1" providerId="LiveId" clId="{F85AA843-5EE0-408C-A7B1-98334BCFE91B}" dt="2019-10-26T01:14:30.832" v="1040" actId="478"/>
          <ac:picMkLst>
            <pc:docMk/>
            <pc:sldMk cId="3718815140" sldId="669"/>
            <ac:picMk id="1026" creationId="{3FFE303D-DE8F-465E-89CF-40F29D60551F}"/>
          </ac:picMkLst>
        </pc:picChg>
      </pc:sldChg>
      <pc:sldChg chg="modSp">
        <pc:chgData name="Mr Tam Nguyen" userId="53846575c6d7c6f1" providerId="LiveId" clId="{F85AA843-5EE0-408C-A7B1-98334BCFE91B}" dt="2019-10-26T00:07:35.878" v="279" actId="207"/>
        <pc:sldMkLst>
          <pc:docMk/>
          <pc:sldMk cId="2754005615" sldId="674"/>
        </pc:sldMkLst>
        <pc:spChg chg="mod">
          <ac:chgData name="Mr Tam Nguyen" userId="53846575c6d7c6f1" providerId="LiveId" clId="{F85AA843-5EE0-408C-A7B1-98334BCFE91B}" dt="2019-10-26T00:05:21.261" v="242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7:35.878" v="279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26T00:05:12.089" v="241" actId="1036"/>
          <ac:spMkLst>
            <pc:docMk/>
            <pc:sldMk cId="2754005615" sldId="674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5:12.089" v="241" actId="103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5:37.712" v="244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5:28.971" v="243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4:56.121" v="179" actId="20577"/>
          <ac:spMkLst>
            <pc:docMk/>
            <pc:sldMk cId="2754005615" sldId="674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6T00:07:07.162" v="276"/>
        <pc:sldMkLst>
          <pc:docMk/>
          <pc:sldMk cId="2591988824" sldId="675"/>
        </pc:sldMkLst>
        <pc:spChg chg="mod">
          <ac:chgData name="Mr Tam Nguyen" userId="53846575c6d7c6f1" providerId="LiveId" clId="{F85AA843-5EE0-408C-A7B1-98334BCFE91B}" dt="2019-10-26T00:07:07.162" v="276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5:56.286" v="247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26T00:06:24.978" v="274" actId="1036"/>
          <ac:spMkLst>
            <pc:docMk/>
            <pc:sldMk cId="2591988824" sldId="675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6:24.978" v="274" actId="1036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6:15.585" v="249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6:06.522" v="248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6:36.339" v="275"/>
          <ac:spMkLst>
            <pc:docMk/>
            <pc:sldMk cId="2591988824" sldId="675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6T01:17:41.929" v="1072" actId="1038"/>
        <pc:sldMkLst>
          <pc:docMk/>
          <pc:sldMk cId="4181521512" sldId="676"/>
        </pc:sldMkLst>
        <pc:spChg chg="mod">
          <ac:chgData name="Mr Tam Nguyen" userId="53846575c6d7c6f1" providerId="LiveId" clId="{F85AA843-5EE0-408C-A7B1-98334BCFE91B}" dt="2019-10-26T00:08:09.430" v="282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8:01.245" v="281" actId="403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26T01:17:41.929" v="1072" actId="1038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8:18.690" v="283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1:17:22.595" v="1068" actId="403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8:48.624" v="332"/>
          <ac:spMkLst>
            <pc:docMk/>
            <pc:sldMk cId="4181521512" sldId="676"/>
            <ac:spMk id="45" creationId="{00000000-0000-0000-0000-000000000000}"/>
          </ac:spMkLst>
        </pc:spChg>
      </pc:sldChg>
      <pc:sldChg chg="modSp">
        <pc:chgData name="Mr Tam Nguyen" userId="53846575c6d7c6f1" providerId="LiveId" clId="{F85AA843-5EE0-408C-A7B1-98334BCFE91B}" dt="2019-10-26T00:07:29.446" v="278" actId="207"/>
        <pc:sldMkLst>
          <pc:docMk/>
          <pc:sldMk cId="2408266182" sldId="677"/>
        </pc:sldMkLst>
        <pc:spChg chg="mod">
          <ac:chgData name="Mr Tam Nguyen" userId="53846575c6d7c6f1" providerId="LiveId" clId="{F85AA843-5EE0-408C-A7B1-98334BCFE91B}" dt="2019-10-26T00:03:43.289" v="169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7:29.446" v="278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F85AA843-5EE0-408C-A7B1-98334BCFE91B}" dt="2019-10-26T00:03:27.199" v="167" actId="1035"/>
          <ac:spMkLst>
            <pc:docMk/>
            <pc:sldMk cId="2408266182" sldId="677"/>
            <ac:spMk id="1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3:22.863" v="166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3:36.101" v="168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3:08.552" v="133" actId="404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F85AA843-5EE0-408C-A7B1-98334BCFE91B}" dt="2019-10-26T00:03:50.954" v="170"/>
          <ac:spMkLst>
            <pc:docMk/>
            <pc:sldMk cId="2408266182" sldId="677"/>
            <ac:spMk id="4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26/10/2019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4619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30 TH</a:t>
            </a:r>
            <a:r>
              <a:rPr lang="vi-VN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Apba, Cha ơi.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Lạy Chúa xin cứu vớt con.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Lạy Thiên Chúa, xin thương xót con là kẻ tội lỗi.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Lạy Chúa, lạy Thiên Chúa của con.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70050"/>
            <a:ext cx="12240871" cy="811036"/>
            <a:chOff x="-1907887" y="5440783"/>
            <a:chExt cx="10566916" cy="69517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015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544078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Lạy Thiên Chúa, xin thương xót con là kẻ tội lỗi.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6600" b="1">
                <a:cs typeface="Arial" panose="020B0604020202020204" pitchFamily="34" charset="0"/>
              </a:rPr>
              <a:t>Người thu thuế cầu nguyện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thế nào</a:t>
            </a:r>
            <a:r>
              <a:rPr lang="vi-VN" sz="6600" b="1">
                <a:cs typeface="Arial" panose="020B0604020202020204" pitchFamily="34" charset="0"/>
              </a:rPr>
              <a:t>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Ăn chay mỗi tuần 2 lần.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Hằng năng lên đền thánh dâng lễ tạ ơn.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Dâng cho Chúa 1 phần 10 thu nhập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349999"/>
            <a:ext cx="12240871" cy="810969"/>
            <a:chOff x="-1907887" y="6161033"/>
            <a:chExt cx="10566916" cy="69511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7035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616103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cs typeface="Arial" panose="020B0604020202020204" pitchFamily="34" charset="0"/>
              </a:rPr>
              <a:t>3. </a:t>
            </a:r>
            <a:r>
              <a:rPr lang="vi-VN" sz="7200" b="1">
                <a:cs typeface="Arial" panose="020B0604020202020204" pitchFamily="34" charset="0"/>
              </a:rPr>
              <a:t>Người Pharisêu kể công mình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thế nào</a:t>
            </a:r>
            <a:r>
              <a:rPr lang="vi-VN" sz="7200" b="1">
                <a:cs typeface="Arial" panose="020B0604020202020204" pitchFamily="34" charset="0"/>
              </a:rPr>
              <a:t>?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 Các môn đệ.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thu thuế.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Pharisêu.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b và c đúng.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3516838"/>
            <a:ext cx="12240971" cy="803725"/>
            <a:chOff x="-1907887" y="4709430"/>
            <a:chExt cx="10567002" cy="68889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0943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428" y="4712529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Người thu thuế.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6600" b="1">
                <a:cs typeface="Arial" panose="020B0604020202020204" pitchFamily="34" charset="0"/>
              </a:rPr>
              <a:t>Sau khi cầu nguyện trở về nhà,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ai</a:t>
            </a:r>
            <a:r>
              <a:rPr lang="vi-VN" sz="6600" b="1">
                <a:cs typeface="Arial" panose="020B0604020202020204" pitchFamily="34" charset="0"/>
              </a:rPr>
              <a:t> được nên công chính?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Sống đạo tốt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Lòng mến Chúa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Khiêm nhường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Dâng nhiều lễ vật lên Chúa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68798"/>
            <a:ext cx="12235643" cy="814653"/>
            <a:chOff x="-1907887" y="5439721"/>
            <a:chExt cx="10562402" cy="69827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219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28" y="543972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Khiêm nhường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6600" b="1">
                <a:cs typeface="Arial" panose="020B0604020202020204" pitchFamily="34" charset="0"/>
              </a:rPr>
              <a:t>Tại sao Chúa nhận lời cầu nguyện của người thu thuế?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577995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145025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725089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312975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2900855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167523" y="24108"/>
            <a:ext cx="1929255" cy="138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HÀNG</a:t>
            </a:r>
          </a:p>
          <a:p>
            <a:pPr algn="ctr"/>
            <a:r>
              <a:rPr lang="en-US" sz="48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473551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sp>
        <p:nvSpPr>
          <p:cNvPr id="72" name="C5">
            <a:extLst>
              <a:ext uri="{FF2B5EF4-FFF2-40B4-BE49-F238E27FC236}">
                <a16:creationId xmlns:a16="http://schemas.microsoft.com/office/drawing/2014/main" id="{B69D6967-61FA-4ADD-BF7B-11FC206073B9}"/>
              </a:ext>
            </a:extLst>
          </p:cNvPr>
          <p:cNvSpPr/>
          <p:nvPr/>
        </p:nvSpPr>
        <p:spPr>
          <a:xfrm>
            <a:off x="0" y="4032557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E623663-3799-45E6-9818-A84C44189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08809"/>
              </p:ext>
            </p:extLst>
          </p:nvPr>
        </p:nvGraphicFramePr>
        <p:xfrm>
          <a:off x="1391285" y="24108"/>
          <a:ext cx="8128000" cy="4649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7282910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92056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59256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824442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496886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0972367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286047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322241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339023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17263869"/>
                    </a:ext>
                  </a:extLst>
                </a:gridCol>
              </a:tblGrid>
              <a:tr h="58121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Ỗ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459343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86800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364243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521635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195101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Ì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937730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052534"/>
                  </a:ext>
                </a:extLst>
              </a:tr>
              <a:tr h="58121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83866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F0EA6E-6262-417D-A6DA-42D851B897FA}"/>
              </a:ext>
            </a:extLst>
          </p:cNvPr>
          <p:cNvSpPr/>
          <p:nvPr/>
        </p:nvSpPr>
        <p:spPr>
          <a:xfrm>
            <a:off x="2201334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10BBCD-0B74-4C6D-AF92-40FAC5859353}"/>
              </a:ext>
            </a:extLst>
          </p:cNvPr>
          <p:cNvSpPr/>
          <p:nvPr/>
        </p:nvSpPr>
        <p:spPr>
          <a:xfrm>
            <a:off x="3011383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7353EFF-1B9A-42B9-946E-AD6CAD465315}"/>
              </a:ext>
            </a:extLst>
          </p:cNvPr>
          <p:cNvSpPr/>
          <p:nvPr/>
        </p:nvSpPr>
        <p:spPr>
          <a:xfrm>
            <a:off x="3834298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C2734D-C16D-468D-97C0-6104BFB511C2}"/>
              </a:ext>
            </a:extLst>
          </p:cNvPr>
          <p:cNvSpPr/>
          <p:nvPr/>
        </p:nvSpPr>
        <p:spPr>
          <a:xfrm>
            <a:off x="4644347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DE3E8B-32B7-4820-BD50-E37532C2B6DC}"/>
              </a:ext>
            </a:extLst>
          </p:cNvPr>
          <p:cNvSpPr/>
          <p:nvPr/>
        </p:nvSpPr>
        <p:spPr>
          <a:xfrm>
            <a:off x="5457147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C5EFE5-6654-4F94-B222-885CECADD13C}"/>
              </a:ext>
            </a:extLst>
          </p:cNvPr>
          <p:cNvSpPr/>
          <p:nvPr/>
        </p:nvSpPr>
        <p:spPr>
          <a:xfrm>
            <a:off x="6267196" y="2410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946CB5D-BCEE-48D4-9365-5DA80DF9E745}"/>
              </a:ext>
            </a:extLst>
          </p:cNvPr>
          <p:cNvSpPr/>
          <p:nvPr/>
        </p:nvSpPr>
        <p:spPr>
          <a:xfrm>
            <a:off x="4634232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C26A8C8-DF7B-4D47-856B-660E38EEA25F}"/>
              </a:ext>
            </a:extLst>
          </p:cNvPr>
          <p:cNvSpPr/>
          <p:nvPr/>
        </p:nvSpPr>
        <p:spPr>
          <a:xfrm>
            <a:off x="5444281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BCB2177-980E-4B45-AE13-D3342CF83D95}"/>
              </a:ext>
            </a:extLst>
          </p:cNvPr>
          <p:cNvSpPr/>
          <p:nvPr/>
        </p:nvSpPr>
        <p:spPr>
          <a:xfrm>
            <a:off x="6267196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424C609-F904-4AD3-94FD-2B8AC79F534F}"/>
              </a:ext>
            </a:extLst>
          </p:cNvPr>
          <p:cNvSpPr/>
          <p:nvPr/>
        </p:nvSpPr>
        <p:spPr>
          <a:xfrm>
            <a:off x="7077245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57E6196-906E-4DB0-A424-BC3639706C56}"/>
              </a:ext>
            </a:extLst>
          </p:cNvPr>
          <p:cNvSpPr/>
          <p:nvPr/>
        </p:nvSpPr>
        <p:spPr>
          <a:xfrm>
            <a:off x="7890045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B1B3609-CF80-4868-8597-435F8641BDD4}"/>
              </a:ext>
            </a:extLst>
          </p:cNvPr>
          <p:cNvSpPr/>
          <p:nvPr/>
        </p:nvSpPr>
        <p:spPr>
          <a:xfrm>
            <a:off x="8700094" y="60325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96F106B-AD9B-4F43-8A25-D3FE8B61614B}"/>
              </a:ext>
            </a:extLst>
          </p:cNvPr>
          <p:cNvSpPr/>
          <p:nvPr/>
        </p:nvSpPr>
        <p:spPr>
          <a:xfrm>
            <a:off x="2201334" y="60176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25A3775-4C23-4017-B6EE-F246992BD0EA}"/>
              </a:ext>
            </a:extLst>
          </p:cNvPr>
          <p:cNvSpPr/>
          <p:nvPr/>
        </p:nvSpPr>
        <p:spPr>
          <a:xfrm>
            <a:off x="3011383" y="60176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FE9F69-FA2E-4CB7-AAB3-93CD06C8DCE2}"/>
              </a:ext>
            </a:extLst>
          </p:cNvPr>
          <p:cNvSpPr/>
          <p:nvPr/>
        </p:nvSpPr>
        <p:spPr>
          <a:xfrm>
            <a:off x="3834298" y="60176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5C5B3C4-58FD-4E9B-95DC-387F26A74FEF}"/>
              </a:ext>
            </a:extLst>
          </p:cNvPr>
          <p:cNvSpPr/>
          <p:nvPr/>
        </p:nvSpPr>
        <p:spPr>
          <a:xfrm>
            <a:off x="4634398" y="117942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BDD2DA-F780-45BA-B064-87A323D37518}"/>
              </a:ext>
            </a:extLst>
          </p:cNvPr>
          <p:cNvSpPr/>
          <p:nvPr/>
        </p:nvSpPr>
        <p:spPr>
          <a:xfrm>
            <a:off x="5444447" y="117942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1F14EE-686E-4487-BBDE-117DF91889C4}"/>
              </a:ext>
            </a:extLst>
          </p:cNvPr>
          <p:cNvSpPr/>
          <p:nvPr/>
        </p:nvSpPr>
        <p:spPr>
          <a:xfrm>
            <a:off x="6267362" y="117942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4D69095-0614-4859-B4B4-14FA4985DAE1}"/>
              </a:ext>
            </a:extLst>
          </p:cNvPr>
          <p:cNvSpPr/>
          <p:nvPr/>
        </p:nvSpPr>
        <p:spPr>
          <a:xfrm>
            <a:off x="7077411" y="117942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37A934-68A3-4ABC-99DE-63C0C018E245}"/>
              </a:ext>
            </a:extLst>
          </p:cNvPr>
          <p:cNvSpPr/>
          <p:nvPr/>
        </p:nvSpPr>
        <p:spPr>
          <a:xfrm>
            <a:off x="7890211" y="117942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C6FF6E-5343-4EF5-B972-40F268EDDD0A}"/>
              </a:ext>
            </a:extLst>
          </p:cNvPr>
          <p:cNvSpPr/>
          <p:nvPr/>
        </p:nvSpPr>
        <p:spPr>
          <a:xfrm>
            <a:off x="3011549" y="117794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F219E7E-55F1-4AFD-B277-39331F7E4181}"/>
              </a:ext>
            </a:extLst>
          </p:cNvPr>
          <p:cNvSpPr/>
          <p:nvPr/>
        </p:nvSpPr>
        <p:spPr>
          <a:xfrm>
            <a:off x="3834464" y="1177940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2BF32BD-6B70-4EC6-9589-86D32095133D}"/>
              </a:ext>
            </a:extLst>
          </p:cNvPr>
          <p:cNvSpPr/>
          <p:nvPr/>
        </p:nvSpPr>
        <p:spPr>
          <a:xfrm>
            <a:off x="3826134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85AD019-1AA3-41A9-9C03-B325C2236527}"/>
              </a:ext>
            </a:extLst>
          </p:cNvPr>
          <p:cNvSpPr/>
          <p:nvPr/>
        </p:nvSpPr>
        <p:spPr>
          <a:xfrm>
            <a:off x="4636183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6E44ECD-50A9-4D95-8AFC-24EE446D8755}"/>
              </a:ext>
            </a:extLst>
          </p:cNvPr>
          <p:cNvSpPr/>
          <p:nvPr/>
        </p:nvSpPr>
        <p:spPr>
          <a:xfrm>
            <a:off x="5459098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0923727-501B-4CD3-B35E-75413BBCFA8C}"/>
              </a:ext>
            </a:extLst>
          </p:cNvPr>
          <p:cNvSpPr/>
          <p:nvPr/>
        </p:nvSpPr>
        <p:spPr>
          <a:xfrm>
            <a:off x="6269147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4F72E9D-07FE-47D0-9D10-B4B1BF0825E7}"/>
              </a:ext>
            </a:extLst>
          </p:cNvPr>
          <p:cNvSpPr/>
          <p:nvPr/>
        </p:nvSpPr>
        <p:spPr>
          <a:xfrm>
            <a:off x="7081947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C3BC37E-247A-48A9-9A9E-38A5A0C105FA}"/>
              </a:ext>
            </a:extLst>
          </p:cNvPr>
          <p:cNvSpPr/>
          <p:nvPr/>
        </p:nvSpPr>
        <p:spPr>
          <a:xfrm>
            <a:off x="7891996" y="175708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CBB939A-3221-4E62-ABDD-F4D2F3DE1E7B}"/>
              </a:ext>
            </a:extLst>
          </p:cNvPr>
          <p:cNvSpPr/>
          <p:nvPr/>
        </p:nvSpPr>
        <p:spPr>
          <a:xfrm>
            <a:off x="1393236" y="175559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2BC118-FB8C-4477-BF2F-58EB7E54CC3A}"/>
              </a:ext>
            </a:extLst>
          </p:cNvPr>
          <p:cNvSpPr/>
          <p:nvPr/>
        </p:nvSpPr>
        <p:spPr>
          <a:xfrm>
            <a:off x="2203285" y="175559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534D1BF-C05D-4EA3-A820-70604155C659}"/>
              </a:ext>
            </a:extLst>
          </p:cNvPr>
          <p:cNvSpPr/>
          <p:nvPr/>
        </p:nvSpPr>
        <p:spPr>
          <a:xfrm>
            <a:off x="3026200" y="175559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8535626-2D45-462A-8EAC-9325D34925CB}"/>
              </a:ext>
            </a:extLst>
          </p:cNvPr>
          <p:cNvSpPr/>
          <p:nvPr/>
        </p:nvSpPr>
        <p:spPr>
          <a:xfrm>
            <a:off x="2207821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69212B1-DC4D-4B5E-9126-E9AD5DEFB5EB}"/>
              </a:ext>
            </a:extLst>
          </p:cNvPr>
          <p:cNvSpPr/>
          <p:nvPr/>
        </p:nvSpPr>
        <p:spPr>
          <a:xfrm>
            <a:off x="3017870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927522C-6C4D-4FB9-B21E-5FAB37082092}"/>
              </a:ext>
            </a:extLst>
          </p:cNvPr>
          <p:cNvSpPr/>
          <p:nvPr/>
        </p:nvSpPr>
        <p:spPr>
          <a:xfrm>
            <a:off x="3840785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1A83610-2763-4C2F-99EA-FCEC9617F829}"/>
              </a:ext>
            </a:extLst>
          </p:cNvPr>
          <p:cNvSpPr/>
          <p:nvPr/>
        </p:nvSpPr>
        <p:spPr>
          <a:xfrm>
            <a:off x="4650834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4D4DDD2-0256-4AAC-851F-53B2A5242733}"/>
              </a:ext>
            </a:extLst>
          </p:cNvPr>
          <p:cNvSpPr/>
          <p:nvPr/>
        </p:nvSpPr>
        <p:spPr>
          <a:xfrm>
            <a:off x="5463634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A38FD62-48BD-4751-BC1F-E0679F5E6553}"/>
              </a:ext>
            </a:extLst>
          </p:cNvPr>
          <p:cNvSpPr/>
          <p:nvPr/>
        </p:nvSpPr>
        <p:spPr>
          <a:xfrm>
            <a:off x="6273683" y="234595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4AA7B84-FA03-4779-9E8C-E859B135C7E9}"/>
              </a:ext>
            </a:extLst>
          </p:cNvPr>
          <p:cNvSpPr/>
          <p:nvPr/>
        </p:nvSpPr>
        <p:spPr>
          <a:xfrm>
            <a:off x="3826134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A449117-A7F6-4ED0-824F-647503398469}"/>
              </a:ext>
            </a:extLst>
          </p:cNvPr>
          <p:cNvSpPr/>
          <p:nvPr/>
        </p:nvSpPr>
        <p:spPr>
          <a:xfrm>
            <a:off x="4636183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A36669A-F556-4703-A1C7-0F45DFADA350}"/>
              </a:ext>
            </a:extLst>
          </p:cNvPr>
          <p:cNvSpPr/>
          <p:nvPr/>
        </p:nvSpPr>
        <p:spPr>
          <a:xfrm>
            <a:off x="5459098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168C73-1832-413B-8C1F-2EC62875EC2E}"/>
              </a:ext>
            </a:extLst>
          </p:cNvPr>
          <p:cNvSpPr/>
          <p:nvPr/>
        </p:nvSpPr>
        <p:spPr>
          <a:xfrm>
            <a:off x="6269147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8A29AB9-28EB-4756-982C-CCC774D9F8AF}"/>
              </a:ext>
            </a:extLst>
          </p:cNvPr>
          <p:cNvSpPr/>
          <p:nvPr/>
        </p:nvSpPr>
        <p:spPr>
          <a:xfrm>
            <a:off x="7081947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FA8A75D-244F-4041-A750-19F29BDCBF36}"/>
              </a:ext>
            </a:extLst>
          </p:cNvPr>
          <p:cNvSpPr/>
          <p:nvPr/>
        </p:nvSpPr>
        <p:spPr>
          <a:xfrm>
            <a:off x="7891996" y="2931476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8918B3E-8B5A-4122-8D36-F2F1AA2C6657}"/>
              </a:ext>
            </a:extLst>
          </p:cNvPr>
          <p:cNvSpPr/>
          <p:nvPr/>
        </p:nvSpPr>
        <p:spPr>
          <a:xfrm>
            <a:off x="1393236" y="292999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93BA82C-862B-43E4-9149-6EA4CB70EFD4}"/>
              </a:ext>
            </a:extLst>
          </p:cNvPr>
          <p:cNvSpPr/>
          <p:nvPr/>
        </p:nvSpPr>
        <p:spPr>
          <a:xfrm>
            <a:off x="2203285" y="292999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FF7FE96-D828-4B80-879B-5BE47FEC9087}"/>
              </a:ext>
            </a:extLst>
          </p:cNvPr>
          <p:cNvSpPr/>
          <p:nvPr/>
        </p:nvSpPr>
        <p:spPr>
          <a:xfrm>
            <a:off x="3026200" y="2929992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1CA74DA-5836-441A-A83B-DB7D4B62AD15}"/>
              </a:ext>
            </a:extLst>
          </p:cNvPr>
          <p:cNvSpPr/>
          <p:nvPr/>
        </p:nvSpPr>
        <p:spPr>
          <a:xfrm>
            <a:off x="3826003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92809BF-2565-4429-96F8-1261030102C9}"/>
              </a:ext>
            </a:extLst>
          </p:cNvPr>
          <p:cNvSpPr/>
          <p:nvPr/>
        </p:nvSpPr>
        <p:spPr>
          <a:xfrm>
            <a:off x="4636052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2EA48EC-C80B-42C6-90EA-529BECDEF4A3}"/>
              </a:ext>
            </a:extLst>
          </p:cNvPr>
          <p:cNvSpPr/>
          <p:nvPr/>
        </p:nvSpPr>
        <p:spPr>
          <a:xfrm>
            <a:off x="5458967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940922B-B76A-4F76-98BA-97CD79058E28}"/>
              </a:ext>
            </a:extLst>
          </p:cNvPr>
          <p:cNvSpPr/>
          <p:nvPr/>
        </p:nvSpPr>
        <p:spPr>
          <a:xfrm>
            <a:off x="6269016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F06E6DD-D1C2-4643-87DB-BAFC4B35F541}"/>
              </a:ext>
            </a:extLst>
          </p:cNvPr>
          <p:cNvSpPr/>
          <p:nvPr/>
        </p:nvSpPr>
        <p:spPr>
          <a:xfrm>
            <a:off x="7081816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9BE6C3B-ACC3-4D78-A1F3-6252BA3B9FA0}"/>
              </a:ext>
            </a:extLst>
          </p:cNvPr>
          <p:cNvSpPr/>
          <p:nvPr/>
        </p:nvSpPr>
        <p:spPr>
          <a:xfrm>
            <a:off x="7891865" y="3518678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A01E53D-4008-46AC-8950-2B5A7BBFF478}"/>
              </a:ext>
            </a:extLst>
          </p:cNvPr>
          <p:cNvSpPr/>
          <p:nvPr/>
        </p:nvSpPr>
        <p:spPr>
          <a:xfrm>
            <a:off x="1393105" y="351719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4814AF5-2EA4-46E9-86A9-4ED20E3C3340}"/>
              </a:ext>
            </a:extLst>
          </p:cNvPr>
          <p:cNvSpPr/>
          <p:nvPr/>
        </p:nvSpPr>
        <p:spPr>
          <a:xfrm>
            <a:off x="2203154" y="351719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B5123ED-E1AD-47B6-8032-1344ED6082B4}"/>
              </a:ext>
            </a:extLst>
          </p:cNvPr>
          <p:cNvSpPr/>
          <p:nvPr/>
        </p:nvSpPr>
        <p:spPr>
          <a:xfrm>
            <a:off x="3026069" y="3517194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11B1708-C147-437A-ABFB-A0604562D175}"/>
              </a:ext>
            </a:extLst>
          </p:cNvPr>
          <p:cNvSpPr/>
          <p:nvPr/>
        </p:nvSpPr>
        <p:spPr>
          <a:xfrm>
            <a:off x="3826134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78CF2EF-C6B6-4600-B791-DB639A4308FA}"/>
              </a:ext>
            </a:extLst>
          </p:cNvPr>
          <p:cNvSpPr/>
          <p:nvPr/>
        </p:nvSpPr>
        <p:spPr>
          <a:xfrm>
            <a:off x="4636183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CBEAA46-476F-4447-AD6A-D9E56BC11D8B}"/>
              </a:ext>
            </a:extLst>
          </p:cNvPr>
          <p:cNvSpPr/>
          <p:nvPr/>
        </p:nvSpPr>
        <p:spPr>
          <a:xfrm>
            <a:off x="5459098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2B02621-6626-434A-B5F5-27EC3EFBD9A7}"/>
              </a:ext>
            </a:extLst>
          </p:cNvPr>
          <p:cNvSpPr/>
          <p:nvPr/>
        </p:nvSpPr>
        <p:spPr>
          <a:xfrm>
            <a:off x="6269147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554A097-2AA6-4680-89C1-CC906581A640}"/>
              </a:ext>
            </a:extLst>
          </p:cNvPr>
          <p:cNvSpPr/>
          <p:nvPr/>
        </p:nvSpPr>
        <p:spPr>
          <a:xfrm>
            <a:off x="7081947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52B68B7-3E29-46FF-AE04-B0A843DF019B}"/>
              </a:ext>
            </a:extLst>
          </p:cNvPr>
          <p:cNvSpPr/>
          <p:nvPr/>
        </p:nvSpPr>
        <p:spPr>
          <a:xfrm>
            <a:off x="7891996" y="4088883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52F60B4-0271-4DC2-B3AF-A20E883CA110}"/>
              </a:ext>
            </a:extLst>
          </p:cNvPr>
          <p:cNvSpPr/>
          <p:nvPr/>
        </p:nvSpPr>
        <p:spPr>
          <a:xfrm>
            <a:off x="1393236" y="4087399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8C3251D-764B-4806-88E4-E383FCB0046A}"/>
              </a:ext>
            </a:extLst>
          </p:cNvPr>
          <p:cNvSpPr/>
          <p:nvPr/>
        </p:nvSpPr>
        <p:spPr>
          <a:xfrm>
            <a:off x="2203285" y="4087399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EB629E0-CBA6-4D6F-8B03-F61669145DA0}"/>
              </a:ext>
            </a:extLst>
          </p:cNvPr>
          <p:cNvSpPr/>
          <p:nvPr/>
        </p:nvSpPr>
        <p:spPr>
          <a:xfrm>
            <a:off x="3026200" y="4087399"/>
            <a:ext cx="812800" cy="57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79ABE-4BB6-4E11-9BAB-88A9C2F1BA9D}"/>
              </a:ext>
            </a:extLst>
          </p:cNvPr>
          <p:cNvSpPr/>
          <p:nvPr/>
        </p:nvSpPr>
        <p:spPr>
          <a:xfrm>
            <a:off x="11555" y="47604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/>
              <a:t>01. Người thu thuế tự nhận mình là người thế nào?</a:t>
            </a:r>
            <a:endParaRPr lang="en-US" sz="6600" b="1"/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7BF9EDA4-E4A7-41BE-98DB-54FC49FBA47D}"/>
              </a:ext>
            </a:extLst>
          </p:cNvPr>
          <p:cNvSpPr/>
          <p:nvPr/>
        </p:nvSpPr>
        <p:spPr>
          <a:xfrm>
            <a:off x="24255" y="47477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/>
              <a:t>02. Người thu thuế xin với Thiên Chúa điều gì? </a:t>
            </a:r>
            <a:endParaRPr lang="en-US" sz="6600" b="1"/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979AD930-A7A1-4531-BD7E-2BC18F877D86}"/>
              </a:ext>
            </a:extLst>
          </p:cNvPr>
          <p:cNvSpPr/>
          <p:nvPr/>
        </p:nvSpPr>
        <p:spPr>
          <a:xfrm>
            <a:off x="11555" y="47604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/>
              <a:t>03. Đây là người đứng đằng xa mà cầu nguyện.</a:t>
            </a:r>
            <a:endParaRPr lang="en-US" sz="6600" b="1"/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765E89D2-F9E0-4F20-9F07-ECAFD754C7D7}"/>
              </a:ext>
            </a:extLst>
          </p:cNvPr>
          <p:cNvSpPr/>
          <p:nvPr/>
        </p:nvSpPr>
        <p:spPr>
          <a:xfrm>
            <a:off x="11555" y="47604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04. Người Pharisêu làm gì khi cầu nguyện?</a:t>
            </a:r>
            <a:endParaRPr lang="en-US" sz="7200" b="1"/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FBC633FA-4279-4EC8-AC5E-4BD82AC27C57}"/>
              </a:ext>
            </a:extLst>
          </p:cNvPr>
          <p:cNvSpPr/>
          <p:nvPr/>
        </p:nvSpPr>
        <p:spPr>
          <a:xfrm>
            <a:off x="11555" y="47604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05. Người Pharisêu tự hào làm gì mỗi tuần 2 lần?</a:t>
            </a:r>
            <a:endParaRPr lang="en-US" sz="7200" b="1"/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2FA0039B-7C36-4076-894A-CAFFDB098D65}"/>
              </a:ext>
            </a:extLst>
          </p:cNvPr>
          <p:cNvSpPr/>
          <p:nvPr/>
        </p:nvSpPr>
        <p:spPr>
          <a:xfrm>
            <a:off x="11555" y="47604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06. Đây là điều người Pharisêu tự hào mình không phạm?</a:t>
            </a:r>
            <a:endParaRPr lang="en-US" sz="6000" b="1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BEEB3599-51E4-4759-957B-1E3B1A7A7587}"/>
              </a:ext>
            </a:extLst>
          </p:cNvPr>
          <p:cNvSpPr/>
          <p:nvPr/>
        </p:nvSpPr>
        <p:spPr>
          <a:xfrm>
            <a:off x="11555" y="47731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07. Khi cầu nguyện xong, người thu thuế trở về thì được trở nên gì?</a:t>
            </a:r>
            <a:endParaRPr lang="en-US" sz="5400" b="1"/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D28C627E-ECA1-4F0D-91AA-03488DEE3B99}"/>
              </a:ext>
            </a:extLst>
          </p:cNvPr>
          <p:cNvSpPr/>
          <p:nvPr/>
        </p:nvSpPr>
        <p:spPr>
          <a:xfrm>
            <a:off x="-1145" y="4773121"/>
            <a:ext cx="12180445" cy="20831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/>
              <a:t>08. Người Pharisêu và người thu thuế lên đền thờ làm gì?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0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29" grpId="0" animBg="1"/>
      <p:bldP spid="129" grpId="1" animBg="1"/>
      <p:bldP spid="130" grpId="0" animBg="1"/>
      <p:bldP spid="130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8" grpId="0" animBg="1"/>
      <p:bldP spid="8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danle30tnc">
            <a:extLst>
              <a:ext uri="{FF2B5EF4-FFF2-40B4-BE49-F238E27FC236}">
                <a16:creationId xmlns:a16="http://schemas.microsoft.com/office/drawing/2014/main" id="{1A12F087-F077-402E-83D7-76F97756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8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5117C-0011-494E-AC0A-996E7DFF6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620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28291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49205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592562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382444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49688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097236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286047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132224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39023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17263869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4593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868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3642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52163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1951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Ì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9377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0525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83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còn kể dụ ngôn sau đây với một số người tự hào cho mình là công chính mà khinh chê người khác:</a:t>
            </a:r>
            <a:r>
              <a:rPr lang="en-US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hai Người lên đền thờ cầu nguyện.</a:t>
            </a:r>
            <a:endParaRPr lang="en-US" sz="6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người thuộc nhóm Pha-ri-sêu, còn người kia làm nghề thu thuế. Người Pha-ri-sêu đứng thẳng, nguyện thầm rằng: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"Lạy Thiên Chúa, xin tạ ơn Chúa, vì con không như bao kẻ khác: tham lam, bất chính, ngoại tình, hoặc như tên thu thuế kia. Con ăn chay mỗi tuần hai lần, con dâng cho Chúa một phần mười thu nhập của con.</a:t>
            </a:r>
            <a:endParaRPr lang="en-US" sz="6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người thu thuế thì đứng đằng xa, thậm chí chẳng dám ngước mắt lên trời, nhưng vừa đấm ngực vừa thưa rằng: "Lạy Thiên Chúa, xin thương xót con là kẻ tội lỗi.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Tôi nói cho các ông biết: người này, khi trở xuống mà về nhà, thì đã được nên công chính rồi; còn người kia thì không. 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phàm ai tôn mình lên sẽ bị hạ xuống; còn ai hạ mình xuống sẽ được tôn lên</a:t>
            </a:r>
            <a:r>
              <a:rPr lang="vi-VN" sz="8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Pharisêu.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 Cô gái điếm.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Người thu thuế.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19207"/>
            <a:ext cx="12240871" cy="810983"/>
            <a:chOff x="-1907887" y="6168663"/>
            <a:chExt cx="10566916" cy="69512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7799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616866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7200" b="1">
                <a:cs typeface="Arial" panose="020B0604020202020204" pitchFamily="34" charset="0"/>
              </a:rPr>
              <a:t>Hai</a:t>
            </a:r>
            <a:r>
              <a:rPr lang="vi-VN" sz="7200" b="1">
                <a:cs typeface="Arial" panose="020B0604020202020204" pitchFamily="34" charset="0"/>
              </a:rPr>
              <a:t> người lên đền thờ cầu nguyện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là ai</a:t>
            </a:r>
            <a:r>
              <a:rPr lang="vi-VN" sz="7200" b="1">
                <a:cs typeface="Arial" panose="020B0604020202020204" pitchFamily="34" charset="0"/>
              </a:rPr>
              <a:t>?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10883</TotalTime>
  <Words>738</Words>
  <Application>Microsoft Office PowerPoint</Application>
  <PresentationFormat>Widescreen</PresentationFormat>
  <Paragraphs>221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Đức Giê-su còn kể dụ ngôn sau đây với một số người tự hào cho mình là công chính mà khinh chê người khác: Có hai Người lên đền thờ cầu nguyện.</vt:lpstr>
      <vt:lpstr>Một người thuộc nhóm Pha-ri-sêu, còn người kia làm nghề thu thuế. Người Pha-ri-sêu đứng thẳng, nguyện thầm rằng: </vt:lpstr>
      <vt:lpstr>"Lạy Thiên Chúa, xin tạ ơn Chúa, vì con không như bao kẻ khác: tham lam, bất chính, ngoại tình, hoặc như tên thu thuế kia. Con ăn chay mỗi tuần hai lần, con dâng cho Chúa một phần mười thu nhập của con.</vt:lpstr>
      <vt:lpstr>Còn người thu thuế thì đứng đằng xa, thậm chí chẳng dám ngước mắt lên trời, nhưng vừa đấm ngực vừa thưa rằng: "Lạy Thiên Chúa, xin thương xót con là kẻ tội lỗi.</vt:lpstr>
      <vt:lpstr>Tôi nói cho các ông biết: người này, khi trở xuống mà về nhà, thì đã được nên công chính rồi; còn người kia thì không. </vt:lpstr>
      <vt:lpstr>Vì phàm ai tôn mình lên sẽ bị hạ xuống; còn ai hạ mình xuống sẽ được tôn lên".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504</cp:revision>
  <dcterms:created xsi:type="dcterms:W3CDTF">2015-10-15T10:55:08Z</dcterms:created>
  <dcterms:modified xsi:type="dcterms:W3CDTF">2019-10-26T01:17:56Z</dcterms:modified>
</cp:coreProperties>
</file>