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11" r:id="rId2"/>
    <p:sldId id="314" r:id="rId3"/>
    <p:sldId id="315" r:id="rId4"/>
    <p:sldId id="332" r:id="rId5"/>
    <p:sldId id="408" r:id="rId6"/>
    <p:sldId id="328" r:id="rId7"/>
    <p:sldId id="365" r:id="rId8"/>
    <p:sldId id="677" r:id="rId9"/>
    <p:sldId id="674" r:id="rId10"/>
    <p:sldId id="675" r:id="rId11"/>
    <p:sldId id="676" r:id="rId12"/>
    <p:sldId id="256" r:id="rId13"/>
    <p:sldId id="668" r:id="rId14"/>
    <p:sldId id="669" r:id="rId15"/>
    <p:sldId id="6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9" autoAdjust="0"/>
    <p:restoredTop sz="94660"/>
  </p:normalViewPr>
  <p:slideViewPr>
    <p:cSldViewPr snapToGrid="0">
      <p:cViewPr>
        <p:scale>
          <a:sx n="50" d="100"/>
          <a:sy n="50" d="100"/>
        </p:scale>
        <p:origin x="636" y="6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Tam Nguyen" userId="53846575c6d7c6f1" providerId="LiveId" clId="{F85AA843-5EE0-408C-A7B1-98334BCFE91B}"/>
    <pc:docChg chg="undo custSel modSld">
      <pc:chgData name="Mr Tam Nguyen" userId="53846575c6d7c6f1" providerId="LiveId" clId="{F85AA843-5EE0-408C-A7B1-98334BCFE91B}" dt="2019-10-19T02:19:54.584" v="952" actId="14100"/>
      <pc:docMkLst>
        <pc:docMk/>
      </pc:docMkLst>
      <pc:sldChg chg="modSp">
        <pc:chgData name="Mr Tam Nguyen" userId="53846575c6d7c6f1" providerId="LiveId" clId="{F85AA843-5EE0-408C-A7B1-98334BCFE91B}" dt="2019-10-19T01:21:54.448" v="3" actId="403"/>
        <pc:sldMkLst>
          <pc:docMk/>
          <pc:sldMk cId="2464980806" sldId="365"/>
        </pc:sldMkLst>
        <pc:spChg chg="mod">
          <ac:chgData name="Mr Tam Nguyen" userId="53846575c6d7c6f1" providerId="LiveId" clId="{F85AA843-5EE0-408C-A7B1-98334BCFE91B}" dt="2019-10-19T01:21:34.352" v="0"/>
          <ac:spMkLst>
            <pc:docMk/>
            <pc:sldMk cId="2464980806" sldId="365"/>
            <ac:spMk id="8" creationId="{00000000-0000-0000-0000-000000000000}"/>
          </ac:spMkLst>
        </pc:spChg>
        <pc:spChg chg="mod">
          <ac:chgData name="Mr Tam Nguyen" userId="53846575c6d7c6f1" providerId="LiveId" clId="{F85AA843-5EE0-408C-A7B1-98334BCFE91B}" dt="2019-10-19T01:21:54.448" v="3" actId="403"/>
          <ac:spMkLst>
            <pc:docMk/>
            <pc:sldMk cId="2464980806" sldId="365"/>
            <ac:spMk id="10" creationId="{C560D8AB-9919-419B-BEBB-D2009B70CB50}"/>
          </ac:spMkLst>
        </pc:spChg>
        <pc:spChg chg="mod">
          <ac:chgData name="Mr Tam Nguyen" userId="53846575c6d7c6f1" providerId="LiveId" clId="{F85AA843-5EE0-408C-A7B1-98334BCFE91B}" dt="2019-10-19T01:21:41.014" v="1"/>
          <ac:spMkLst>
            <pc:docMk/>
            <pc:sldMk cId="2464980806" sldId="365"/>
            <ac:spMk id="42" creationId="{00000000-0000-0000-0000-000000000000}"/>
          </ac:spMkLst>
        </pc:spChg>
        <pc:spChg chg="mod">
          <ac:chgData name="Mr Tam Nguyen" userId="53846575c6d7c6f1" providerId="LiveId" clId="{F85AA843-5EE0-408C-A7B1-98334BCFE91B}" dt="2019-10-19T01:21:51.819" v="2"/>
          <ac:spMkLst>
            <pc:docMk/>
            <pc:sldMk cId="2464980806" sldId="365"/>
            <ac:spMk id="45" creationId="{00000000-0000-0000-0000-000000000000}"/>
          </ac:spMkLst>
        </pc:spChg>
      </pc:sldChg>
      <pc:sldChg chg="addSp delSp modSp">
        <pc:chgData name="Mr Tam Nguyen" userId="53846575c6d7c6f1" providerId="LiveId" clId="{F85AA843-5EE0-408C-A7B1-98334BCFE91B}" dt="2019-10-19T02:19:07.253" v="948" actId="20577"/>
        <pc:sldMkLst>
          <pc:docMk/>
          <pc:sldMk cId="2544005534" sldId="667"/>
        </pc:sldMkLst>
        <pc:graphicFrameChg chg="del">
          <ac:chgData name="Mr Tam Nguyen" userId="53846575c6d7c6f1" providerId="LiveId" clId="{F85AA843-5EE0-408C-A7B1-98334BCFE91B}" dt="2019-10-19T02:18:27.392" v="935" actId="478"/>
          <ac:graphicFrameMkLst>
            <pc:docMk/>
            <pc:sldMk cId="2544005534" sldId="667"/>
            <ac:graphicFrameMk id="3" creationId="{2F80A788-220D-42D3-9021-007D1B89F709}"/>
          </ac:graphicFrameMkLst>
        </pc:graphicFrameChg>
        <pc:graphicFrameChg chg="add mod modGraphic">
          <ac:chgData name="Mr Tam Nguyen" userId="53846575c6d7c6f1" providerId="LiveId" clId="{F85AA843-5EE0-408C-A7B1-98334BCFE91B}" dt="2019-10-19T02:19:07.253" v="948" actId="20577"/>
          <ac:graphicFrameMkLst>
            <pc:docMk/>
            <pc:sldMk cId="2544005534" sldId="667"/>
            <ac:graphicFrameMk id="4" creationId="{3A521FCA-9FBF-4D93-9FD9-83F0EBE84773}"/>
          </ac:graphicFrameMkLst>
        </pc:graphicFrameChg>
      </pc:sldChg>
      <pc:sldChg chg="addSp delSp modSp delAnim modAnim">
        <pc:chgData name="Mr Tam Nguyen" userId="53846575c6d7c6f1" providerId="LiveId" clId="{F85AA843-5EE0-408C-A7B1-98334BCFE91B}" dt="2019-10-19T02:17:12.164" v="934"/>
        <pc:sldMkLst>
          <pc:docMk/>
          <pc:sldMk cId="1817226621" sldId="668"/>
        </pc:sldMkLst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5" creationId="{20EF060D-EC0C-4B75-9F99-CDE6F4814067}"/>
          </ac:spMkLst>
        </pc:spChg>
        <pc:spChg chg="add mod">
          <ac:chgData name="Mr Tam Nguyen" userId="53846575c6d7c6f1" providerId="LiveId" clId="{F85AA843-5EE0-408C-A7B1-98334BCFE91B}" dt="2019-10-19T02:14:52.651" v="922" actId="1076"/>
          <ac:spMkLst>
            <pc:docMk/>
            <pc:sldMk cId="1817226621" sldId="668"/>
            <ac:spMk id="6" creationId="{86361C4C-6942-4232-86E6-6E69ED958C68}"/>
          </ac:spMkLst>
        </pc:spChg>
        <pc:spChg chg="del">
          <ac:chgData name="Mr Tam Nguyen" userId="53846575c6d7c6f1" providerId="LiveId" clId="{F85AA843-5EE0-408C-A7B1-98334BCFE91B}" dt="2019-10-19T01:27:49.336" v="164" actId="478"/>
          <ac:spMkLst>
            <pc:docMk/>
            <pc:sldMk cId="1817226621" sldId="668"/>
            <ac:spMk id="7" creationId="{1702B69E-4A43-43B8-9DF9-DA5C1F822CAC}"/>
          </ac:spMkLst>
        </pc:spChg>
        <pc:spChg chg="add del mod">
          <ac:chgData name="Mr Tam Nguyen" userId="53846575c6d7c6f1" providerId="LiveId" clId="{F85AA843-5EE0-408C-A7B1-98334BCFE91B}" dt="2019-10-19T01:37:52.271" v="462" actId="478"/>
          <ac:spMkLst>
            <pc:docMk/>
            <pc:sldMk cId="1817226621" sldId="668"/>
            <ac:spMk id="8" creationId="{F66BEA82-E0BE-4B8C-A52C-AC01DFA679E2}"/>
          </ac:spMkLst>
        </pc:spChg>
        <pc:spChg chg="add mod">
          <ac:chgData name="Mr Tam Nguyen" userId="53846575c6d7c6f1" providerId="LiveId" clId="{F85AA843-5EE0-408C-A7B1-98334BCFE91B}" dt="2019-10-19T01:40:07.002" v="555" actId="403"/>
          <ac:spMkLst>
            <pc:docMk/>
            <pc:sldMk cId="1817226621" sldId="668"/>
            <ac:spMk id="11" creationId="{E7415C1E-2A16-4671-8576-C4B65D1C35AE}"/>
          </ac:spMkLst>
        </pc:spChg>
        <pc:spChg chg="del">
          <ac:chgData name="Mr Tam Nguyen" userId="53846575c6d7c6f1" providerId="LiveId" clId="{F85AA843-5EE0-408C-A7B1-98334BCFE91B}" dt="2019-10-19T01:27:56.727" v="166" actId="478"/>
          <ac:spMkLst>
            <pc:docMk/>
            <pc:sldMk cId="1817226621" sldId="668"/>
            <ac:spMk id="51" creationId="{EF1A1A8A-17F7-40ED-ABD6-0EA95C4153BD}"/>
          </ac:spMkLst>
        </pc:spChg>
        <pc:spChg chg="add mod">
          <ac:chgData name="Mr Tam Nguyen" userId="53846575c6d7c6f1" providerId="LiveId" clId="{F85AA843-5EE0-408C-A7B1-98334BCFE91B}" dt="2019-10-19T02:14:52.651" v="922" actId="1076"/>
          <ac:spMkLst>
            <pc:docMk/>
            <pc:sldMk cId="1817226621" sldId="668"/>
            <ac:spMk id="74" creationId="{647382B7-2A10-4E9F-BF71-504614044FFC}"/>
          </ac:spMkLst>
        </pc:spChg>
        <pc:spChg chg="add mod">
          <ac:chgData name="Mr Tam Nguyen" userId="53846575c6d7c6f1" providerId="LiveId" clId="{F85AA843-5EE0-408C-A7B1-98334BCFE91B}" dt="2019-10-19T02:14:52.651" v="922" actId="1076"/>
          <ac:spMkLst>
            <pc:docMk/>
            <pc:sldMk cId="1817226621" sldId="668"/>
            <ac:spMk id="75" creationId="{02F69347-5F6D-4038-BD9A-60A9AE94499F}"/>
          </ac:spMkLst>
        </pc:spChg>
        <pc:spChg chg="add mod">
          <ac:chgData name="Mr Tam Nguyen" userId="53846575c6d7c6f1" providerId="LiveId" clId="{F85AA843-5EE0-408C-A7B1-98334BCFE91B}" dt="2019-10-19T02:14:52.651" v="922" actId="1076"/>
          <ac:spMkLst>
            <pc:docMk/>
            <pc:sldMk cId="1817226621" sldId="668"/>
            <ac:spMk id="76" creationId="{E8C34BEC-8949-41AD-9F0D-23D34851A14B}"/>
          </ac:spMkLst>
        </pc:spChg>
        <pc:spChg chg="add mod">
          <ac:chgData name="Mr Tam Nguyen" userId="53846575c6d7c6f1" providerId="LiveId" clId="{F85AA843-5EE0-408C-A7B1-98334BCFE91B}" dt="2019-10-19T02:14:52.651" v="922" actId="1076"/>
          <ac:spMkLst>
            <pc:docMk/>
            <pc:sldMk cId="1817226621" sldId="668"/>
            <ac:spMk id="77" creationId="{C5CC2ADE-4503-476C-8894-B76EFD926C58}"/>
          </ac:spMkLst>
        </pc:spChg>
        <pc:spChg chg="add mod">
          <ac:chgData name="Mr Tam Nguyen" userId="53846575c6d7c6f1" providerId="LiveId" clId="{F85AA843-5EE0-408C-A7B1-98334BCFE91B}" dt="2019-10-19T02:14:52.651" v="922" actId="1076"/>
          <ac:spMkLst>
            <pc:docMk/>
            <pc:sldMk cId="1817226621" sldId="668"/>
            <ac:spMk id="78" creationId="{35D850AD-AF58-47E1-895C-CB88706AFB17}"/>
          </ac:spMkLst>
        </pc:spChg>
        <pc:spChg chg="add mod">
          <ac:chgData name="Mr Tam Nguyen" userId="53846575c6d7c6f1" providerId="LiveId" clId="{F85AA843-5EE0-408C-A7B1-98334BCFE91B}" dt="2019-10-19T02:14:52.651" v="922" actId="1076"/>
          <ac:spMkLst>
            <pc:docMk/>
            <pc:sldMk cId="1817226621" sldId="668"/>
            <ac:spMk id="79" creationId="{AFCC7D6A-0451-4A2E-9829-B244C442E983}"/>
          </ac:spMkLst>
        </pc:spChg>
        <pc:spChg chg="add del mod">
          <ac:chgData name="Mr Tam Nguyen" userId="53846575c6d7c6f1" providerId="LiveId" clId="{F85AA843-5EE0-408C-A7B1-98334BCFE91B}" dt="2019-10-19T02:14:56.555" v="923" actId="478"/>
          <ac:spMkLst>
            <pc:docMk/>
            <pc:sldMk cId="1817226621" sldId="668"/>
            <ac:spMk id="80" creationId="{0CBBBE73-BA8E-419B-A6F4-1D83D76C2DF1}"/>
          </ac:spMkLst>
        </pc:spChg>
        <pc:spChg chg="add del mod">
          <ac:chgData name="Mr Tam Nguyen" userId="53846575c6d7c6f1" providerId="LiveId" clId="{F85AA843-5EE0-408C-A7B1-98334BCFE91B}" dt="2019-10-19T02:14:57.805" v="924" actId="478"/>
          <ac:spMkLst>
            <pc:docMk/>
            <pc:sldMk cId="1817226621" sldId="668"/>
            <ac:spMk id="81" creationId="{96D03224-21AE-474F-B37A-5393B15EB020}"/>
          </ac:spMkLst>
        </pc:spChg>
        <pc:spChg chg="add mod">
          <ac:chgData name="Mr Tam Nguyen" userId="53846575c6d7c6f1" providerId="LiveId" clId="{F85AA843-5EE0-408C-A7B1-98334BCFE91B}" dt="2019-10-19T02:05:47.821" v="841" actId="1037"/>
          <ac:spMkLst>
            <pc:docMk/>
            <pc:sldMk cId="1817226621" sldId="668"/>
            <ac:spMk id="82" creationId="{D71DCCFA-0A79-44B1-B3EB-F39B96DF2EEE}"/>
          </ac:spMkLst>
        </pc:spChg>
        <pc:spChg chg="add mod">
          <ac:chgData name="Mr Tam Nguyen" userId="53846575c6d7c6f1" providerId="LiveId" clId="{F85AA843-5EE0-408C-A7B1-98334BCFE91B}" dt="2019-10-19T02:05:47.821" v="841" actId="1037"/>
          <ac:spMkLst>
            <pc:docMk/>
            <pc:sldMk cId="1817226621" sldId="668"/>
            <ac:spMk id="83" creationId="{CB0B9F02-F74A-4819-A570-9F7FF20E4BCC}"/>
          </ac:spMkLst>
        </pc:spChg>
        <pc:spChg chg="add mod">
          <ac:chgData name="Mr Tam Nguyen" userId="53846575c6d7c6f1" providerId="LiveId" clId="{F85AA843-5EE0-408C-A7B1-98334BCFE91B}" dt="2019-10-19T02:05:47.821" v="841" actId="1037"/>
          <ac:spMkLst>
            <pc:docMk/>
            <pc:sldMk cId="1817226621" sldId="668"/>
            <ac:spMk id="84" creationId="{B688CF89-0378-47BC-B854-9C7F3152E546}"/>
          </ac:spMkLst>
        </pc:spChg>
        <pc:spChg chg="add mod">
          <ac:chgData name="Mr Tam Nguyen" userId="53846575c6d7c6f1" providerId="LiveId" clId="{F85AA843-5EE0-408C-A7B1-98334BCFE91B}" dt="2019-10-19T02:05:47.821" v="841" actId="1037"/>
          <ac:spMkLst>
            <pc:docMk/>
            <pc:sldMk cId="1817226621" sldId="668"/>
            <ac:spMk id="85" creationId="{ECBDF4DB-D5B2-49F1-B7A9-1212C56FDB82}"/>
          </ac:spMkLst>
        </pc:spChg>
        <pc:spChg chg="add mod">
          <ac:chgData name="Mr Tam Nguyen" userId="53846575c6d7c6f1" providerId="LiveId" clId="{F85AA843-5EE0-408C-A7B1-98334BCFE91B}" dt="2019-10-19T02:05:47.821" v="841" actId="1037"/>
          <ac:spMkLst>
            <pc:docMk/>
            <pc:sldMk cId="1817226621" sldId="668"/>
            <ac:spMk id="86" creationId="{0E4F3DD4-1264-44B9-B2CA-0CC639C20535}"/>
          </ac:spMkLst>
        </pc:spChg>
        <pc:spChg chg="add mod">
          <ac:chgData name="Mr Tam Nguyen" userId="53846575c6d7c6f1" providerId="LiveId" clId="{F85AA843-5EE0-408C-A7B1-98334BCFE91B}" dt="2019-10-19T02:05:47.821" v="841" actId="1037"/>
          <ac:spMkLst>
            <pc:docMk/>
            <pc:sldMk cId="1817226621" sldId="668"/>
            <ac:spMk id="87" creationId="{0EE0C5EE-FD7B-46DF-BCF3-9D2714E86E2B}"/>
          </ac:spMkLst>
        </pc:spChg>
        <pc:spChg chg="add del mod">
          <ac:chgData name="Mr Tam Nguyen" userId="53846575c6d7c6f1" providerId="LiveId" clId="{F85AA843-5EE0-408C-A7B1-98334BCFE91B}" dt="2019-10-19T02:05:37.233" v="838" actId="478"/>
          <ac:spMkLst>
            <pc:docMk/>
            <pc:sldMk cId="1817226621" sldId="668"/>
            <ac:spMk id="88" creationId="{F9FC6327-E55A-4823-9EDB-718DBAC75357}"/>
          </ac:spMkLst>
        </pc:spChg>
        <pc:spChg chg="add del mod">
          <ac:chgData name="Mr Tam Nguyen" userId="53846575c6d7c6f1" providerId="LiveId" clId="{F85AA843-5EE0-408C-A7B1-98334BCFE91B}" dt="2019-10-19T02:05:37.233" v="838" actId="478"/>
          <ac:spMkLst>
            <pc:docMk/>
            <pc:sldMk cId="1817226621" sldId="668"/>
            <ac:spMk id="89" creationId="{C8C47607-1542-4014-8071-18583BA72089}"/>
          </ac:spMkLst>
        </pc:spChg>
        <pc:spChg chg="add del mod">
          <ac:chgData name="Mr Tam Nguyen" userId="53846575c6d7c6f1" providerId="LiveId" clId="{F85AA843-5EE0-408C-A7B1-98334BCFE91B}" dt="2019-10-19T01:36:24.091" v="439" actId="478"/>
          <ac:spMkLst>
            <pc:docMk/>
            <pc:sldMk cId="1817226621" sldId="668"/>
            <ac:spMk id="90" creationId="{91328280-C611-4981-AE2A-4E47D17E822C}"/>
          </ac:spMkLst>
        </pc:spChg>
        <pc:spChg chg="add mod">
          <ac:chgData name="Mr Tam Nguyen" userId="53846575c6d7c6f1" providerId="LiveId" clId="{F85AA843-5EE0-408C-A7B1-98334BCFE91B}" dt="2019-10-19T01:59:17.185" v="747" actId="1037"/>
          <ac:spMkLst>
            <pc:docMk/>
            <pc:sldMk cId="1817226621" sldId="668"/>
            <ac:spMk id="91" creationId="{05901C38-9E18-49AE-9FFC-AAC1038964C2}"/>
          </ac:spMkLst>
        </pc:spChg>
        <pc:spChg chg="add mod">
          <ac:chgData name="Mr Tam Nguyen" userId="53846575c6d7c6f1" providerId="LiveId" clId="{F85AA843-5EE0-408C-A7B1-98334BCFE91B}" dt="2019-10-19T01:59:17.185" v="747" actId="1037"/>
          <ac:spMkLst>
            <pc:docMk/>
            <pc:sldMk cId="1817226621" sldId="668"/>
            <ac:spMk id="92" creationId="{312EF0FF-CD89-4921-9ABE-13D5A2D324C1}"/>
          </ac:spMkLst>
        </pc:spChg>
        <pc:spChg chg="add mod">
          <ac:chgData name="Mr Tam Nguyen" userId="53846575c6d7c6f1" providerId="LiveId" clId="{F85AA843-5EE0-408C-A7B1-98334BCFE91B}" dt="2019-10-19T01:59:17.185" v="747" actId="1037"/>
          <ac:spMkLst>
            <pc:docMk/>
            <pc:sldMk cId="1817226621" sldId="668"/>
            <ac:spMk id="93" creationId="{CF3C57DE-A62B-4A71-867D-2CD63B1B4772}"/>
          </ac:spMkLst>
        </pc:spChg>
        <pc:spChg chg="add mod">
          <ac:chgData name="Mr Tam Nguyen" userId="53846575c6d7c6f1" providerId="LiveId" clId="{F85AA843-5EE0-408C-A7B1-98334BCFE91B}" dt="2019-10-19T01:59:17.185" v="747" actId="1037"/>
          <ac:spMkLst>
            <pc:docMk/>
            <pc:sldMk cId="1817226621" sldId="668"/>
            <ac:spMk id="94" creationId="{82E75999-0868-450A-A14A-731971E014B3}"/>
          </ac:spMkLst>
        </pc:spChg>
        <pc:spChg chg="add mod">
          <ac:chgData name="Mr Tam Nguyen" userId="53846575c6d7c6f1" providerId="LiveId" clId="{F85AA843-5EE0-408C-A7B1-98334BCFE91B}" dt="2019-10-19T01:59:17.185" v="747" actId="1037"/>
          <ac:spMkLst>
            <pc:docMk/>
            <pc:sldMk cId="1817226621" sldId="668"/>
            <ac:spMk id="95" creationId="{5DF33FAA-FFA1-4114-B077-D6F7F9162B90}"/>
          </ac:spMkLst>
        </pc:spChg>
        <pc:spChg chg="add mod">
          <ac:chgData name="Mr Tam Nguyen" userId="53846575c6d7c6f1" providerId="LiveId" clId="{F85AA843-5EE0-408C-A7B1-98334BCFE91B}" dt="2019-10-19T01:59:17.185" v="747" actId="1037"/>
          <ac:spMkLst>
            <pc:docMk/>
            <pc:sldMk cId="1817226621" sldId="668"/>
            <ac:spMk id="96" creationId="{15B8E3FD-29F9-443E-A07E-BB8BD2A2808D}"/>
          </ac:spMkLst>
        </pc:spChg>
        <pc:spChg chg="add del mod">
          <ac:chgData name="Mr Tam Nguyen" userId="53846575c6d7c6f1" providerId="LiveId" clId="{F85AA843-5EE0-408C-A7B1-98334BCFE91B}" dt="2019-10-19T01:59:24.194" v="750" actId="478"/>
          <ac:spMkLst>
            <pc:docMk/>
            <pc:sldMk cId="1817226621" sldId="668"/>
            <ac:spMk id="97" creationId="{839223CD-4444-49E1-826C-CAE70EB77135}"/>
          </ac:spMkLst>
        </pc:spChg>
        <pc:spChg chg="add del mod">
          <ac:chgData name="Mr Tam Nguyen" userId="53846575c6d7c6f1" providerId="LiveId" clId="{F85AA843-5EE0-408C-A7B1-98334BCFE91B}" dt="2019-10-19T01:59:20.934" v="748" actId="478"/>
          <ac:spMkLst>
            <pc:docMk/>
            <pc:sldMk cId="1817226621" sldId="668"/>
            <ac:spMk id="98" creationId="{E33FAF27-11D3-4755-8960-FC2429813C47}"/>
          </ac:spMkLst>
        </pc:spChg>
        <pc:spChg chg="add mod">
          <ac:chgData name="Mr Tam Nguyen" userId="53846575c6d7c6f1" providerId="LiveId" clId="{F85AA843-5EE0-408C-A7B1-98334BCFE91B}" dt="2019-10-19T01:51:13.100" v="665" actId="1037"/>
          <ac:spMkLst>
            <pc:docMk/>
            <pc:sldMk cId="1817226621" sldId="668"/>
            <ac:spMk id="99" creationId="{0E4F418A-A595-43ED-B2F9-82E90D3017E5}"/>
          </ac:spMkLst>
        </pc:spChg>
        <pc:spChg chg="add mod">
          <ac:chgData name="Mr Tam Nguyen" userId="53846575c6d7c6f1" providerId="LiveId" clId="{F85AA843-5EE0-408C-A7B1-98334BCFE91B}" dt="2019-10-19T01:51:13.100" v="665" actId="1037"/>
          <ac:spMkLst>
            <pc:docMk/>
            <pc:sldMk cId="1817226621" sldId="668"/>
            <ac:spMk id="100" creationId="{F919B02E-326C-41B7-94D5-3AFF53250E54}"/>
          </ac:spMkLst>
        </pc:spChg>
        <pc:spChg chg="add mod">
          <ac:chgData name="Mr Tam Nguyen" userId="53846575c6d7c6f1" providerId="LiveId" clId="{F85AA843-5EE0-408C-A7B1-98334BCFE91B}" dt="2019-10-19T01:51:13.100" v="665" actId="1037"/>
          <ac:spMkLst>
            <pc:docMk/>
            <pc:sldMk cId="1817226621" sldId="668"/>
            <ac:spMk id="101" creationId="{FB4220BB-AE07-4F74-AE61-E455AD1EFE95}"/>
          </ac:spMkLst>
        </pc:spChg>
        <pc:spChg chg="add mod">
          <ac:chgData name="Mr Tam Nguyen" userId="53846575c6d7c6f1" providerId="LiveId" clId="{F85AA843-5EE0-408C-A7B1-98334BCFE91B}" dt="2019-10-19T01:51:13.100" v="665" actId="1037"/>
          <ac:spMkLst>
            <pc:docMk/>
            <pc:sldMk cId="1817226621" sldId="668"/>
            <ac:spMk id="102" creationId="{EDD9B374-69AF-489E-BCA0-3715B760820D}"/>
          </ac:spMkLst>
        </pc:spChg>
        <pc:spChg chg="add mod">
          <ac:chgData name="Mr Tam Nguyen" userId="53846575c6d7c6f1" providerId="LiveId" clId="{F85AA843-5EE0-408C-A7B1-98334BCFE91B}" dt="2019-10-19T01:51:13.100" v="665" actId="1037"/>
          <ac:spMkLst>
            <pc:docMk/>
            <pc:sldMk cId="1817226621" sldId="668"/>
            <ac:spMk id="103" creationId="{91790922-A0FC-4A98-AB61-634BEC6F01C1}"/>
          </ac:spMkLst>
        </pc:spChg>
        <pc:spChg chg="add mod">
          <ac:chgData name="Mr Tam Nguyen" userId="53846575c6d7c6f1" providerId="LiveId" clId="{F85AA843-5EE0-408C-A7B1-98334BCFE91B}" dt="2019-10-19T01:51:13.100" v="665" actId="1037"/>
          <ac:spMkLst>
            <pc:docMk/>
            <pc:sldMk cId="1817226621" sldId="668"/>
            <ac:spMk id="104" creationId="{652213DD-C87D-411C-A720-4D4F4FB1A123}"/>
          </ac:spMkLst>
        </pc:spChg>
        <pc:spChg chg="add mod">
          <ac:chgData name="Mr Tam Nguyen" userId="53846575c6d7c6f1" providerId="LiveId" clId="{F85AA843-5EE0-408C-A7B1-98334BCFE91B}" dt="2019-10-19T01:51:13.100" v="665" actId="1037"/>
          <ac:spMkLst>
            <pc:docMk/>
            <pc:sldMk cId="1817226621" sldId="668"/>
            <ac:spMk id="105" creationId="{51CB3C19-C141-4825-B367-83552B699F0B}"/>
          </ac:spMkLst>
        </pc:spChg>
        <pc:spChg chg="add mod">
          <ac:chgData name="Mr Tam Nguyen" userId="53846575c6d7c6f1" providerId="LiveId" clId="{F85AA843-5EE0-408C-A7B1-98334BCFE91B}" dt="2019-10-19T01:51:13.100" v="665" actId="1037"/>
          <ac:spMkLst>
            <pc:docMk/>
            <pc:sldMk cId="1817226621" sldId="668"/>
            <ac:spMk id="106" creationId="{72E08639-5B31-43E8-9CF8-5A484C88E984}"/>
          </ac:spMkLst>
        </pc:spChg>
        <pc:spChg chg="add mod">
          <ac:chgData name="Mr Tam Nguyen" userId="53846575c6d7c6f1" providerId="LiveId" clId="{F85AA843-5EE0-408C-A7B1-98334BCFE91B}" dt="2019-10-19T01:37:29.411" v="459" actId="1037"/>
          <ac:spMkLst>
            <pc:docMk/>
            <pc:sldMk cId="1817226621" sldId="668"/>
            <ac:spMk id="107" creationId="{90DBF3C1-036F-4260-87F8-0601484B125A}"/>
          </ac:spMkLst>
        </pc:spChg>
        <pc:spChg chg="add mod">
          <ac:chgData name="Mr Tam Nguyen" userId="53846575c6d7c6f1" providerId="LiveId" clId="{F85AA843-5EE0-408C-A7B1-98334BCFE91B}" dt="2019-10-19T01:37:29.411" v="459" actId="1037"/>
          <ac:spMkLst>
            <pc:docMk/>
            <pc:sldMk cId="1817226621" sldId="668"/>
            <ac:spMk id="108" creationId="{01A5078D-2CAC-44B2-9EBC-2462DDED80EA}"/>
          </ac:spMkLst>
        </pc:spChg>
        <pc:spChg chg="add mod">
          <ac:chgData name="Mr Tam Nguyen" userId="53846575c6d7c6f1" providerId="LiveId" clId="{F85AA843-5EE0-408C-A7B1-98334BCFE91B}" dt="2019-10-19T01:37:29.411" v="459" actId="1037"/>
          <ac:spMkLst>
            <pc:docMk/>
            <pc:sldMk cId="1817226621" sldId="668"/>
            <ac:spMk id="109" creationId="{22A772A5-E35C-492E-BEEE-A3021DB8A379}"/>
          </ac:spMkLst>
        </pc:spChg>
        <pc:spChg chg="add mod">
          <ac:chgData name="Mr Tam Nguyen" userId="53846575c6d7c6f1" providerId="LiveId" clId="{F85AA843-5EE0-408C-A7B1-98334BCFE91B}" dt="2019-10-19T01:37:29.411" v="459" actId="1037"/>
          <ac:spMkLst>
            <pc:docMk/>
            <pc:sldMk cId="1817226621" sldId="668"/>
            <ac:spMk id="110" creationId="{C0E96082-A197-4375-A54A-FBD1C474AB7B}"/>
          </ac:spMkLst>
        </pc:spChg>
        <pc:spChg chg="add mod">
          <ac:chgData name="Mr Tam Nguyen" userId="53846575c6d7c6f1" providerId="LiveId" clId="{F85AA843-5EE0-408C-A7B1-98334BCFE91B}" dt="2019-10-19T01:37:29.411" v="459" actId="1037"/>
          <ac:spMkLst>
            <pc:docMk/>
            <pc:sldMk cId="1817226621" sldId="668"/>
            <ac:spMk id="111" creationId="{EC500AFD-D6C3-4984-958B-3F6446E26A26}"/>
          </ac:spMkLst>
        </pc:spChg>
        <pc:spChg chg="add mod">
          <ac:chgData name="Mr Tam Nguyen" userId="53846575c6d7c6f1" providerId="LiveId" clId="{F85AA843-5EE0-408C-A7B1-98334BCFE91B}" dt="2019-10-19T01:37:29.411" v="459" actId="1037"/>
          <ac:spMkLst>
            <pc:docMk/>
            <pc:sldMk cId="1817226621" sldId="668"/>
            <ac:spMk id="112" creationId="{9D5DB636-1E60-4E84-8BA3-66B6EFF75DCD}"/>
          </ac:spMkLst>
        </pc:spChg>
        <pc:spChg chg="add mod">
          <ac:chgData name="Mr Tam Nguyen" userId="53846575c6d7c6f1" providerId="LiveId" clId="{F85AA843-5EE0-408C-A7B1-98334BCFE91B}" dt="2019-10-19T01:37:29.411" v="459" actId="1037"/>
          <ac:spMkLst>
            <pc:docMk/>
            <pc:sldMk cId="1817226621" sldId="668"/>
            <ac:spMk id="113" creationId="{DBEC41FD-D13B-4503-9265-E075C651631F}"/>
          </ac:spMkLst>
        </pc:spChg>
        <pc:spChg chg="add mod">
          <ac:chgData name="Mr Tam Nguyen" userId="53846575c6d7c6f1" providerId="LiveId" clId="{F85AA843-5EE0-408C-A7B1-98334BCFE91B}" dt="2019-10-19T01:37:29.411" v="459" actId="1037"/>
          <ac:spMkLst>
            <pc:docMk/>
            <pc:sldMk cId="1817226621" sldId="668"/>
            <ac:spMk id="114" creationId="{10014CC2-6D39-4D14-BE15-24C71157220E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16" creationId="{94419C97-2214-45DE-96CB-E054AC0DDD8A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17" creationId="{FE546799-B5B0-4ADA-BC53-5636E8F5F28D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18" creationId="{CE8473B4-D948-401A-AFDB-D41F098BF40E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19" creationId="{2686B63D-7947-4A0A-B2D9-ADE36F29001B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20" creationId="{D8FDB6D2-BC48-4FDC-B38D-607B3363552C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21" creationId="{78F31930-012E-421F-8034-D9BF46881CC1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22" creationId="{DAC710FA-C51F-4A8E-85CD-FA6F27140F6A}"/>
          </ac:spMkLst>
        </pc:spChg>
        <pc:spChg chg="add mod">
          <ac:chgData name="Mr Tam Nguyen" userId="53846575c6d7c6f1" providerId="LiveId" clId="{F85AA843-5EE0-408C-A7B1-98334BCFE91B}" dt="2019-10-19T01:50:17.481" v="634" actId="403"/>
          <ac:spMkLst>
            <pc:docMk/>
            <pc:sldMk cId="1817226621" sldId="668"/>
            <ac:spMk id="123" creationId="{7630D895-8782-41D7-8756-66FFD290D6B6}"/>
          </ac:spMkLst>
        </pc:spChg>
        <pc:spChg chg="add mod">
          <ac:chgData name="Mr Tam Nguyen" userId="53846575c6d7c6f1" providerId="LiveId" clId="{F85AA843-5EE0-408C-A7B1-98334BCFE91B}" dt="2019-10-19T01:59:30.177" v="751" actId="403"/>
          <ac:spMkLst>
            <pc:docMk/>
            <pc:sldMk cId="1817226621" sldId="668"/>
            <ac:spMk id="124" creationId="{12604491-3306-43C9-8DE2-F2FF9AAB9808}"/>
          </ac:spMkLst>
        </pc:spChg>
        <pc:spChg chg="add mod">
          <ac:chgData name="Mr Tam Nguyen" userId="53846575c6d7c6f1" providerId="LiveId" clId="{F85AA843-5EE0-408C-A7B1-98334BCFE91B}" dt="2019-10-19T02:06:15.191" v="843" actId="403"/>
          <ac:spMkLst>
            <pc:docMk/>
            <pc:sldMk cId="1817226621" sldId="668"/>
            <ac:spMk id="125" creationId="{8385FB77-6B72-4ED8-A24E-84E21EA8A93D}"/>
          </ac:spMkLst>
        </pc:spChg>
        <pc:spChg chg="add mod">
          <ac:chgData name="Mr Tam Nguyen" userId="53846575c6d7c6f1" providerId="LiveId" clId="{F85AA843-5EE0-408C-A7B1-98334BCFE91B}" dt="2019-10-19T02:13:16.207" v="901" actId="207"/>
          <ac:spMkLst>
            <pc:docMk/>
            <pc:sldMk cId="1817226621" sldId="668"/>
            <ac:spMk id="126" creationId="{CC426A58-9CA8-4FBF-9282-302BFB6E533D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31" creationId="{AD0F665B-3C40-4C4F-89AB-E55A2BF0E7F9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32" creationId="{110F800E-5644-419E-947A-78468A56D600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33" creationId="{A179359B-DCBD-4DDF-B02E-077F208B7C89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34" creationId="{D82B6A3B-3BB1-4B04-A669-210593A3C432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35" creationId="{9CD83787-8A1A-4C57-916D-F599B60E5020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36" creationId="{D85D22D5-EFEA-4639-8020-401A0BC546BE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37" creationId="{03D833A7-18A6-47F4-B25E-401F38C87817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38" creationId="{69487603-B73F-4C37-9D0D-302A66F64BAD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45" creationId="{97D0E739-B76B-474A-9ADD-D31225907633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46" creationId="{039393B3-5FAD-4661-A1C2-14AB70BDC5D1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47" creationId="{01631274-1620-4ABF-8288-4BF9AAF558EE}"/>
          </ac:spMkLst>
        </pc:spChg>
        <pc:spChg chg="mod">
          <ac:chgData name="Mr Tam Nguyen" userId="53846575c6d7c6f1" providerId="LiveId" clId="{F85AA843-5EE0-408C-A7B1-98334BCFE91B}" dt="2019-10-19T01:32:09.935" v="371" actId="1036"/>
          <ac:spMkLst>
            <pc:docMk/>
            <pc:sldMk cId="1817226621" sldId="668"/>
            <ac:spMk id="148" creationId="{5DA30047-9529-4C3E-9772-18B84296F03E}"/>
          </ac:spMkLst>
        </pc:spChg>
        <pc:spChg chg="mod">
          <ac:chgData name="Mr Tam Nguyen" userId="53846575c6d7c6f1" providerId="LiveId" clId="{F85AA843-5EE0-408C-A7B1-98334BCFE91B}" dt="2019-10-19T01:32:12.522" v="377" actId="1036"/>
          <ac:spMkLst>
            <pc:docMk/>
            <pc:sldMk cId="1817226621" sldId="668"/>
            <ac:spMk id="149" creationId="{A8D9E899-0A1F-44DE-9367-F34351CD13A1}"/>
          </ac:spMkLst>
        </pc:spChg>
        <pc:spChg chg="mod">
          <ac:chgData name="Mr Tam Nguyen" userId="53846575c6d7c6f1" providerId="LiveId" clId="{F85AA843-5EE0-408C-A7B1-98334BCFE91B}" dt="2019-10-19T01:32:16.598" v="381" actId="1035"/>
          <ac:spMkLst>
            <pc:docMk/>
            <pc:sldMk cId="1817226621" sldId="668"/>
            <ac:spMk id="150" creationId="{A284E94A-99FF-4AF0-9E2A-C51941AF41AD}"/>
          </ac:spMkLst>
        </pc:spChg>
        <pc:spChg chg="mod">
          <ac:chgData name="Mr Tam Nguyen" userId="53846575c6d7c6f1" providerId="LiveId" clId="{F85AA843-5EE0-408C-A7B1-98334BCFE91B}" dt="2019-10-19T01:32:02.061" v="333" actId="1036"/>
          <ac:spMkLst>
            <pc:docMk/>
            <pc:sldMk cId="1817226621" sldId="668"/>
            <ac:spMk id="151" creationId="{9BFBF487-2FFA-4A77-9EA0-B19BD22521E8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52" creationId="{2F140248-A124-4483-B14E-91236DF17DE3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53" creationId="{CD03AB98-0D1C-4848-ABA6-0A169E71EDEF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54" creationId="{23CAA19B-8E20-4699-81B2-37D48ABA640E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55" creationId="{4E2C3CCC-5037-4597-9B38-45EFA0B95275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56" creationId="{D74E6A01-320B-4300-AA9B-5C662992F462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57" creationId="{60533FCC-810D-444A-A76A-4756FA527915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58" creationId="{9D069DFB-FC92-4C2D-8E87-31724556DD89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59" creationId="{522D6B5C-E121-4673-AB1B-07DBFC8DC08B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60" creationId="{24824D5D-771F-4C20-9194-C07ADF117289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61" creationId="{C2460747-906C-4150-8FDA-12B390BD19CF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62" creationId="{8EFC204D-35AE-41ED-AFB9-168954432844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63" creationId="{808968B8-A0C7-4314-9E7A-AFDB191ED678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64" creationId="{C2ECCA63-6BDA-472F-BB81-D98E4BD1CF01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65" creationId="{80979F8A-C37C-4102-B16E-3638B11971F3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66" creationId="{76B501E7-0AA9-4A85-8C0A-320FA3D4FFD7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67" creationId="{EE5A8DAE-3CFD-4216-A83A-E6BE67A94307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68" creationId="{4F077C26-B6A7-4CE4-BA02-E960D0138F8C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69" creationId="{3CD7DB3D-45C7-4DA4-A980-8006C0BDA993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70" creationId="{66C213EC-434C-4AB7-990B-6D5C16B45A5C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71" creationId="{65C807FC-784A-46A1-B372-82ACDDE44944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72" creationId="{ABC07747-9AEC-4AC6-BA3C-57745A75046A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73" creationId="{E6AF0DFC-980F-423A-A194-50C1433A2692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74" creationId="{5F6893DF-5F31-4F97-BAFC-776AFDCC35EF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75" creationId="{A545563D-7FD6-4558-B888-6060544C352E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76" creationId="{16CB363F-9DFC-4953-927E-5A7631054D9B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77" creationId="{E23F9679-3502-4FBF-A6A9-D7E272239E01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78" creationId="{C796A5B7-4114-4EEE-94A9-BEE08A87DC3B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79" creationId="{1AEF32EE-0C2D-403B-BC60-C2B39ABF1DC4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80" creationId="{98AEDEBD-3413-42AD-A05A-2244CE4FA4DF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81" creationId="{5C744CD3-5FD8-4CF6-9AD4-9FDCCA9595A4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82" creationId="{2D2E5866-C41C-4C4D-9301-88178BC0F86C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83" creationId="{D6F3B200-111B-4D30-BEDC-25917D779768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84" creationId="{7404DD6B-B720-4280-A125-765BCDF69D7F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85" creationId="{8FCE54D9-A986-450C-A623-135CAB793026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86" creationId="{6D583CF1-317B-4821-97C0-23A79A8EC847}"/>
          </ac:spMkLst>
        </pc:spChg>
        <pc:spChg chg="del">
          <ac:chgData name="Mr Tam Nguyen" userId="53846575c6d7c6f1" providerId="LiveId" clId="{F85AA843-5EE0-408C-A7B1-98334BCFE91B}" dt="2019-10-19T01:27:53.197" v="165" actId="478"/>
          <ac:spMkLst>
            <pc:docMk/>
            <pc:sldMk cId="1817226621" sldId="668"/>
            <ac:spMk id="187" creationId="{8C0C921E-A231-4573-9015-ADD363D83D45}"/>
          </ac:spMkLst>
        </pc:spChg>
        <pc:spChg chg="del">
          <ac:chgData name="Mr Tam Nguyen" userId="53846575c6d7c6f1" providerId="LiveId" clId="{F85AA843-5EE0-408C-A7B1-98334BCFE91B}" dt="2019-10-19T01:27:49.336" v="164" actId="478"/>
          <ac:spMkLst>
            <pc:docMk/>
            <pc:sldMk cId="1817226621" sldId="668"/>
            <ac:spMk id="188" creationId="{BF59A8FA-63A1-46F2-9E8C-E6F790DE7242}"/>
          </ac:spMkLst>
        </pc:spChg>
        <pc:spChg chg="del">
          <ac:chgData name="Mr Tam Nguyen" userId="53846575c6d7c6f1" providerId="LiveId" clId="{F85AA843-5EE0-408C-A7B1-98334BCFE91B}" dt="2019-10-19T01:27:49.336" v="164" actId="478"/>
          <ac:spMkLst>
            <pc:docMk/>
            <pc:sldMk cId="1817226621" sldId="668"/>
            <ac:spMk id="189" creationId="{5D9973B7-0F61-40F7-B2A1-9D38FF9F1178}"/>
          </ac:spMkLst>
        </pc:spChg>
        <pc:spChg chg="del">
          <ac:chgData name="Mr Tam Nguyen" userId="53846575c6d7c6f1" providerId="LiveId" clId="{F85AA843-5EE0-408C-A7B1-98334BCFE91B}" dt="2019-10-19T01:27:49.336" v="164" actId="478"/>
          <ac:spMkLst>
            <pc:docMk/>
            <pc:sldMk cId="1817226621" sldId="668"/>
            <ac:spMk id="190" creationId="{7F0108BB-E579-44E7-B2E3-301709C7CF07}"/>
          </ac:spMkLst>
        </pc:spChg>
        <pc:spChg chg="del">
          <ac:chgData name="Mr Tam Nguyen" userId="53846575c6d7c6f1" providerId="LiveId" clId="{F85AA843-5EE0-408C-A7B1-98334BCFE91B}" dt="2019-10-19T01:27:49.336" v="164" actId="478"/>
          <ac:spMkLst>
            <pc:docMk/>
            <pc:sldMk cId="1817226621" sldId="668"/>
            <ac:spMk id="191" creationId="{D71E5A37-9F45-486A-819C-6F8E7EA71CE4}"/>
          </ac:spMkLst>
        </pc:spChg>
        <pc:spChg chg="del">
          <ac:chgData name="Mr Tam Nguyen" userId="53846575c6d7c6f1" providerId="LiveId" clId="{F85AA843-5EE0-408C-A7B1-98334BCFE91B}" dt="2019-10-19T01:27:49.336" v="164" actId="478"/>
          <ac:spMkLst>
            <pc:docMk/>
            <pc:sldMk cId="1817226621" sldId="668"/>
            <ac:spMk id="192" creationId="{4E9E6AAB-ACC9-425D-9AED-DE144572DECC}"/>
          </ac:spMkLst>
        </pc:spChg>
        <pc:graphicFrameChg chg="del">
          <ac:chgData name="Mr Tam Nguyen" userId="53846575c6d7c6f1" providerId="LiveId" clId="{F85AA843-5EE0-408C-A7B1-98334BCFE91B}" dt="2019-10-19T01:27:53.197" v="165" actId="478"/>
          <ac:graphicFrameMkLst>
            <pc:docMk/>
            <pc:sldMk cId="1817226621" sldId="668"/>
            <ac:graphicFrameMk id="2" creationId="{9BC38161-B18E-45A6-9FD6-85FEBCBFE7C2}"/>
          </ac:graphicFrameMkLst>
        </pc:graphicFrameChg>
        <pc:graphicFrameChg chg="add mod modGraphic">
          <ac:chgData name="Mr Tam Nguyen" userId="53846575c6d7c6f1" providerId="LiveId" clId="{F85AA843-5EE0-408C-A7B1-98334BCFE91B}" dt="2019-10-19T02:14:35.216" v="921"/>
          <ac:graphicFrameMkLst>
            <pc:docMk/>
            <pc:sldMk cId="1817226621" sldId="668"/>
            <ac:graphicFrameMk id="3" creationId="{68B43926-7BDA-45C9-B711-329AE0216777}"/>
          </ac:graphicFrameMkLst>
        </pc:graphicFrameChg>
      </pc:sldChg>
      <pc:sldChg chg="addSp delSp modSp">
        <pc:chgData name="Mr Tam Nguyen" userId="53846575c6d7c6f1" providerId="LiveId" clId="{F85AA843-5EE0-408C-A7B1-98334BCFE91B}" dt="2019-10-19T02:19:54.584" v="952" actId="14100"/>
        <pc:sldMkLst>
          <pc:docMk/>
          <pc:sldMk cId="3718815140" sldId="669"/>
        </pc:sldMkLst>
        <pc:picChg chg="add mod">
          <ac:chgData name="Mr Tam Nguyen" userId="53846575c6d7c6f1" providerId="LiveId" clId="{F85AA843-5EE0-408C-A7B1-98334BCFE91B}" dt="2019-10-19T02:19:54.584" v="952" actId="14100"/>
          <ac:picMkLst>
            <pc:docMk/>
            <pc:sldMk cId="3718815140" sldId="669"/>
            <ac:picMk id="3" creationId="{6CCBADCA-6E37-46DC-8E3B-FB47FB7069BF}"/>
          </ac:picMkLst>
        </pc:picChg>
        <pc:picChg chg="del">
          <ac:chgData name="Mr Tam Nguyen" userId="53846575c6d7c6f1" providerId="LiveId" clId="{F85AA843-5EE0-408C-A7B1-98334BCFE91B}" dt="2019-10-19T02:19:46.538" v="949" actId="478"/>
          <ac:picMkLst>
            <pc:docMk/>
            <pc:sldMk cId="3718815140" sldId="669"/>
            <ac:picMk id="1026" creationId="{3FFE303D-DE8F-465E-89CF-40F29D60551F}"/>
          </ac:picMkLst>
        </pc:picChg>
      </pc:sldChg>
      <pc:sldChg chg="modSp">
        <pc:chgData name="Mr Tam Nguyen" userId="53846575c6d7c6f1" providerId="LiveId" clId="{F85AA843-5EE0-408C-A7B1-98334BCFE91B}" dt="2019-10-19T01:24:35.969" v="66"/>
        <pc:sldMkLst>
          <pc:docMk/>
          <pc:sldMk cId="2754005615" sldId="674"/>
        </pc:sldMkLst>
        <pc:spChg chg="mod">
          <ac:chgData name="Mr Tam Nguyen" userId="53846575c6d7c6f1" providerId="LiveId" clId="{F85AA843-5EE0-408C-A7B1-98334BCFE91B}" dt="2019-10-19T01:24:05.647" v="23"/>
          <ac:spMkLst>
            <pc:docMk/>
            <pc:sldMk cId="2754005615" sldId="674"/>
            <ac:spMk id="8" creationId="{00000000-0000-0000-0000-000000000000}"/>
          </ac:spMkLst>
        </pc:spChg>
        <pc:spChg chg="mod">
          <ac:chgData name="Mr Tam Nguyen" userId="53846575c6d7c6f1" providerId="LiveId" clId="{F85AA843-5EE0-408C-A7B1-98334BCFE91B}" dt="2019-10-19T01:23:43.902" v="19" actId="207"/>
          <ac:spMkLst>
            <pc:docMk/>
            <pc:sldMk cId="2754005615" sldId="674"/>
            <ac:spMk id="10" creationId="{C560D8AB-9919-419B-BEBB-D2009B70CB50}"/>
          </ac:spMkLst>
        </pc:spChg>
        <pc:spChg chg="mod">
          <ac:chgData name="Mr Tam Nguyen" userId="53846575c6d7c6f1" providerId="LiveId" clId="{F85AA843-5EE0-408C-A7B1-98334BCFE91B}" dt="2019-10-19T01:24:20.779" v="64" actId="1035"/>
          <ac:spMkLst>
            <pc:docMk/>
            <pc:sldMk cId="2754005615" sldId="674"/>
            <ac:spMk id="19" creationId="{00000000-0000-0000-0000-000000000000}"/>
          </ac:spMkLst>
        </pc:spChg>
        <pc:spChg chg="mod">
          <ac:chgData name="Mr Tam Nguyen" userId="53846575c6d7c6f1" providerId="LiveId" clId="{F85AA843-5EE0-408C-A7B1-98334BCFE91B}" dt="2019-10-19T01:24:17.018" v="60" actId="1037"/>
          <ac:spMkLst>
            <pc:docMk/>
            <pc:sldMk cId="2754005615" sldId="674"/>
            <ac:spMk id="33" creationId="{00000000-0000-0000-0000-000000000000}"/>
          </ac:spMkLst>
        </pc:spChg>
        <pc:spChg chg="mod">
          <ac:chgData name="Mr Tam Nguyen" userId="53846575c6d7c6f1" providerId="LiveId" clId="{F85AA843-5EE0-408C-A7B1-98334BCFE91B}" dt="2019-10-19T01:23:51.346" v="20"/>
          <ac:spMkLst>
            <pc:docMk/>
            <pc:sldMk cId="2754005615" sldId="674"/>
            <ac:spMk id="39" creationId="{00000000-0000-0000-0000-000000000000}"/>
          </ac:spMkLst>
        </pc:spChg>
        <pc:spChg chg="mod">
          <ac:chgData name="Mr Tam Nguyen" userId="53846575c6d7c6f1" providerId="LiveId" clId="{F85AA843-5EE0-408C-A7B1-98334BCFE91B}" dt="2019-10-19T01:24:30.201" v="65"/>
          <ac:spMkLst>
            <pc:docMk/>
            <pc:sldMk cId="2754005615" sldId="674"/>
            <ac:spMk id="42" creationId="{00000000-0000-0000-0000-000000000000}"/>
          </ac:spMkLst>
        </pc:spChg>
        <pc:spChg chg="mod">
          <ac:chgData name="Mr Tam Nguyen" userId="53846575c6d7c6f1" providerId="LiveId" clId="{F85AA843-5EE0-408C-A7B1-98334BCFE91B}" dt="2019-10-19T01:24:35.969" v="66"/>
          <ac:spMkLst>
            <pc:docMk/>
            <pc:sldMk cId="2754005615" sldId="674"/>
            <ac:spMk id="45" creationId="{00000000-0000-0000-0000-000000000000}"/>
          </ac:spMkLst>
        </pc:spChg>
      </pc:sldChg>
      <pc:sldChg chg="modSp">
        <pc:chgData name="Mr Tam Nguyen" userId="53846575c6d7c6f1" providerId="LiveId" clId="{F85AA843-5EE0-408C-A7B1-98334BCFE91B}" dt="2019-10-19T01:26:03.778" v="138" actId="1037"/>
        <pc:sldMkLst>
          <pc:docMk/>
          <pc:sldMk cId="2591988824" sldId="675"/>
        </pc:sldMkLst>
        <pc:spChg chg="mod">
          <ac:chgData name="Mr Tam Nguyen" userId="53846575c6d7c6f1" providerId="LiveId" clId="{F85AA843-5EE0-408C-A7B1-98334BCFE91B}" dt="2019-10-19T01:25:38.472" v="74"/>
          <ac:spMkLst>
            <pc:docMk/>
            <pc:sldMk cId="2591988824" sldId="675"/>
            <ac:spMk id="8" creationId="{00000000-0000-0000-0000-000000000000}"/>
          </ac:spMkLst>
        </pc:spChg>
        <pc:spChg chg="mod">
          <ac:chgData name="Mr Tam Nguyen" userId="53846575c6d7c6f1" providerId="LiveId" clId="{F85AA843-5EE0-408C-A7B1-98334BCFE91B}" dt="2019-10-19T01:25:00.765" v="69" actId="404"/>
          <ac:spMkLst>
            <pc:docMk/>
            <pc:sldMk cId="2591988824" sldId="675"/>
            <ac:spMk id="10" creationId="{C560D8AB-9919-419B-BEBB-D2009B70CB50}"/>
          </ac:spMkLst>
        </pc:spChg>
        <pc:spChg chg="mod">
          <ac:chgData name="Mr Tam Nguyen" userId="53846575c6d7c6f1" providerId="LiveId" clId="{F85AA843-5EE0-408C-A7B1-98334BCFE91B}" dt="2019-10-19T01:26:03.778" v="138" actId="1037"/>
          <ac:spMkLst>
            <pc:docMk/>
            <pc:sldMk cId="2591988824" sldId="675"/>
            <ac:spMk id="19" creationId="{00000000-0000-0000-0000-000000000000}"/>
          </ac:spMkLst>
        </pc:spChg>
        <pc:spChg chg="mod">
          <ac:chgData name="Mr Tam Nguyen" userId="53846575c6d7c6f1" providerId="LiveId" clId="{F85AA843-5EE0-408C-A7B1-98334BCFE91B}" dt="2019-10-19T01:26:03.778" v="138" actId="1037"/>
          <ac:spMkLst>
            <pc:docMk/>
            <pc:sldMk cId="2591988824" sldId="675"/>
            <ac:spMk id="33" creationId="{00000000-0000-0000-0000-000000000000}"/>
          </ac:spMkLst>
        </pc:spChg>
        <pc:spChg chg="mod">
          <ac:chgData name="Mr Tam Nguyen" userId="53846575c6d7c6f1" providerId="LiveId" clId="{F85AA843-5EE0-408C-A7B1-98334BCFE91B}" dt="2019-10-19T01:25:12.487" v="70"/>
          <ac:spMkLst>
            <pc:docMk/>
            <pc:sldMk cId="2591988824" sldId="675"/>
            <ac:spMk id="39" creationId="{00000000-0000-0000-0000-000000000000}"/>
          </ac:spMkLst>
        </pc:spChg>
        <pc:spChg chg="mod">
          <ac:chgData name="Mr Tam Nguyen" userId="53846575c6d7c6f1" providerId="LiveId" clId="{F85AA843-5EE0-408C-A7B1-98334BCFE91B}" dt="2019-10-19T01:25:25.083" v="72" actId="404"/>
          <ac:spMkLst>
            <pc:docMk/>
            <pc:sldMk cId="2591988824" sldId="675"/>
            <ac:spMk id="42" creationId="{00000000-0000-0000-0000-000000000000}"/>
          </ac:spMkLst>
        </pc:spChg>
        <pc:grpChg chg="mod">
          <ac:chgData name="Mr Tam Nguyen" userId="53846575c6d7c6f1" providerId="LiveId" clId="{F85AA843-5EE0-408C-A7B1-98334BCFE91B}" dt="2019-10-19T01:25:35.922" v="73" actId="1076"/>
          <ac:grpSpMkLst>
            <pc:docMk/>
            <pc:sldMk cId="2591988824" sldId="675"/>
            <ac:grpSpMk id="9" creationId="{00000000-0000-0000-0000-000000000000}"/>
          </ac:grpSpMkLst>
        </pc:grpChg>
      </pc:sldChg>
      <pc:sldChg chg="modSp">
        <pc:chgData name="Mr Tam Nguyen" userId="53846575c6d7c6f1" providerId="LiveId" clId="{F85AA843-5EE0-408C-A7B1-98334BCFE91B}" dt="2019-10-19T01:27:11.766" v="163"/>
        <pc:sldMkLst>
          <pc:docMk/>
          <pc:sldMk cId="4181521512" sldId="676"/>
        </pc:sldMkLst>
        <pc:spChg chg="mod">
          <ac:chgData name="Mr Tam Nguyen" userId="53846575c6d7c6f1" providerId="LiveId" clId="{F85AA843-5EE0-408C-A7B1-98334BCFE91B}" dt="2019-10-19T01:26:41.373" v="142"/>
          <ac:spMkLst>
            <pc:docMk/>
            <pc:sldMk cId="4181521512" sldId="676"/>
            <ac:spMk id="8" creationId="{00000000-0000-0000-0000-000000000000}"/>
          </ac:spMkLst>
        </pc:spChg>
        <pc:spChg chg="mod">
          <ac:chgData name="Mr Tam Nguyen" userId="53846575c6d7c6f1" providerId="LiveId" clId="{F85AA843-5EE0-408C-A7B1-98334BCFE91B}" dt="2019-10-19T01:26:33.983" v="141" actId="207"/>
          <ac:spMkLst>
            <pc:docMk/>
            <pc:sldMk cId="4181521512" sldId="676"/>
            <ac:spMk id="10" creationId="{C560D8AB-9919-419B-BEBB-D2009B70CB50}"/>
          </ac:spMkLst>
        </pc:spChg>
        <pc:spChg chg="mod">
          <ac:chgData name="Mr Tam Nguyen" userId="53846575c6d7c6f1" providerId="LiveId" clId="{F85AA843-5EE0-408C-A7B1-98334BCFE91B}" dt="2019-10-19T01:27:03.285" v="162" actId="1035"/>
          <ac:spMkLst>
            <pc:docMk/>
            <pc:sldMk cId="4181521512" sldId="676"/>
            <ac:spMk id="33" creationId="{00000000-0000-0000-0000-000000000000}"/>
          </ac:spMkLst>
        </pc:spChg>
        <pc:spChg chg="mod">
          <ac:chgData name="Mr Tam Nguyen" userId="53846575c6d7c6f1" providerId="LiveId" clId="{F85AA843-5EE0-408C-A7B1-98334BCFE91B}" dt="2019-10-19T01:26:47.918" v="143"/>
          <ac:spMkLst>
            <pc:docMk/>
            <pc:sldMk cId="4181521512" sldId="676"/>
            <ac:spMk id="39" creationId="{00000000-0000-0000-0000-000000000000}"/>
          </ac:spMkLst>
        </pc:spChg>
        <pc:spChg chg="mod">
          <ac:chgData name="Mr Tam Nguyen" userId="53846575c6d7c6f1" providerId="LiveId" clId="{F85AA843-5EE0-408C-A7B1-98334BCFE91B}" dt="2019-10-19T01:26:58.565" v="146"/>
          <ac:spMkLst>
            <pc:docMk/>
            <pc:sldMk cId="4181521512" sldId="676"/>
            <ac:spMk id="42" creationId="{00000000-0000-0000-0000-000000000000}"/>
          </ac:spMkLst>
        </pc:spChg>
        <pc:spChg chg="mod">
          <ac:chgData name="Mr Tam Nguyen" userId="53846575c6d7c6f1" providerId="LiveId" clId="{F85AA843-5EE0-408C-A7B1-98334BCFE91B}" dt="2019-10-19T01:27:11.766" v="163"/>
          <ac:spMkLst>
            <pc:docMk/>
            <pc:sldMk cId="4181521512" sldId="676"/>
            <ac:spMk id="45" creationId="{00000000-0000-0000-0000-000000000000}"/>
          </ac:spMkLst>
        </pc:spChg>
      </pc:sldChg>
      <pc:sldChg chg="modSp">
        <pc:chgData name="Mr Tam Nguyen" userId="53846575c6d7c6f1" providerId="LiveId" clId="{F85AA843-5EE0-408C-A7B1-98334BCFE91B}" dt="2019-10-19T01:23:18.550" v="15"/>
        <pc:sldMkLst>
          <pc:docMk/>
          <pc:sldMk cId="2408266182" sldId="677"/>
        </pc:sldMkLst>
        <pc:spChg chg="mod">
          <ac:chgData name="Mr Tam Nguyen" userId="53846575c6d7c6f1" providerId="LiveId" clId="{F85AA843-5EE0-408C-A7B1-98334BCFE91B}" dt="2019-10-19T01:23:02.976" v="13"/>
          <ac:spMkLst>
            <pc:docMk/>
            <pc:sldMk cId="2408266182" sldId="677"/>
            <ac:spMk id="8" creationId="{00000000-0000-0000-0000-000000000000}"/>
          </ac:spMkLst>
        </pc:spChg>
        <pc:spChg chg="mod">
          <ac:chgData name="Mr Tam Nguyen" userId="53846575c6d7c6f1" providerId="LiveId" clId="{F85AA843-5EE0-408C-A7B1-98334BCFE91B}" dt="2019-10-19T01:22:38.933" v="8" actId="403"/>
          <ac:spMkLst>
            <pc:docMk/>
            <pc:sldMk cId="2408266182" sldId="677"/>
            <ac:spMk id="10" creationId="{C560D8AB-9919-419B-BEBB-D2009B70CB50}"/>
          </ac:spMkLst>
        </pc:spChg>
        <pc:spChg chg="mod">
          <ac:chgData name="Mr Tam Nguyen" userId="53846575c6d7c6f1" providerId="LiveId" clId="{F85AA843-5EE0-408C-A7B1-98334BCFE91B}" dt="2019-10-19T01:22:56.220" v="12" actId="1076"/>
          <ac:spMkLst>
            <pc:docMk/>
            <pc:sldMk cId="2408266182" sldId="677"/>
            <ac:spMk id="33" creationId="{00000000-0000-0000-0000-000000000000}"/>
          </ac:spMkLst>
        </pc:spChg>
        <pc:spChg chg="mod">
          <ac:chgData name="Mr Tam Nguyen" userId="53846575c6d7c6f1" providerId="LiveId" clId="{F85AA843-5EE0-408C-A7B1-98334BCFE91B}" dt="2019-10-19T01:23:11.416" v="14"/>
          <ac:spMkLst>
            <pc:docMk/>
            <pc:sldMk cId="2408266182" sldId="677"/>
            <ac:spMk id="39" creationId="{00000000-0000-0000-0000-000000000000}"/>
          </ac:spMkLst>
        </pc:spChg>
        <pc:spChg chg="mod">
          <ac:chgData name="Mr Tam Nguyen" userId="53846575c6d7c6f1" providerId="LiveId" clId="{F85AA843-5EE0-408C-A7B1-98334BCFE91B}" dt="2019-10-19T01:22:51.148" v="11"/>
          <ac:spMkLst>
            <pc:docMk/>
            <pc:sldMk cId="2408266182" sldId="677"/>
            <ac:spMk id="42" creationId="{00000000-0000-0000-0000-000000000000}"/>
          </ac:spMkLst>
        </pc:spChg>
        <pc:spChg chg="mod">
          <ac:chgData name="Mr Tam Nguyen" userId="53846575c6d7c6f1" providerId="LiveId" clId="{F85AA843-5EE0-408C-A7B1-98334BCFE91B}" dt="2019-10-19T01:23:18.550" v="15"/>
          <ac:spMkLst>
            <pc:docMk/>
            <pc:sldMk cId="2408266182" sldId="677"/>
            <ac:spMk id="4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18/10/2019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44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18/10/2019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520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18/10/2019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818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18/10/2019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213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18/10/2019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524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18/10/2019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202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18/10/2019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624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18/10/2019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283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18/10/2019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029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18/10/2019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508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18/10/2019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81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F5F-504B-4E25-BC0D-3512FB791460}" type="datetimeFigureOut">
              <a:rPr lang="vi-VN" smtClean="0"/>
              <a:t>18/10/2019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59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" y="114300"/>
            <a:ext cx="121920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KITÔ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35000" y="2661557"/>
            <a:ext cx="11023600" cy="366304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accent6"/>
                </a:solidFill>
              </a:rPr>
              <a:t>VUI HỌC KINH THÁNH</a:t>
            </a: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3" y="2959551"/>
            <a:ext cx="4496645" cy="3001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4619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kern="1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CHÚA NHẬT KHÁNH NHẬT TRUYỀN GIÁO</a:t>
            </a:r>
            <a:endParaRPr lang="en-US" sz="4400" b="1" kern="10" dirty="0">
              <a:ln w="9525">
                <a:solidFill>
                  <a:srgbClr val="FF0000"/>
                </a:solidFill>
                <a:prstDash val="solid"/>
              </a:ln>
              <a:solidFill>
                <a:schemeClr val="accent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Giavê, Thiên Chúa của Ítraen.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Thiên Chúa hằng sống.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Chúa Cha, Chúa Con và Chúa Thánh Thần.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800" b="1">
                  <a:latin typeface="Times New Roman" pitchFamily="18" charset="0"/>
                  <a:cs typeface="Times New Roman" pitchFamily="18" charset="0"/>
                </a:rPr>
                <a:t>Cả a, b và c đúng.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57436" y="4364297"/>
            <a:ext cx="12240969" cy="803690"/>
            <a:chOff x="-1732474" y="3550289"/>
            <a:chExt cx="10567001" cy="688864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732474" y="3550289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789016" y="3553353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Chúa Cha, Chúa Con và Chúa Thánh Thần.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37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vi-VN" sz="4800" b="1">
                <a:cs typeface="Arial" panose="020B0604020202020204" pitchFamily="34" charset="0"/>
              </a:rPr>
              <a:t>Đức Giêsu bảo các môn đệ hãy đi và làm cho muôn dân trở thành môn đệ, làm phép rửa cho họ nhân danh ai?</a:t>
            </a:r>
            <a:endParaRPr lang="en-US" sz="4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98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Những giới luật của Thiên Chúa.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Những điều sách luật dạy.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000" b="1">
                  <a:latin typeface="Times New Roman" pitchFamily="18" charset="0"/>
                  <a:cs typeface="Times New Roman" pitchFamily="18" charset="0"/>
                </a:rPr>
                <a:t>Mọi điều Thầy đã truyền cho anh em.</a:t>
              </a:r>
              <a:endParaRPr lang="vi-VN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000" b="1">
                  <a:latin typeface="Times New Roman" pitchFamily="18" charset="0"/>
                  <a:cs typeface="Times New Roman" pitchFamily="18" charset="0"/>
                </a:rPr>
                <a:t>Cả a, b và c đúng.</a:t>
              </a:r>
              <a:endParaRPr lang="vi-VN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71" y="4365303"/>
            <a:ext cx="12240870" cy="818144"/>
            <a:chOff x="-1907887" y="5436728"/>
            <a:chExt cx="10566914" cy="701264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5452192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4516" y="5436728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000" b="1">
                  <a:latin typeface="Times New Roman" pitchFamily="18" charset="0"/>
                  <a:cs typeface="Times New Roman" pitchFamily="18" charset="0"/>
                </a:rPr>
                <a:t>Mọi điều Thầy đã truyền cho anh em.</a:t>
              </a:r>
              <a:endParaRPr lang="vi-VN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37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vi-VN" sz="5400" b="1">
                <a:cs typeface="Arial" panose="020B0604020202020204" pitchFamily="34" charset="0"/>
              </a:rPr>
              <a:t>Đức Giêsu bảo anh em hãy đi và làm cho muôn dân trở thành môn đệ, dạy bảo </a:t>
            </a:r>
            <a:r>
              <a:rPr lang="vi-VN" sz="5400" b="1">
                <a:solidFill>
                  <a:srgbClr val="FF0000"/>
                </a:solidFill>
                <a:cs typeface="Arial" panose="020B0604020202020204" pitchFamily="34" charset="0"/>
              </a:rPr>
              <a:t>họ điều gì?</a:t>
            </a:r>
            <a:endParaRPr lang="en-US" sz="5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2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24000" y="5943600"/>
            <a:ext cx="9144000" cy="914400"/>
          </a:xfrm>
          <a:prstGeom prst="flowChartAlternateProcess">
            <a:avLst/>
          </a:prstGeom>
          <a:solidFill>
            <a:srgbClr val="FF33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000" b="1">
                <a:effectLst>
                  <a:outerShdw blurRad="38100" dist="38100" dir="2700000" algn="tl">
                    <a:srgbClr val="000000"/>
                  </a:outerShdw>
                </a:effectLst>
              </a:rPr>
              <a:t>TÌM Ô CHỮ</a:t>
            </a:r>
          </a:p>
        </p:txBody>
      </p:sp>
    </p:spTree>
    <p:extLst>
      <p:ext uri="{BB962C8B-B14F-4D97-AF65-F5344CB8AC3E}">
        <p14:creationId xmlns:p14="http://schemas.microsoft.com/office/powerpoint/2010/main" val="83352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1">
            <a:extLst>
              <a:ext uri="{FF2B5EF4-FFF2-40B4-BE49-F238E27FC236}">
                <a16:creationId xmlns:a16="http://schemas.microsoft.com/office/drawing/2014/main" id="{D721C701-DEA9-4953-9AE0-9724C9955AF2}"/>
              </a:ext>
            </a:extLst>
          </p:cNvPr>
          <p:cNvSpPr/>
          <p:nvPr/>
        </p:nvSpPr>
        <p:spPr>
          <a:xfrm>
            <a:off x="11555" y="12892"/>
            <a:ext cx="880196" cy="83832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1</a:t>
            </a:r>
            <a:endParaRPr lang="vi-VN" sz="4000" b="1"/>
          </a:p>
        </p:txBody>
      </p:sp>
      <p:sp>
        <p:nvSpPr>
          <p:cNvPr id="148" name="C2">
            <a:extLst>
              <a:ext uri="{FF2B5EF4-FFF2-40B4-BE49-F238E27FC236}">
                <a16:creationId xmlns:a16="http://schemas.microsoft.com/office/drawing/2014/main" id="{5DA30047-9529-4C3E-9772-18B84296F03E}"/>
              </a:ext>
            </a:extLst>
          </p:cNvPr>
          <p:cNvSpPr/>
          <p:nvPr/>
        </p:nvSpPr>
        <p:spPr>
          <a:xfrm>
            <a:off x="11555" y="1034573"/>
            <a:ext cx="880196" cy="83832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2</a:t>
            </a:r>
            <a:endParaRPr lang="vi-VN" sz="4000" b="1"/>
          </a:p>
        </p:txBody>
      </p:sp>
      <p:sp>
        <p:nvSpPr>
          <p:cNvPr id="149" name="C3">
            <a:extLst>
              <a:ext uri="{FF2B5EF4-FFF2-40B4-BE49-F238E27FC236}">
                <a16:creationId xmlns:a16="http://schemas.microsoft.com/office/drawing/2014/main" id="{A8D9E899-0A1F-44DE-9367-F34351CD13A1}"/>
              </a:ext>
            </a:extLst>
          </p:cNvPr>
          <p:cNvSpPr/>
          <p:nvPr/>
        </p:nvSpPr>
        <p:spPr>
          <a:xfrm>
            <a:off x="11555" y="1890714"/>
            <a:ext cx="880196" cy="83832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3</a:t>
            </a:r>
            <a:endParaRPr lang="vi-VN" sz="4000" b="1"/>
          </a:p>
        </p:txBody>
      </p:sp>
      <p:sp>
        <p:nvSpPr>
          <p:cNvPr id="150" name="C4">
            <a:extLst>
              <a:ext uri="{FF2B5EF4-FFF2-40B4-BE49-F238E27FC236}">
                <a16:creationId xmlns:a16="http://schemas.microsoft.com/office/drawing/2014/main" id="{A284E94A-99FF-4AF0-9E2A-C51941AF41AD}"/>
              </a:ext>
            </a:extLst>
          </p:cNvPr>
          <p:cNvSpPr/>
          <p:nvPr/>
        </p:nvSpPr>
        <p:spPr>
          <a:xfrm>
            <a:off x="12700" y="2829590"/>
            <a:ext cx="880196" cy="83832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4</a:t>
            </a:r>
            <a:endParaRPr lang="vi-VN" sz="4000" b="1"/>
          </a:p>
        </p:txBody>
      </p:sp>
      <p:sp>
        <p:nvSpPr>
          <p:cNvPr id="151" name="C5">
            <a:extLst>
              <a:ext uri="{FF2B5EF4-FFF2-40B4-BE49-F238E27FC236}">
                <a16:creationId xmlns:a16="http://schemas.microsoft.com/office/drawing/2014/main" id="{9BFBF487-2FFA-4A77-9EA0-B19BD22521E8}"/>
              </a:ext>
            </a:extLst>
          </p:cNvPr>
          <p:cNvSpPr/>
          <p:nvPr/>
        </p:nvSpPr>
        <p:spPr>
          <a:xfrm>
            <a:off x="12995" y="3711223"/>
            <a:ext cx="880196" cy="83832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5</a:t>
            </a:r>
            <a:endParaRPr lang="vi-VN" sz="4000" b="1"/>
          </a:p>
        </p:txBody>
      </p:sp>
      <p:sp>
        <p:nvSpPr>
          <p:cNvPr id="10" name="Rectangle 9">
            <a:hlinkClick r:id="rId2" action="ppaction://hlinksldjump"/>
            <a:extLst>
              <a:ext uri="{FF2B5EF4-FFF2-40B4-BE49-F238E27FC236}">
                <a16:creationId xmlns:a16="http://schemas.microsoft.com/office/drawing/2014/main" id="{88D370C5-712C-42E4-8B24-57DC40D481BE}"/>
              </a:ext>
            </a:extLst>
          </p:cNvPr>
          <p:cNvSpPr/>
          <p:nvPr/>
        </p:nvSpPr>
        <p:spPr>
          <a:xfrm>
            <a:off x="10167523" y="24108"/>
            <a:ext cx="1929255" cy="1386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/>
              <a:t>HÀNG</a:t>
            </a:r>
          </a:p>
          <a:p>
            <a:pPr algn="ctr"/>
            <a:r>
              <a:rPr lang="en-US" sz="4800" b="1"/>
              <a:t> DỌC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8B43926-7BDA-45C9-B711-329AE02167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188013"/>
              </p:ext>
            </p:extLst>
          </p:nvPr>
        </p:nvGraphicFramePr>
        <p:xfrm>
          <a:off x="1150753" y="65711"/>
          <a:ext cx="8907652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204">
                  <a:extLst>
                    <a:ext uri="{9D8B030D-6E8A-4147-A177-3AD203B41FA5}">
                      <a16:colId xmlns:a16="http://schemas.microsoft.com/office/drawing/2014/main" val="2169874391"/>
                    </a:ext>
                  </a:extLst>
                </a:gridCol>
                <a:gridCol w="685204">
                  <a:extLst>
                    <a:ext uri="{9D8B030D-6E8A-4147-A177-3AD203B41FA5}">
                      <a16:colId xmlns:a16="http://schemas.microsoft.com/office/drawing/2014/main" val="1598972655"/>
                    </a:ext>
                  </a:extLst>
                </a:gridCol>
                <a:gridCol w="685204">
                  <a:extLst>
                    <a:ext uri="{9D8B030D-6E8A-4147-A177-3AD203B41FA5}">
                      <a16:colId xmlns:a16="http://schemas.microsoft.com/office/drawing/2014/main" val="2166837219"/>
                    </a:ext>
                  </a:extLst>
                </a:gridCol>
                <a:gridCol w="685204">
                  <a:extLst>
                    <a:ext uri="{9D8B030D-6E8A-4147-A177-3AD203B41FA5}">
                      <a16:colId xmlns:a16="http://schemas.microsoft.com/office/drawing/2014/main" val="138998290"/>
                    </a:ext>
                  </a:extLst>
                </a:gridCol>
                <a:gridCol w="685204">
                  <a:extLst>
                    <a:ext uri="{9D8B030D-6E8A-4147-A177-3AD203B41FA5}">
                      <a16:colId xmlns:a16="http://schemas.microsoft.com/office/drawing/2014/main" val="2862748861"/>
                    </a:ext>
                  </a:extLst>
                </a:gridCol>
                <a:gridCol w="685204">
                  <a:extLst>
                    <a:ext uri="{9D8B030D-6E8A-4147-A177-3AD203B41FA5}">
                      <a16:colId xmlns:a16="http://schemas.microsoft.com/office/drawing/2014/main" val="4252775966"/>
                    </a:ext>
                  </a:extLst>
                </a:gridCol>
                <a:gridCol w="685204">
                  <a:extLst>
                    <a:ext uri="{9D8B030D-6E8A-4147-A177-3AD203B41FA5}">
                      <a16:colId xmlns:a16="http://schemas.microsoft.com/office/drawing/2014/main" val="1567213073"/>
                    </a:ext>
                  </a:extLst>
                </a:gridCol>
                <a:gridCol w="685204">
                  <a:extLst>
                    <a:ext uri="{9D8B030D-6E8A-4147-A177-3AD203B41FA5}">
                      <a16:colId xmlns:a16="http://schemas.microsoft.com/office/drawing/2014/main" val="3105547275"/>
                    </a:ext>
                  </a:extLst>
                </a:gridCol>
                <a:gridCol w="685204">
                  <a:extLst>
                    <a:ext uri="{9D8B030D-6E8A-4147-A177-3AD203B41FA5}">
                      <a16:colId xmlns:a16="http://schemas.microsoft.com/office/drawing/2014/main" val="2373264650"/>
                    </a:ext>
                  </a:extLst>
                </a:gridCol>
                <a:gridCol w="685204">
                  <a:extLst>
                    <a:ext uri="{9D8B030D-6E8A-4147-A177-3AD203B41FA5}">
                      <a16:colId xmlns:a16="http://schemas.microsoft.com/office/drawing/2014/main" val="2128370018"/>
                    </a:ext>
                  </a:extLst>
                </a:gridCol>
                <a:gridCol w="685204">
                  <a:extLst>
                    <a:ext uri="{9D8B030D-6E8A-4147-A177-3AD203B41FA5}">
                      <a16:colId xmlns:a16="http://schemas.microsoft.com/office/drawing/2014/main" val="4126509296"/>
                    </a:ext>
                  </a:extLst>
                </a:gridCol>
                <a:gridCol w="685204">
                  <a:extLst>
                    <a:ext uri="{9D8B030D-6E8A-4147-A177-3AD203B41FA5}">
                      <a16:colId xmlns:a16="http://schemas.microsoft.com/office/drawing/2014/main" val="1843418604"/>
                    </a:ext>
                  </a:extLst>
                </a:gridCol>
                <a:gridCol w="685204">
                  <a:extLst>
                    <a:ext uri="{9D8B030D-6E8A-4147-A177-3AD203B41FA5}">
                      <a16:colId xmlns:a16="http://schemas.microsoft.com/office/drawing/2014/main" val="2625496841"/>
                    </a:ext>
                  </a:extLst>
                </a:gridCol>
              </a:tblGrid>
              <a:tr h="797564"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Ê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3417124"/>
                  </a:ext>
                </a:extLst>
              </a:tr>
              <a:tr h="797564"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Ở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H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À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5660314"/>
                  </a:ext>
                </a:extLst>
              </a:tr>
              <a:tr h="797564"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M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Ọ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I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Đ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I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5653104"/>
                  </a:ext>
                </a:extLst>
              </a:tr>
              <a:tr h="797564"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Đ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Ế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0654491"/>
                  </a:ext>
                </a:extLst>
              </a:tr>
              <a:tr h="797564"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Ớ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Ề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N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81342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6361C4C-6942-4232-86E6-6E69ED958C68}"/>
              </a:ext>
            </a:extLst>
          </p:cNvPr>
          <p:cNvSpPr/>
          <p:nvPr/>
        </p:nvSpPr>
        <p:spPr>
          <a:xfrm>
            <a:off x="2526793" y="3717622"/>
            <a:ext cx="685800" cy="901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47382B7-2A10-4E9F-BF71-504614044FFC}"/>
              </a:ext>
            </a:extLst>
          </p:cNvPr>
          <p:cNvSpPr/>
          <p:nvPr/>
        </p:nvSpPr>
        <p:spPr>
          <a:xfrm>
            <a:off x="3204429" y="3717622"/>
            <a:ext cx="685800" cy="901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2F69347-5F6D-4038-BD9A-60A9AE94499F}"/>
              </a:ext>
            </a:extLst>
          </p:cNvPr>
          <p:cNvSpPr/>
          <p:nvPr/>
        </p:nvSpPr>
        <p:spPr>
          <a:xfrm>
            <a:off x="3890229" y="3718020"/>
            <a:ext cx="685800" cy="901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8C34BEC-8949-41AD-9F0D-23D34851A14B}"/>
              </a:ext>
            </a:extLst>
          </p:cNvPr>
          <p:cNvSpPr/>
          <p:nvPr/>
        </p:nvSpPr>
        <p:spPr>
          <a:xfrm>
            <a:off x="4567865" y="3718020"/>
            <a:ext cx="685800" cy="901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5CC2ADE-4503-476C-8894-B76EFD926C58}"/>
              </a:ext>
            </a:extLst>
          </p:cNvPr>
          <p:cNvSpPr/>
          <p:nvPr/>
        </p:nvSpPr>
        <p:spPr>
          <a:xfrm>
            <a:off x="5261829" y="3709458"/>
            <a:ext cx="685800" cy="901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5D850AD-AF58-47E1-895C-CB88706AFB17}"/>
              </a:ext>
            </a:extLst>
          </p:cNvPr>
          <p:cNvSpPr/>
          <p:nvPr/>
        </p:nvSpPr>
        <p:spPr>
          <a:xfrm>
            <a:off x="5939465" y="3709458"/>
            <a:ext cx="685800" cy="901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FCC7D6A-0451-4A2E-9829-B244C442E983}"/>
              </a:ext>
            </a:extLst>
          </p:cNvPr>
          <p:cNvSpPr/>
          <p:nvPr/>
        </p:nvSpPr>
        <p:spPr>
          <a:xfrm>
            <a:off x="6625265" y="3709856"/>
            <a:ext cx="685800" cy="901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71DCCFA-0A79-44B1-B3EB-F39B96DF2EEE}"/>
              </a:ext>
            </a:extLst>
          </p:cNvPr>
          <p:cNvSpPr/>
          <p:nvPr/>
        </p:nvSpPr>
        <p:spPr>
          <a:xfrm>
            <a:off x="3199893" y="2816024"/>
            <a:ext cx="685800" cy="901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B0B9F02-F74A-4819-A570-9F7FF20E4BCC}"/>
              </a:ext>
            </a:extLst>
          </p:cNvPr>
          <p:cNvSpPr/>
          <p:nvPr/>
        </p:nvSpPr>
        <p:spPr>
          <a:xfrm>
            <a:off x="3877529" y="2816024"/>
            <a:ext cx="685800" cy="901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688CF89-0378-47BC-B854-9C7F3152E546}"/>
              </a:ext>
            </a:extLst>
          </p:cNvPr>
          <p:cNvSpPr/>
          <p:nvPr/>
        </p:nvSpPr>
        <p:spPr>
          <a:xfrm>
            <a:off x="4563329" y="2816422"/>
            <a:ext cx="685800" cy="901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CBDF4DB-D5B2-49F1-B7A9-1212C56FDB82}"/>
              </a:ext>
            </a:extLst>
          </p:cNvPr>
          <p:cNvSpPr/>
          <p:nvPr/>
        </p:nvSpPr>
        <p:spPr>
          <a:xfrm>
            <a:off x="5240965" y="2816422"/>
            <a:ext cx="685800" cy="901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E4F3DD4-1264-44B9-B2CA-0CC639C20535}"/>
              </a:ext>
            </a:extLst>
          </p:cNvPr>
          <p:cNvSpPr/>
          <p:nvPr/>
        </p:nvSpPr>
        <p:spPr>
          <a:xfrm>
            <a:off x="5934929" y="2820560"/>
            <a:ext cx="685800" cy="901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EE0C5EE-FD7B-46DF-BCF3-9D2714E86E2B}"/>
              </a:ext>
            </a:extLst>
          </p:cNvPr>
          <p:cNvSpPr/>
          <p:nvPr/>
        </p:nvSpPr>
        <p:spPr>
          <a:xfrm>
            <a:off x="6612565" y="2820560"/>
            <a:ext cx="685800" cy="901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5901C38-9E18-49AE-9FFC-AAC1038964C2}"/>
              </a:ext>
            </a:extLst>
          </p:cNvPr>
          <p:cNvSpPr/>
          <p:nvPr/>
        </p:nvSpPr>
        <p:spPr>
          <a:xfrm>
            <a:off x="2526793" y="1900869"/>
            <a:ext cx="685800" cy="901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12EF0FF-CD89-4921-9ABE-13D5A2D324C1}"/>
              </a:ext>
            </a:extLst>
          </p:cNvPr>
          <p:cNvSpPr/>
          <p:nvPr/>
        </p:nvSpPr>
        <p:spPr>
          <a:xfrm>
            <a:off x="3204429" y="1900869"/>
            <a:ext cx="685800" cy="901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F3C57DE-A62B-4A71-867D-2CD63B1B4772}"/>
              </a:ext>
            </a:extLst>
          </p:cNvPr>
          <p:cNvSpPr/>
          <p:nvPr/>
        </p:nvSpPr>
        <p:spPr>
          <a:xfrm>
            <a:off x="3890229" y="1901267"/>
            <a:ext cx="685800" cy="901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2E75999-0868-450A-A14A-731971E014B3}"/>
              </a:ext>
            </a:extLst>
          </p:cNvPr>
          <p:cNvSpPr/>
          <p:nvPr/>
        </p:nvSpPr>
        <p:spPr>
          <a:xfrm>
            <a:off x="4567865" y="1901267"/>
            <a:ext cx="685800" cy="901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DF33FAA-FFA1-4114-B077-D6F7F9162B90}"/>
              </a:ext>
            </a:extLst>
          </p:cNvPr>
          <p:cNvSpPr/>
          <p:nvPr/>
        </p:nvSpPr>
        <p:spPr>
          <a:xfrm>
            <a:off x="5261829" y="1892705"/>
            <a:ext cx="685800" cy="901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5B8E3FD-29F9-443E-A07E-BB8BD2A2808D}"/>
              </a:ext>
            </a:extLst>
          </p:cNvPr>
          <p:cNvSpPr/>
          <p:nvPr/>
        </p:nvSpPr>
        <p:spPr>
          <a:xfrm>
            <a:off x="5939465" y="1892705"/>
            <a:ext cx="685800" cy="901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39223CD-4444-49E1-826C-CAE70EB77135}"/>
              </a:ext>
            </a:extLst>
          </p:cNvPr>
          <p:cNvSpPr/>
          <p:nvPr/>
        </p:nvSpPr>
        <p:spPr>
          <a:xfrm>
            <a:off x="6625265" y="1893103"/>
            <a:ext cx="685800" cy="901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E4F418A-A595-43ED-B2F9-82E90D3017E5}"/>
              </a:ext>
            </a:extLst>
          </p:cNvPr>
          <p:cNvSpPr/>
          <p:nvPr/>
        </p:nvSpPr>
        <p:spPr>
          <a:xfrm>
            <a:off x="1840592" y="984371"/>
            <a:ext cx="685800" cy="901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919B02E-326C-41B7-94D5-3AFF53250E54}"/>
              </a:ext>
            </a:extLst>
          </p:cNvPr>
          <p:cNvSpPr/>
          <p:nvPr/>
        </p:nvSpPr>
        <p:spPr>
          <a:xfrm>
            <a:off x="2518228" y="984371"/>
            <a:ext cx="685800" cy="901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B4220BB-AE07-4F74-AE61-E455AD1EFE95}"/>
              </a:ext>
            </a:extLst>
          </p:cNvPr>
          <p:cNvSpPr/>
          <p:nvPr/>
        </p:nvSpPr>
        <p:spPr>
          <a:xfrm>
            <a:off x="3204028" y="984769"/>
            <a:ext cx="685800" cy="901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DD9B374-69AF-489E-BCA0-3715B760820D}"/>
              </a:ext>
            </a:extLst>
          </p:cNvPr>
          <p:cNvSpPr/>
          <p:nvPr/>
        </p:nvSpPr>
        <p:spPr>
          <a:xfrm>
            <a:off x="3881664" y="984769"/>
            <a:ext cx="685800" cy="901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1790922-A0FC-4A98-AB61-634BEC6F01C1}"/>
              </a:ext>
            </a:extLst>
          </p:cNvPr>
          <p:cNvSpPr/>
          <p:nvPr/>
        </p:nvSpPr>
        <p:spPr>
          <a:xfrm>
            <a:off x="4575628" y="984371"/>
            <a:ext cx="685800" cy="901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52213DD-C87D-411C-A720-4D4F4FB1A123}"/>
              </a:ext>
            </a:extLst>
          </p:cNvPr>
          <p:cNvSpPr/>
          <p:nvPr/>
        </p:nvSpPr>
        <p:spPr>
          <a:xfrm>
            <a:off x="5253264" y="984371"/>
            <a:ext cx="685800" cy="901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1CB3C19-C141-4825-B367-83552B699F0B}"/>
              </a:ext>
            </a:extLst>
          </p:cNvPr>
          <p:cNvSpPr/>
          <p:nvPr/>
        </p:nvSpPr>
        <p:spPr>
          <a:xfrm>
            <a:off x="5939064" y="984769"/>
            <a:ext cx="685800" cy="901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2E08639-5B31-43E8-9CF8-5A484C88E984}"/>
              </a:ext>
            </a:extLst>
          </p:cNvPr>
          <p:cNvSpPr/>
          <p:nvPr/>
        </p:nvSpPr>
        <p:spPr>
          <a:xfrm>
            <a:off x="6616700" y="984769"/>
            <a:ext cx="685800" cy="901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0DBF3C1-036F-4260-87F8-0601484B125A}"/>
              </a:ext>
            </a:extLst>
          </p:cNvPr>
          <p:cNvSpPr/>
          <p:nvPr/>
        </p:nvSpPr>
        <p:spPr>
          <a:xfrm>
            <a:off x="1156037" y="80213"/>
            <a:ext cx="685800" cy="901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1A5078D-2CAC-44B2-9EBC-2462DDED80EA}"/>
              </a:ext>
            </a:extLst>
          </p:cNvPr>
          <p:cNvSpPr/>
          <p:nvPr/>
        </p:nvSpPr>
        <p:spPr>
          <a:xfrm>
            <a:off x="1833673" y="80213"/>
            <a:ext cx="685800" cy="901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2A772A5-E35C-492E-BEEE-A3021DB8A379}"/>
              </a:ext>
            </a:extLst>
          </p:cNvPr>
          <p:cNvSpPr/>
          <p:nvPr/>
        </p:nvSpPr>
        <p:spPr>
          <a:xfrm>
            <a:off x="2519473" y="80611"/>
            <a:ext cx="685800" cy="901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0E96082-A197-4375-A54A-FBD1C474AB7B}"/>
              </a:ext>
            </a:extLst>
          </p:cNvPr>
          <p:cNvSpPr/>
          <p:nvPr/>
        </p:nvSpPr>
        <p:spPr>
          <a:xfrm>
            <a:off x="3197109" y="80611"/>
            <a:ext cx="685800" cy="901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EC500AFD-D6C3-4984-958B-3F6446E26A26}"/>
              </a:ext>
            </a:extLst>
          </p:cNvPr>
          <p:cNvSpPr/>
          <p:nvPr/>
        </p:nvSpPr>
        <p:spPr>
          <a:xfrm>
            <a:off x="3891073" y="80213"/>
            <a:ext cx="685800" cy="901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D5DB636-1E60-4E84-8BA3-66B6EFF75DCD}"/>
              </a:ext>
            </a:extLst>
          </p:cNvPr>
          <p:cNvSpPr/>
          <p:nvPr/>
        </p:nvSpPr>
        <p:spPr>
          <a:xfrm>
            <a:off x="4568709" y="80213"/>
            <a:ext cx="685800" cy="901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DBEC41FD-D13B-4503-9265-E075C651631F}"/>
              </a:ext>
            </a:extLst>
          </p:cNvPr>
          <p:cNvSpPr/>
          <p:nvPr/>
        </p:nvSpPr>
        <p:spPr>
          <a:xfrm>
            <a:off x="5254509" y="80611"/>
            <a:ext cx="685800" cy="901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0014CC2-6D39-4D14-BE15-24C71157220E}"/>
              </a:ext>
            </a:extLst>
          </p:cNvPr>
          <p:cNvSpPr/>
          <p:nvPr/>
        </p:nvSpPr>
        <p:spPr>
          <a:xfrm>
            <a:off x="5932145" y="80611"/>
            <a:ext cx="685800" cy="901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415C1E-2A16-4671-8576-C4B65D1C35AE}"/>
              </a:ext>
            </a:extLst>
          </p:cNvPr>
          <p:cNvSpPr/>
          <p:nvPr/>
        </p:nvSpPr>
        <p:spPr>
          <a:xfrm>
            <a:off x="11555" y="4671598"/>
            <a:ext cx="12180445" cy="21864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7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 HẸN VỚI CÁC MÔN ĐỆ TRÊN NÚI? 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7630D895-8782-41D7-8756-66FFD290D6B6}"/>
              </a:ext>
            </a:extLst>
          </p:cNvPr>
          <p:cNvSpPr/>
          <p:nvPr/>
        </p:nvSpPr>
        <p:spPr>
          <a:xfrm>
            <a:off x="11555" y="4671598"/>
            <a:ext cx="12180445" cy="21864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cap="all"/>
              <a:t>2. Vậy anh em hãy đi và làm cho muôn dân </a:t>
            </a:r>
            <a:r>
              <a:rPr lang="en-US" sz="7200" b="1" cap="all">
                <a:solidFill>
                  <a:srgbClr val="FF0000"/>
                </a:solidFill>
              </a:rPr>
              <a:t>… … </a:t>
            </a:r>
            <a:r>
              <a:rPr lang="en-US" sz="7200" b="1" cap="all"/>
              <a:t>môn đệ</a:t>
            </a:r>
            <a:endParaRPr lang="en-US" sz="720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12604491-3306-43C9-8DE2-F2FF9AAB9808}"/>
              </a:ext>
            </a:extLst>
          </p:cNvPr>
          <p:cNvSpPr/>
          <p:nvPr/>
        </p:nvSpPr>
        <p:spPr>
          <a:xfrm>
            <a:off x="-1145" y="4671598"/>
            <a:ext cx="12180445" cy="21864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cap="all"/>
              <a:t>3. DẠY BẢO HỌ TUÂN GIỮ </a:t>
            </a:r>
            <a:r>
              <a:rPr lang="en-US" sz="6600" b="1" cap="all">
                <a:solidFill>
                  <a:srgbClr val="FF0000"/>
                </a:solidFill>
              </a:rPr>
              <a:t>… … </a:t>
            </a:r>
            <a:r>
              <a:rPr lang="en-US" sz="6600" b="1" cap="all"/>
              <a:t>THẦY ĐÃ TRUYỀN CHO ANH EM</a:t>
            </a:r>
            <a:endParaRPr lang="en-US" sz="660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8385FB77-6B72-4ED8-A24E-84E21EA8A93D}"/>
              </a:ext>
            </a:extLst>
          </p:cNvPr>
          <p:cNvSpPr/>
          <p:nvPr/>
        </p:nvSpPr>
        <p:spPr>
          <a:xfrm>
            <a:off x="-1145" y="4658898"/>
            <a:ext cx="12180445" cy="21864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cap="all"/>
              <a:t>4. VÀ ĐÂY, THẦY Ở CÙNG ANH EM MỌI NGÀY </a:t>
            </a:r>
            <a:r>
              <a:rPr lang="en-US" sz="7200" b="1" cap="all">
                <a:solidFill>
                  <a:srgbClr val="FF0000"/>
                </a:solidFill>
              </a:rPr>
              <a:t>… … </a:t>
            </a:r>
            <a:r>
              <a:rPr lang="en-US" sz="7200" b="1" cap="all"/>
              <a:t>TẬN THẾ."</a:t>
            </a:r>
            <a:endParaRPr lang="en-US" sz="720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CC426A58-9CA8-4FBF-9282-302BFB6E533D}"/>
              </a:ext>
            </a:extLst>
          </p:cNvPr>
          <p:cNvSpPr/>
          <p:nvPr/>
        </p:nvSpPr>
        <p:spPr>
          <a:xfrm>
            <a:off x="11555" y="4658898"/>
            <a:ext cx="12180445" cy="21864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cap="all"/>
              <a:t>5. </a:t>
            </a:r>
            <a:r>
              <a:rPr lang="vi-VN" sz="6600" b="1" cap="all"/>
              <a:t>Mười một môn đệ đi </a:t>
            </a:r>
            <a:r>
              <a:rPr lang="en-US" sz="6600" b="1" cap="all">
                <a:solidFill>
                  <a:srgbClr val="FF0000"/>
                </a:solidFill>
              </a:rPr>
              <a:t>… …</a:t>
            </a:r>
            <a:r>
              <a:rPr lang="vi-VN" sz="6600" b="1" cap="all"/>
              <a:t> Ga-li-lê</a:t>
            </a:r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181722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9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1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5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4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3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3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" grpId="0" animBg="1"/>
      <p:bldP spid="11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75E11-7312-47AE-B3B7-E336A0A9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DCC8D-96FA-44B3-9A3B-2B7342225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CBADCA-6E37-46DC-8E3B-FB47FB706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1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815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A521FCA-9FBF-4D93-9FD9-83F0EBE847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05158"/>
              </p:ext>
            </p:extLst>
          </p:nvPr>
        </p:nvGraphicFramePr>
        <p:xfrm>
          <a:off x="0" y="0"/>
          <a:ext cx="12191998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7846">
                  <a:extLst>
                    <a:ext uri="{9D8B030D-6E8A-4147-A177-3AD203B41FA5}">
                      <a16:colId xmlns:a16="http://schemas.microsoft.com/office/drawing/2014/main" val="2169874391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1598972655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2166837219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138998290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2862748861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4252775966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1567213073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3105547275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2373264650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2128370018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4126509296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1843418604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2625496841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Ê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/>
                        <a:t>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3417124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Ở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H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/>
                        <a:t>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5660314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M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Ọ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I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Đ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/>
                        <a:t>I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5653104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/>
                        <a:t>Đ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Ế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065449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Ớ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/>
                        <a:t>I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Ề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N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813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005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0210"/>
            <a:ext cx="12192000" cy="621778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6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Mười một môn đệ đi tới miền Ga-li-lê, đến ngọn núi Đức Giê-su đã truyền cho các ông đến. Khi thấy Người, các ông bái lạy, nhưng có mấy ông lại hoài nghi</a:t>
            </a:r>
            <a:endParaRPr lang="en-US" sz="6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EDB3B-D92F-4149-A43E-A60728ADD0BE}"/>
              </a:ext>
            </a:extLst>
          </p:cNvPr>
          <p:cNvSpPr txBox="1"/>
          <p:nvPr/>
        </p:nvSpPr>
        <p:spPr>
          <a:xfrm>
            <a:off x="1475014" y="101601"/>
            <a:ext cx="922564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 </a:t>
            </a:r>
            <a:r>
              <a:rPr lang="en-US" sz="29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9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</a:t>
            </a:r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9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GIÊSU</a:t>
            </a:r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THEO </a:t>
            </a:r>
            <a:r>
              <a:rPr lang="en-US" sz="29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THÁNH</a:t>
            </a:r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MATTHÊU</a:t>
            </a:r>
            <a:endParaRPr lang="en-US" sz="2900"/>
          </a:p>
        </p:txBody>
      </p:sp>
    </p:spTree>
    <p:extLst>
      <p:ext uri="{BB962C8B-B14F-4D97-AF65-F5344CB8AC3E}">
        <p14:creationId xmlns:p14="http://schemas.microsoft.com/office/powerpoint/2010/main" val="363389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00850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Đức Giê-su đến gần, nói với các ông: "Thầy đã được trao toàn quyền trên trời dưới đất.</a:t>
            </a:r>
            <a:endParaRPr lang="en-US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5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2045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 anh em hãy đi và làm cho muôn dân trở thành môn đệ, làm phép rửa cho họ nhân danh Chúa Cha, Chúa Con và Chúa Thánh Thần,</a:t>
            </a:r>
            <a:endParaRPr lang="en-US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3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60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8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dạy bảo họ tuân giữ mọi điều Thầy đã truyền cho anh em.</a:t>
            </a:r>
            <a:r>
              <a:rPr lang="en-US" sz="8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Và đây, Thầy ở cùng anh em mọi ngày cho đến tận thế</a:t>
            </a:r>
            <a:r>
              <a:rPr lang="en-US" sz="8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."</a:t>
            </a:r>
            <a:endParaRPr lang="en-US" sz="8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24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0" y="254000"/>
            <a:ext cx="12192000" cy="1231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KITÔ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2" y="1793279"/>
            <a:ext cx="5612272" cy="374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24002" y="5539206"/>
            <a:ext cx="9143999" cy="1064795"/>
          </a:xfrm>
          <a:prstGeom prst="flowChartAlternateProcess">
            <a:avLst/>
          </a:prstGeom>
          <a:solidFill>
            <a:srgbClr val="FF33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000" b="1" err="1">
                <a:effectLst>
                  <a:outerShdw blurRad="38100" dist="38100" dir="2700000" algn="tl">
                    <a:srgbClr val="000000"/>
                  </a:outerShdw>
                </a:effectLst>
              </a:rPr>
              <a:t>TRẮC</a:t>
            </a:r>
            <a:r>
              <a:rPr lang="en-US" altLang="en-US" sz="6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6000" b="1" err="1">
                <a:effectLst>
                  <a:outerShdw blurRad="38100" dist="38100" dir="2700000" algn="tl">
                    <a:srgbClr val="000000"/>
                  </a:outerShdw>
                </a:effectLst>
              </a:rPr>
              <a:t>NGHIỆM</a:t>
            </a:r>
            <a:endParaRPr lang="en-US" altLang="en-US" sz="6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Miền Samaria.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Miền Galilê.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Miền Thập tỉnh.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800" b="1">
                  <a:latin typeface="Times New Roman" pitchFamily="18" charset="0"/>
                  <a:cs typeface="Times New Roman" pitchFamily="18" charset="0"/>
                </a:rPr>
                <a:t>Miền Giuđê.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71" y="3523626"/>
            <a:ext cx="12236521" cy="812567"/>
            <a:chOff x="-1907887" y="4715271"/>
            <a:chExt cx="10563161" cy="696480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4725951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269" y="4715271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400" b="1">
                  <a:latin typeface="Times New Roman" pitchFamily="18" charset="0"/>
                  <a:cs typeface="Times New Roman" pitchFamily="18" charset="0"/>
                </a:rPr>
                <a:t>Miền Galilê.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37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7200" b="1">
                <a:cs typeface="Arial" panose="020B0604020202020204" pitchFamily="34" charset="0"/>
              </a:rPr>
              <a:t>Đức Giêsu hẹn gặp các môn đệ </a:t>
            </a:r>
            <a:r>
              <a:rPr lang="vi-VN" sz="7200" b="1">
                <a:solidFill>
                  <a:srgbClr val="FF0000"/>
                </a:solidFill>
                <a:cs typeface="Arial" panose="020B0604020202020204" pitchFamily="34" charset="0"/>
              </a:rPr>
              <a:t>tại miền nào?</a:t>
            </a:r>
            <a:endParaRPr lang="en-US" sz="7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98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Tôn thờ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Van xin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Bái lạy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800" b="1">
                  <a:latin typeface="Times New Roman" pitchFamily="18" charset="0"/>
                  <a:cs typeface="Times New Roman" pitchFamily="18" charset="0"/>
                </a:rPr>
                <a:t>Cả a, b và c đúng.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71" y="4366079"/>
            <a:ext cx="12231906" cy="824658"/>
            <a:chOff x="-1907887" y="5437359"/>
            <a:chExt cx="10559177" cy="706844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5458403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72253" y="5437359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400" b="1">
                  <a:latin typeface="Times New Roman" pitchFamily="18" charset="0"/>
                  <a:cs typeface="Times New Roman" pitchFamily="18" charset="0"/>
                </a:rPr>
                <a:t>Bái lạy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37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7200" b="1">
                <a:cs typeface="Arial" panose="020B0604020202020204" pitchFamily="34" charset="0"/>
              </a:rPr>
              <a:t>Khi gặp Đức Giêsu các môn đệ </a:t>
            </a:r>
            <a:r>
              <a:rPr lang="vi-VN" sz="7200" b="1">
                <a:solidFill>
                  <a:srgbClr val="FF0000"/>
                </a:solidFill>
                <a:cs typeface="Arial" panose="020B0604020202020204" pitchFamily="34" charset="0"/>
              </a:rPr>
              <a:t>có hành động gì?</a:t>
            </a:r>
            <a:endParaRPr lang="en-US" sz="7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26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Toàn quyền trên trời dưới đất.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Toàn quyền sự sống và cái chết.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Mọi quyền hành của vũ trụ.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800" b="1">
                  <a:latin typeface="Times New Roman" pitchFamily="18" charset="0"/>
                  <a:cs typeface="Times New Roman" pitchFamily="18" charset="0"/>
                </a:rPr>
                <a:t>Cả a, b và c đúng.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57438" y="2755919"/>
            <a:ext cx="12242452" cy="803392"/>
            <a:chOff x="-1915196" y="3937517"/>
            <a:chExt cx="10568280" cy="688619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15196" y="393751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70459" y="3940336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Toàn quyền trên trời dưới đất.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6000" b="1">
                <a:cs typeface="Arial" panose="020B0604020202020204" pitchFamily="34" charset="0"/>
              </a:rPr>
              <a:t>Đức Giêsu bảo các môn đệ Thầy đã được trao ban </a:t>
            </a:r>
            <a:r>
              <a:rPr lang="vi-VN" sz="6000" b="1">
                <a:solidFill>
                  <a:srgbClr val="FF0000"/>
                </a:solidFill>
                <a:cs typeface="Arial" panose="020B0604020202020204" pitchFamily="34" charset="0"/>
              </a:rPr>
              <a:t>điều gì?</a:t>
            </a:r>
            <a:endParaRPr lang="en-US" sz="6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00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11513</TotalTime>
  <Words>593</Words>
  <Application>Microsoft Office PowerPoint</Application>
  <PresentationFormat>Widescreen</PresentationFormat>
  <Paragraphs>157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Mười một môn đệ đi tới miền Ga-li-lê, đến ngọn núi Đức Giê-su đã truyền cho các ông đến. Khi thấy Người, các ông bái lạy, nhưng có mấy ông lại hoài nghi</vt:lpstr>
      <vt:lpstr>Đức Giê-su đến gần, nói với các ông: "Thầy đã được trao toàn quyền trên trời dưới đất.</vt:lpstr>
      <vt:lpstr>Vậy anh em hãy đi và làm cho muôn dân trở thành môn đệ, làm phép rửa cho họ nhân danh Chúa Cha, Chúa Con và Chúa Thánh Thần,</vt:lpstr>
      <vt:lpstr>dạy bảo họ tuân giữ mọi điều Thầy đã truyền cho anh em. Và đây, Thầy ở cùng anh em mọi ngày cho đến tận thế."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 Thong</dc:creator>
  <cp:lastModifiedBy>Mr Tam Nguyen</cp:lastModifiedBy>
  <cp:revision>506</cp:revision>
  <dcterms:created xsi:type="dcterms:W3CDTF">2015-10-15T10:55:08Z</dcterms:created>
  <dcterms:modified xsi:type="dcterms:W3CDTF">2019-10-19T02:19:56Z</dcterms:modified>
</cp:coreProperties>
</file>