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314" r:id="rId3"/>
    <p:sldId id="315" r:id="rId4"/>
    <p:sldId id="332" r:id="rId5"/>
    <p:sldId id="408" r:id="rId6"/>
    <p:sldId id="581" r:id="rId7"/>
    <p:sldId id="616" r:id="rId8"/>
    <p:sldId id="328" r:id="rId9"/>
    <p:sldId id="365" r:id="rId10"/>
    <p:sldId id="677" r:id="rId11"/>
    <p:sldId id="674" r:id="rId12"/>
    <p:sldId id="675" r:id="rId13"/>
    <p:sldId id="676" r:id="rId14"/>
    <p:sldId id="256" r:id="rId15"/>
    <p:sldId id="668" r:id="rId16"/>
    <p:sldId id="669" r:id="rId17"/>
    <p:sldId id="6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9" autoAdjust="0"/>
    <p:restoredTop sz="94660"/>
  </p:normalViewPr>
  <p:slideViewPr>
    <p:cSldViewPr snapToGrid="0">
      <p:cViewPr>
        <p:scale>
          <a:sx n="100" d="100"/>
          <a:sy n="100" d="100"/>
        </p:scale>
        <p:origin x="-1092"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09/10/2019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09/10/2019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09/10/2019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09/10/2019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09/10/2019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09/10/2019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09/10/2019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09/10/2019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09/10/2019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09/10/2019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09/10/2019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09/10/2019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0" y="6046197"/>
            <a:ext cx="12192000" cy="807913"/>
          </a:xfrm>
          <a:prstGeom prst="rect">
            <a:avLst/>
          </a:prstGeom>
          <a:noFill/>
        </p:spPr>
        <p:txBody>
          <a:bodyPr wrap="square" lIns="68580" tIns="34290" rIns="68580" bIns="34290">
            <a:spAutoFit/>
          </a:bodyPr>
          <a:lstStyle/>
          <a:p>
            <a:pPr algn="ctr"/>
            <a:r>
              <a:rPr lang="en-US"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28 TH</a:t>
            </a:r>
            <a:r>
              <a:rPr lang="vi-VN"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48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48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Ga-li-lê</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Ca-phác-na-um</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Sa-ma-ri</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Giê-ru-sa-lem</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4379701"/>
            <a:ext cx="12240871" cy="811032"/>
            <a:chOff x="-1907887" y="5449038"/>
            <a:chExt cx="10566916" cy="695165"/>
          </a:xfrm>
        </p:grpSpPr>
        <p:sp>
          <p:nvSpPr>
            <p:cNvPr id="19" name="AutoShape 46"/>
            <p:cNvSpPr>
              <a:spLocks noChangeArrowheads="1"/>
            </p:cNvSpPr>
            <p:nvPr/>
          </p:nvSpPr>
          <p:spPr bwMode="auto">
            <a:xfrm>
              <a:off x="-1907887" y="545840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514" y="5449038"/>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Sa-ma-ri</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500" b="1">
                <a:latin typeface="Arial" panose="020B0604020202020204" pitchFamily="34" charset="0"/>
                <a:cs typeface="Arial" panose="020B0604020202020204" pitchFamily="34" charset="0"/>
              </a:rPr>
              <a:t>2. </a:t>
            </a:r>
            <a:r>
              <a:rPr lang="vi-VN" sz="5500" b="1">
                <a:cs typeface="Arial" panose="020B0604020202020204" pitchFamily="34" charset="0"/>
              </a:rPr>
              <a:t>Một người quay lại tôn vinh Thiên Chúa và sấp mình dưới chân Đức Giê-su là người </a:t>
            </a:r>
            <a:r>
              <a:rPr lang="vi-VN" sz="5500" b="1">
                <a:solidFill>
                  <a:srgbClr val="FF0000"/>
                </a:solidFill>
                <a:cs typeface="Arial" panose="020B0604020202020204" pitchFamily="34" charset="0"/>
              </a:rPr>
              <a:t>thuộc miền nào?</a:t>
            </a:r>
            <a:endParaRPr lang="en-US" sz="55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Lòng tin</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Khôn ngoan</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Vô dụng</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Lòng biết ơn</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2770404"/>
            <a:ext cx="12240871" cy="811036"/>
            <a:chOff x="-1907887" y="3949920"/>
            <a:chExt cx="10566916" cy="695169"/>
          </a:xfrm>
        </p:grpSpPr>
        <p:sp>
          <p:nvSpPr>
            <p:cNvPr id="19" name="AutoShape 46"/>
            <p:cNvSpPr>
              <a:spLocks noChangeArrowheads="1"/>
            </p:cNvSpPr>
            <p:nvPr/>
          </p:nvSpPr>
          <p:spPr bwMode="auto">
            <a:xfrm>
              <a:off x="-1907887" y="395928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4514" y="394992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Lòng tin</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3. </a:t>
            </a:r>
            <a:r>
              <a:rPr lang="vi-VN" sz="6000" b="1">
                <a:cs typeface="Arial" panose="020B0604020202020204" pitchFamily="34" charset="0"/>
              </a:rPr>
              <a:t>Đức Giê-su đã cho người được khỏi bệnh biết là nhờ cái gì của anh đã cứu anh?</a:t>
            </a:r>
            <a:endParaRPr lang="en-US" sz="6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Tạ ơn.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Xác nhận đã lành bệnh.</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Chăn chiên.</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Cả a, b và c đúng.</a:t>
              </a:r>
            </a:p>
          </p:txBody>
        </p:sp>
      </p:grpSp>
      <p:grpSp>
        <p:nvGrpSpPr>
          <p:cNvPr id="9" name="Group 33"/>
          <p:cNvGrpSpPr>
            <a:grpSpLocks/>
          </p:cNvGrpSpPr>
          <p:nvPr/>
        </p:nvGrpSpPr>
        <p:grpSpPr bwMode="auto">
          <a:xfrm>
            <a:off x="-48971" y="2621694"/>
            <a:ext cx="12240971" cy="803718"/>
            <a:chOff x="-1907887" y="3942167"/>
            <a:chExt cx="10567002" cy="688892"/>
          </a:xfrm>
        </p:grpSpPr>
        <p:sp>
          <p:nvSpPr>
            <p:cNvPr id="19" name="AutoShape 46"/>
            <p:cNvSpPr>
              <a:spLocks noChangeArrowheads="1"/>
            </p:cNvSpPr>
            <p:nvPr/>
          </p:nvSpPr>
          <p:spPr bwMode="auto">
            <a:xfrm>
              <a:off x="-1907887" y="394216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4428" y="394525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Tạ ơn.</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4. </a:t>
            </a:r>
            <a:r>
              <a:rPr lang="vi-VN" sz="6000" b="1">
                <a:cs typeface="Arial" panose="020B0604020202020204" pitchFamily="34" charset="0"/>
              </a:rPr>
              <a:t>Người phong cùi miền Samari trở lại gặp Đức Giêsu </a:t>
            </a:r>
            <a:r>
              <a:rPr lang="vi-VN" sz="6000" b="1">
                <a:solidFill>
                  <a:srgbClr val="FF0000"/>
                </a:solidFill>
                <a:cs typeface="Arial" panose="020B0604020202020204" pitchFamily="34" charset="0"/>
              </a:rPr>
              <a:t>để làm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Xin thương xót chúng tôi.</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Lạy thầy Giêsu, xin cứu chữa chúng tôi.</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Lạy thầy Giêsu, xin rủ lòng thương chúng tôi.</a:t>
              </a:r>
              <a:endParaRPr lang="vi-VN"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Lạy thầy Giêsu, xin làm cho chúng tôi được sạch.</a:t>
              </a:r>
              <a:endParaRPr lang="vi-VN" sz="36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4383322"/>
            <a:ext cx="12231570" cy="800143"/>
            <a:chOff x="-1907887" y="5452159"/>
            <a:chExt cx="10558886" cy="685833"/>
          </a:xfrm>
        </p:grpSpPr>
        <p:sp>
          <p:nvSpPr>
            <p:cNvPr id="19" name="AutoShape 46"/>
            <p:cNvSpPr>
              <a:spLocks noChangeArrowheads="1"/>
            </p:cNvSpPr>
            <p:nvPr/>
          </p:nvSpPr>
          <p:spPr bwMode="auto">
            <a:xfrm>
              <a:off x="-1907887" y="545219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72544" y="545215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Lạy thầy Giêsu, xin rủ lòng thương chúng tôi.</a:t>
              </a:r>
              <a:endParaRPr lang="vi-VN" sz="40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5. </a:t>
            </a:r>
            <a:r>
              <a:rPr lang="vi-VN" sz="6000" b="1">
                <a:cs typeface="Arial" panose="020B0604020202020204" pitchFamily="34" charset="0"/>
              </a:rPr>
              <a:t>Khi gặp Đức Giêsu, những người mắc bệnh phong </a:t>
            </a:r>
            <a:r>
              <a:rPr lang="vi-VN" sz="6000" b="1">
                <a:solidFill>
                  <a:srgbClr val="FF0000"/>
                </a:solidFill>
                <a:cs typeface="Arial" panose="020B0604020202020204" pitchFamily="34" charset="0"/>
              </a:rPr>
              <a:t>nói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741625"/>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462656"/>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2206352"/>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948240"/>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690127"/>
            <a:ext cx="880196" cy="83832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167523" y="24108"/>
            <a:ext cx="1929255" cy="138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HÀNG</a:t>
            </a:r>
          </a:p>
          <a:p>
            <a:pPr algn="ctr"/>
            <a:r>
              <a:rPr lang="en-US" sz="4800" b="1"/>
              <a:t> DỌC</a:t>
            </a:r>
          </a:p>
        </p:txBody>
      </p:sp>
      <p:graphicFrame>
        <p:nvGraphicFramePr>
          <p:cNvPr id="2" name="Table 3">
            <a:extLst>
              <a:ext uri="{FF2B5EF4-FFF2-40B4-BE49-F238E27FC236}">
                <a16:creationId xmlns:a16="http://schemas.microsoft.com/office/drawing/2014/main" id="{9BC38161-B18E-45A6-9FD6-85FEBCBFE7C2}"/>
              </a:ext>
            </a:extLst>
          </p:cNvPr>
          <p:cNvGraphicFramePr>
            <a:graphicFrameLocks noGrp="1"/>
          </p:cNvGraphicFramePr>
          <p:nvPr>
            <p:extLst>
              <p:ext uri="{D42A27DB-BD31-4B8C-83A1-F6EECF244321}">
                <p14:modId xmlns:p14="http://schemas.microsoft.com/office/powerpoint/2010/main" val="2177697251"/>
              </p:ext>
            </p:extLst>
          </p:nvPr>
        </p:nvGraphicFramePr>
        <p:xfrm>
          <a:off x="1059541" y="-55"/>
          <a:ext cx="8969832" cy="4572000"/>
        </p:xfrm>
        <a:graphic>
          <a:graphicData uri="http://schemas.openxmlformats.org/drawingml/2006/table">
            <a:tbl>
              <a:tblPr firstRow="1" bandRow="1">
                <a:tableStyleId>{2D5ABB26-0587-4C30-8999-92F81FD0307C}</a:tableStyleId>
              </a:tblPr>
              <a:tblGrid>
                <a:gridCol w="747486">
                  <a:extLst>
                    <a:ext uri="{9D8B030D-6E8A-4147-A177-3AD203B41FA5}">
                      <a16:colId xmlns:a16="http://schemas.microsoft.com/office/drawing/2014/main" val="2063506202"/>
                    </a:ext>
                  </a:extLst>
                </a:gridCol>
                <a:gridCol w="747486">
                  <a:extLst>
                    <a:ext uri="{9D8B030D-6E8A-4147-A177-3AD203B41FA5}">
                      <a16:colId xmlns:a16="http://schemas.microsoft.com/office/drawing/2014/main" val="2492153106"/>
                    </a:ext>
                  </a:extLst>
                </a:gridCol>
                <a:gridCol w="747486">
                  <a:extLst>
                    <a:ext uri="{9D8B030D-6E8A-4147-A177-3AD203B41FA5}">
                      <a16:colId xmlns:a16="http://schemas.microsoft.com/office/drawing/2014/main" val="1598796914"/>
                    </a:ext>
                  </a:extLst>
                </a:gridCol>
                <a:gridCol w="747486">
                  <a:extLst>
                    <a:ext uri="{9D8B030D-6E8A-4147-A177-3AD203B41FA5}">
                      <a16:colId xmlns:a16="http://schemas.microsoft.com/office/drawing/2014/main" val="3502733545"/>
                    </a:ext>
                  </a:extLst>
                </a:gridCol>
                <a:gridCol w="747486">
                  <a:extLst>
                    <a:ext uri="{9D8B030D-6E8A-4147-A177-3AD203B41FA5}">
                      <a16:colId xmlns:a16="http://schemas.microsoft.com/office/drawing/2014/main" val="3531606769"/>
                    </a:ext>
                  </a:extLst>
                </a:gridCol>
                <a:gridCol w="747486">
                  <a:extLst>
                    <a:ext uri="{9D8B030D-6E8A-4147-A177-3AD203B41FA5}">
                      <a16:colId xmlns:a16="http://schemas.microsoft.com/office/drawing/2014/main" val="716551662"/>
                    </a:ext>
                  </a:extLst>
                </a:gridCol>
                <a:gridCol w="747486">
                  <a:extLst>
                    <a:ext uri="{9D8B030D-6E8A-4147-A177-3AD203B41FA5}">
                      <a16:colId xmlns:a16="http://schemas.microsoft.com/office/drawing/2014/main" val="3582768664"/>
                    </a:ext>
                  </a:extLst>
                </a:gridCol>
                <a:gridCol w="747486">
                  <a:extLst>
                    <a:ext uri="{9D8B030D-6E8A-4147-A177-3AD203B41FA5}">
                      <a16:colId xmlns:a16="http://schemas.microsoft.com/office/drawing/2014/main" val="3521495436"/>
                    </a:ext>
                  </a:extLst>
                </a:gridCol>
                <a:gridCol w="747486">
                  <a:extLst>
                    <a:ext uri="{9D8B030D-6E8A-4147-A177-3AD203B41FA5}">
                      <a16:colId xmlns:a16="http://schemas.microsoft.com/office/drawing/2014/main" val="1165863744"/>
                    </a:ext>
                  </a:extLst>
                </a:gridCol>
                <a:gridCol w="747486">
                  <a:extLst>
                    <a:ext uri="{9D8B030D-6E8A-4147-A177-3AD203B41FA5}">
                      <a16:colId xmlns:a16="http://schemas.microsoft.com/office/drawing/2014/main" val="2595141765"/>
                    </a:ext>
                  </a:extLst>
                </a:gridCol>
                <a:gridCol w="747486">
                  <a:extLst>
                    <a:ext uri="{9D8B030D-6E8A-4147-A177-3AD203B41FA5}">
                      <a16:colId xmlns:a16="http://schemas.microsoft.com/office/drawing/2014/main" val="3924632465"/>
                    </a:ext>
                  </a:extLst>
                </a:gridCol>
                <a:gridCol w="747486">
                  <a:extLst>
                    <a:ext uri="{9D8B030D-6E8A-4147-A177-3AD203B41FA5}">
                      <a16:colId xmlns:a16="http://schemas.microsoft.com/office/drawing/2014/main" val="2194424856"/>
                    </a:ext>
                  </a:extLst>
                </a:gridCol>
              </a:tblGrid>
              <a:tr h="754751">
                <a:tc>
                  <a:txBody>
                    <a:bodyPr/>
                    <a:lstStyle/>
                    <a:p>
                      <a:pPr algn="ctr"/>
                      <a:endParaRPr lang="vi-VN" sz="44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O</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Ạ</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B</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A</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868864"/>
                  </a:ext>
                </a:extLst>
              </a:tr>
              <a:tr h="754751">
                <a:tc>
                  <a:txBody>
                    <a:bodyPr/>
                    <a:lstStyle/>
                    <a:p>
                      <a:pPr algn="ctr"/>
                      <a:r>
                        <a:rPr lang="en-US" sz="4400" b="1"/>
                        <a:t>T</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R</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Ì</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H</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D</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Ệ</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355135"/>
                  </a:ext>
                </a:extLst>
              </a:tr>
              <a:tr h="754751">
                <a:tc>
                  <a:txBody>
                    <a:bodyPr/>
                    <a:lstStyle/>
                    <a:p>
                      <a:pPr algn="ctr"/>
                      <a:endParaRPr lang="vi-VN" sz="44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b="1"/>
                        <a:t>Đ</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Ứ</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C</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Ê</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S</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U</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3531672"/>
                  </a:ext>
                </a:extLst>
              </a:tr>
              <a:tr h="754751">
                <a:tc>
                  <a:txBody>
                    <a:bodyPr/>
                    <a:lstStyle/>
                    <a:p>
                      <a:pPr algn="ctr"/>
                      <a:r>
                        <a:rPr lang="en-US" sz="4400" b="1"/>
                        <a:t>D</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Ủ</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L</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Ò</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T</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H</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Ư</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Ơ</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35855887"/>
                  </a:ext>
                </a:extLst>
              </a:tr>
              <a:tr h="754751">
                <a:tc>
                  <a:txBody>
                    <a:bodyPr/>
                    <a:lstStyle/>
                    <a:p>
                      <a:pPr algn="ctr"/>
                      <a:r>
                        <a:rPr lang="en-US" sz="4400" b="1"/>
                        <a:t>B</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Ê</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G</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Ớ</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374889"/>
                  </a:ext>
                </a:extLst>
              </a:tr>
              <a:tr h="754751">
                <a:tc>
                  <a:txBody>
                    <a:bodyPr/>
                    <a:lstStyle/>
                    <a:p>
                      <a:pPr algn="ctr"/>
                      <a:endParaRPr lang="vi-VN" sz="44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4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400" b="1"/>
                        <a:t>T</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H</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I</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Ê</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N</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C</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H</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Ú</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b="1"/>
                        <a:t>A</a:t>
                      </a:r>
                      <a:endParaRPr lang="vi-VN" sz="4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7390817"/>
                  </a:ext>
                </a:extLst>
              </a:tr>
            </a:tbl>
          </a:graphicData>
        </a:graphic>
      </p:graphicFrame>
      <p:sp>
        <p:nvSpPr>
          <p:cNvPr id="5" name="Rectangle 4">
            <a:extLst>
              <a:ext uri="{FF2B5EF4-FFF2-40B4-BE49-F238E27FC236}">
                <a16:creationId xmlns:a16="http://schemas.microsoft.com/office/drawing/2014/main" id="{20EF060D-EC0C-4B75-9F99-CDE6F4814067}"/>
              </a:ext>
            </a:extLst>
          </p:cNvPr>
          <p:cNvSpPr/>
          <p:nvPr/>
        </p:nvSpPr>
        <p:spPr>
          <a:xfrm>
            <a:off x="6296025"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94419C97-2214-45DE-96CB-E054AC0DDD8A}"/>
              </a:ext>
            </a:extLst>
          </p:cNvPr>
          <p:cNvSpPr/>
          <p:nvPr/>
        </p:nvSpPr>
        <p:spPr>
          <a:xfrm>
            <a:off x="5544457"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FE546799-B5B0-4ADA-BC53-5636E8F5F28D}"/>
              </a:ext>
            </a:extLst>
          </p:cNvPr>
          <p:cNvSpPr/>
          <p:nvPr/>
        </p:nvSpPr>
        <p:spPr>
          <a:xfrm>
            <a:off x="4792889" y="304467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117">
            <a:extLst>
              <a:ext uri="{FF2B5EF4-FFF2-40B4-BE49-F238E27FC236}">
                <a16:creationId xmlns:a16="http://schemas.microsoft.com/office/drawing/2014/main" id="{CE8473B4-D948-401A-AFDB-D41F098BF40E}"/>
              </a:ext>
            </a:extLst>
          </p:cNvPr>
          <p:cNvSpPr/>
          <p:nvPr/>
        </p:nvSpPr>
        <p:spPr>
          <a:xfrm>
            <a:off x="4041321" y="304467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118">
            <a:extLst>
              <a:ext uri="{FF2B5EF4-FFF2-40B4-BE49-F238E27FC236}">
                <a16:creationId xmlns:a16="http://schemas.microsoft.com/office/drawing/2014/main" id="{2686B63D-7947-4A0A-B2D9-ADE36F29001B}"/>
              </a:ext>
            </a:extLst>
          </p:cNvPr>
          <p:cNvSpPr/>
          <p:nvPr/>
        </p:nvSpPr>
        <p:spPr>
          <a:xfrm>
            <a:off x="3304720"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119">
            <a:extLst>
              <a:ext uri="{FF2B5EF4-FFF2-40B4-BE49-F238E27FC236}">
                <a16:creationId xmlns:a16="http://schemas.microsoft.com/office/drawing/2014/main" id="{D8FDB6D2-BC48-4FDC-B38D-607B3363552C}"/>
              </a:ext>
            </a:extLst>
          </p:cNvPr>
          <p:cNvSpPr/>
          <p:nvPr/>
        </p:nvSpPr>
        <p:spPr>
          <a:xfrm>
            <a:off x="2553152"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120">
            <a:extLst>
              <a:ext uri="{FF2B5EF4-FFF2-40B4-BE49-F238E27FC236}">
                <a16:creationId xmlns:a16="http://schemas.microsoft.com/office/drawing/2014/main" id="{78F31930-012E-421F-8034-D9BF46881CC1}"/>
              </a:ext>
            </a:extLst>
          </p:cNvPr>
          <p:cNvSpPr/>
          <p:nvPr/>
        </p:nvSpPr>
        <p:spPr>
          <a:xfrm>
            <a:off x="1801584"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DAC710FA-C51F-4A8E-85CD-FA6F27140F6A}"/>
              </a:ext>
            </a:extLst>
          </p:cNvPr>
          <p:cNvSpPr/>
          <p:nvPr/>
        </p:nvSpPr>
        <p:spPr>
          <a:xfrm>
            <a:off x="1050016" y="305420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1" name="Rectangle 130">
            <a:extLst>
              <a:ext uri="{FF2B5EF4-FFF2-40B4-BE49-F238E27FC236}">
                <a16:creationId xmlns:a16="http://schemas.microsoft.com/office/drawing/2014/main" id="{AD0F665B-3C40-4C4F-89AB-E55A2BF0E7F9}"/>
              </a:ext>
            </a:extLst>
          </p:cNvPr>
          <p:cNvSpPr/>
          <p:nvPr/>
        </p:nvSpPr>
        <p:spPr>
          <a:xfrm>
            <a:off x="6295118"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Rectangle 131">
            <a:extLst>
              <a:ext uri="{FF2B5EF4-FFF2-40B4-BE49-F238E27FC236}">
                <a16:creationId xmlns:a16="http://schemas.microsoft.com/office/drawing/2014/main" id="{110F800E-5644-419E-947A-78468A56D600}"/>
              </a:ext>
            </a:extLst>
          </p:cNvPr>
          <p:cNvSpPr/>
          <p:nvPr/>
        </p:nvSpPr>
        <p:spPr>
          <a:xfrm>
            <a:off x="5543550"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Rectangle 132">
            <a:extLst>
              <a:ext uri="{FF2B5EF4-FFF2-40B4-BE49-F238E27FC236}">
                <a16:creationId xmlns:a16="http://schemas.microsoft.com/office/drawing/2014/main" id="{A179359B-DCBD-4DDF-B02E-077F208B7C89}"/>
              </a:ext>
            </a:extLst>
          </p:cNvPr>
          <p:cNvSpPr/>
          <p:nvPr/>
        </p:nvSpPr>
        <p:spPr>
          <a:xfrm>
            <a:off x="4791982"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4" name="Rectangle 133">
            <a:extLst>
              <a:ext uri="{FF2B5EF4-FFF2-40B4-BE49-F238E27FC236}">
                <a16:creationId xmlns:a16="http://schemas.microsoft.com/office/drawing/2014/main" id="{D82B6A3B-3BB1-4B04-A669-210593A3C432}"/>
              </a:ext>
            </a:extLst>
          </p:cNvPr>
          <p:cNvSpPr/>
          <p:nvPr/>
        </p:nvSpPr>
        <p:spPr>
          <a:xfrm>
            <a:off x="4040414"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Rectangle 134">
            <a:extLst>
              <a:ext uri="{FF2B5EF4-FFF2-40B4-BE49-F238E27FC236}">
                <a16:creationId xmlns:a16="http://schemas.microsoft.com/office/drawing/2014/main" id="{9CD83787-8A1A-4C57-916D-F599B60E5020}"/>
              </a:ext>
            </a:extLst>
          </p:cNvPr>
          <p:cNvSpPr/>
          <p:nvPr/>
        </p:nvSpPr>
        <p:spPr>
          <a:xfrm>
            <a:off x="3303813"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Rectangle 135">
            <a:extLst>
              <a:ext uri="{FF2B5EF4-FFF2-40B4-BE49-F238E27FC236}">
                <a16:creationId xmlns:a16="http://schemas.microsoft.com/office/drawing/2014/main" id="{D85D22D5-EFEA-4639-8020-401A0BC546BE}"/>
              </a:ext>
            </a:extLst>
          </p:cNvPr>
          <p:cNvSpPr/>
          <p:nvPr/>
        </p:nvSpPr>
        <p:spPr>
          <a:xfrm>
            <a:off x="2552245"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7" name="Rectangle 136">
            <a:extLst>
              <a:ext uri="{FF2B5EF4-FFF2-40B4-BE49-F238E27FC236}">
                <a16:creationId xmlns:a16="http://schemas.microsoft.com/office/drawing/2014/main" id="{03D833A7-18A6-47F4-B25E-401F38C87817}"/>
              </a:ext>
            </a:extLst>
          </p:cNvPr>
          <p:cNvSpPr/>
          <p:nvPr/>
        </p:nvSpPr>
        <p:spPr>
          <a:xfrm>
            <a:off x="1800677"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Rectangle 137">
            <a:extLst>
              <a:ext uri="{FF2B5EF4-FFF2-40B4-BE49-F238E27FC236}">
                <a16:creationId xmlns:a16="http://schemas.microsoft.com/office/drawing/2014/main" id="{69487603-B73F-4C37-9D0D-302A66F64BAD}"/>
              </a:ext>
            </a:extLst>
          </p:cNvPr>
          <p:cNvSpPr/>
          <p:nvPr/>
        </p:nvSpPr>
        <p:spPr>
          <a:xfrm>
            <a:off x="1049109"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5" name="Rectangle 144">
            <a:extLst>
              <a:ext uri="{FF2B5EF4-FFF2-40B4-BE49-F238E27FC236}">
                <a16:creationId xmlns:a16="http://schemas.microsoft.com/office/drawing/2014/main" id="{97D0E739-B76B-474A-9ADD-D31225907633}"/>
              </a:ext>
            </a:extLst>
          </p:cNvPr>
          <p:cNvSpPr/>
          <p:nvPr/>
        </p:nvSpPr>
        <p:spPr>
          <a:xfrm>
            <a:off x="9286423"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6" name="Rectangle 145">
            <a:extLst>
              <a:ext uri="{FF2B5EF4-FFF2-40B4-BE49-F238E27FC236}">
                <a16:creationId xmlns:a16="http://schemas.microsoft.com/office/drawing/2014/main" id="{039393B3-5FAD-4661-A1C2-14AB70BDC5D1}"/>
              </a:ext>
            </a:extLst>
          </p:cNvPr>
          <p:cNvSpPr/>
          <p:nvPr/>
        </p:nvSpPr>
        <p:spPr>
          <a:xfrm>
            <a:off x="8534855"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Rectangle 146">
            <a:extLst>
              <a:ext uri="{FF2B5EF4-FFF2-40B4-BE49-F238E27FC236}">
                <a16:creationId xmlns:a16="http://schemas.microsoft.com/office/drawing/2014/main" id="{01631274-1620-4ABF-8288-4BF9AAF558EE}"/>
              </a:ext>
            </a:extLst>
          </p:cNvPr>
          <p:cNvSpPr/>
          <p:nvPr/>
        </p:nvSpPr>
        <p:spPr>
          <a:xfrm>
            <a:off x="7783287"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2" name="Rectangle 151">
            <a:extLst>
              <a:ext uri="{FF2B5EF4-FFF2-40B4-BE49-F238E27FC236}">
                <a16:creationId xmlns:a16="http://schemas.microsoft.com/office/drawing/2014/main" id="{2F140248-A124-4483-B14E-91236DF17DE3}"/>
              </a:ext>
            </a:extLst>
          </p:cNvPr>
          <p:cNvSpPr/>
          <p:nvPr/>
        </p:nvSpPr>
        <p:spPr>
          <a:xfrm>
            <a:off x="7046686" y="2291457"/>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3" name="Rectangle 152">
            <a:extLst>
              <a:ext uri="{FF2B5EF4-FFF2-40B4-BE49-F238E27FC236}">
                <a16:creationId xmlns:a16="http://schemas.microsoft.com/office/drawing/2014/main" id="{CD03AB98-0D1C-4848-ABA6-0A169E71EDEF}"/>
              </a:ext>
            </a:extLst>
          </p:cNvPr>
          <p:cNvSpPr/>
          <p:nvPr/>
        </p:nvSpPr>
        <p:spPr>
          <a:xfrm>
            <a:off x="6294211"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4" name="Rectangle 153">
            <a:extLst>
              <a:ext uri="{FF2B5EF4-FFF2-40B4-BE49-F238E27FC236}">
                <a16:creationId xmlns:a16="http://schemas.microsoft.com/office/drawing/2014/main" id="{23CAA19B-8E20-4699-81B2-37D48ABA640E}"/>
              </a:ext>
            </a:extLst>
          </p:cNvPr>
          <p:cNvSpPr/>
          <p:nvPr/>
        </p:nvSpPr>
        <p:spPr>
          <a:xfrm>
            <a:off x="5542643"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5" name="Rectangle 154">
            <a:extLst>
              <a:ext uri="{FF2B5EF4-FFF2-40B4-BE49-F238E27FC236}">
                <a16:creationId xmlns:a16="http://schemas.microsoft.com/office/drawing/2014/main" id="{4E2C3CCC-5037-4597-9B38-45EFA0B95275}"/>
              </a:ext>
            </a:extLst>
          </p:cNvPr>
          <p:cNvSpPr/>
          <p:nvPr/>
        </p:nvSpPr>
        <p:spPr>
          <a:xfrm>
            <a:off x="4791075"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6" name="Rectangle 155">
            <a:extLst>
              <a:ext uri="{FF2B5EF4-FFF2-40B4-BE49-F238E27FC236}">
                <a16:creationId xmlns:a16="http://schemas.microsoft.com/office/drawing/2014/main" id="{D74E6A01-320B-4300-AA9B-5C662992F462}"/>
              </a:ext>
            </a:extLst>
          </p:cNvPr>
          <p:cNvSpPr/>
          <p:nvPr/>
        </p:nvSpPr>
        <p:spPr>
          <a:xfrm>
            <a:off x="4039507"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7" name="Rectangle 156">
            <a:extLst>
              <a:ext uri="{FF2B5EF4-FFF2-40B4-BE49-F238E27FC236}">
                <a16:creationId xmlns:a16="http://schemas.microsoft.com/office/drawing/2014/main" id="{60533FCC-810D-444A-A76A-4756FA527915}"/>
              </a:ext>
            </a:extLst>
          </p:cNvPr>
          <p:cNvSpPr/>
          <p:nvPr/>
        </p:nvSpPr>
        <p:spPr>
          <a:xfrm>
            <a:off x="3302906"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8" name="Rectangle 157">
            <a:extLst>
              <a:ext uri="{FF2B5EF4-FFF2-40B4-BE49-F238E27FC236}">
                <a16:creationId xmlns:a16="http://schemas.microsoft.com/office/drawing/2014/main" id="{9D069DFB-FC92-4C2D-8E87-31724556DD89}"/>
              </a:ext>
            </a:extLst>
          </p:cNvPr>
          <p:cNvSpPr/>
          <p:nvPr/>
        </p:nvSpPr>
        <p:spPr>
          <a:xfrm>
            <a:off x="2551338"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Rectangle 158">
            <a:extLst>
              <a:ext uri="{FF2B5EF4-FFF2-40B4-BE49-F238E27FC236}">
                <a16:creationId xmlns:a16="http://schemas.microsoft.com/office/drawing/2014/main" id="{522D6B5C-E121-4673-AB1B-07DBFC8DC08B}"/>
              </a:ext>
            </a:extLst>
          </p:cNvPr>
          <p:cNvSpPr/>
          <p:nvPr/>
        </p:nvSpPr>
        <p:spPr>
          <a:xfrm>
            <a:off x="1799770"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0" name="Rectangle 159">
            <a:extLst>
              <a:ext uri="{FF2B5EF4-FFF2-40B4-BE49-F238E27FC236}">
                <a16:creationId xmlns:a16="http://schemas.microsoft.com/office/drawing/2014/main" id="{24824D5D-771F-4C20-9194-C07ADF117289}"/>
              </a:ext>
            </a:extLst>
          </p:cNvPr>
          <p:cNvSpPr/>
          <p:nvPr/>
        </p:nvSpPr>
        <p:spPr>
          <a:xfrm>
            <a:off x="7045779" y="152890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1" name="Rectangle 160">
            <a:extLst>
              <a:ext uri="{FF2B5EF4-FFF2-40B4-BE49-F238E27FC236}">
                <a16:creationId xmlns:a16="http://schemas.microsoft.com/office/drawing/2014/main" id="{C2460747-906C-4150-8FDA-12B390BD19CF}"/>
              </a:ext>
            </a:extLst>
          </p:cNvPr>
          <p:cNvSpPr/>
          <p:nvPr/>
        </p:nvSpPr>
        <p:spPr>
          <a:xfrm>
            <a:off x="7797347"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2" name="Rectangle 161">
            <a:extLst>
              <a:ext uri="{FF2B5EF4-FFF2-40B4-BE49-F238E27FC236}">
                <a16:creationId xmlns:a16="http://schemas.microsoft.com/office/drawing/2014/main" id="{8EFC204D-35AE-41ED-AFB9-168954432844}"/>
              </a:ext>
            </a:extLst>
          </p:cNvPr>
          <p:cNvSpPr/>
          <p:nvPr/>
        </p:nvSpPr>
        <p:spPr>
          <a:xfrm>
            <a:off x="7045779"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3" name="Rectangle 162">
            <a:extLst>
              <a:ext uri="{FF2B5EF4-FFF2-40B4-BE49-F238E27FC236}">
                <a16:creationId xmlns:a16="http://schemas.microsoft.com/office/drawing/2014/main" id="{808968B8-A0C7-4314-9E7A-AFDB191ED678}"/>
              </a:ext>
            </a:extLst>
          </p:cNvPr>
          <p:cNvSpPr/>
          <p:nvPr/>
        </p:nvSpPr>
        <p:spPr>
          <a:xfrm>
            <a:off x="6294211" y="380697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4" name="Rectangle 163">
            <a:extLst>
              <a:ext uri="{FF2B5EF4-FFF2-40B4-BE49-F238E27FC236}">
                <a16:creationId xmlns:a16="http://schemas.microsoft.com/office/drawing/2014/main" id="{C2ECCA63-6BDA-472F-BB81-D98E4BD1CF01}"/>
              </a:ext>
            </a:extLst>
          </p:cNvPr>
          <p:cNvSpPr/>
          <p:nvPr/>
        </p:nvSpPr>
        <p:spPr>
          <a:xfrm>
            <a:off x="5542643" y="380697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5" name="Rectangle 164">
            <a:extLst>
              <a:ext uri="{FF2B5EF4-FFF2-40B4-BE49-F238E27FC236}">
                <a16:creationId xmlns:a16="http://schemas.microsoft.com/office/drawing/2014/main" id="{80979F8A-C37C-4102-B16E-3638B11971F3}"/>
              </a:ext>
            </a:extLst>
          </p:cNvPr>
          <p:cNvSpPr/>
          <p:nvPr/>
        </p:nvSpPr>
        <p:spPr>
          <a:xfrm>
            <a:off x="4806042"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6" name="Rectangle 165">
            <a:extLst>
              <a:ext uri="{FF2B5EF4-FFF2-40B4-BE49-F238E27FC236}">
                <a16:creationId xmlns:a16="http://schemas.microsoft.com/office/drawing/2014/main" id="{76B501E7-0AA9-4A85-8C0A-320FA3D4FFD7}"/>
              </a:ext>
            </a:extLst>
          </p:cNvPr>
          <p:cNvSpPr/>
          <p:nvPr/>
        </p:nvSpPr>
        <p:spPr>
          <a:xfrm>
            <a:off x="4054474"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7" name="Rectangle 166">
            <a:extLst>
              <a:ext uri="{FF2B5EF4-FFF2-40B4-BE49-F238E27FC236}">
                <a16:creationId xmlns:a16="http://schemas.microsoft.com/office/drawing/2014/main" id="{EE5A8DAE-3CFD-4216-A83A-E6BE67A94307}"/>
              </a:ext>
            </a:extLst>
          </p:cNvPr>
          <p:cNvSpPr/>
          <p:nvPr/>
        </p:nvSpPr>
        <p:spPr>
          <a:xfrm>
            <a:off x="3302906"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8" name="Rectangle 167">
            <a:extLst>
              <a:ext uri="{FF2B5EF4-FFF2-40B4-BE49-F238E27FC236}">
                <a16:creationId xmlns:a16="http://schemas.microsoft.com/office/drawing/2014/main" id="{4F077C26-B6A7-4CE4-BA02-E960D0138F8C}"/>
              </a:ext>
            </a:extLst>
          </p:cNvPr>
          <p:cNvSpPr/>
          <p:nvPr/>
        </p:nvSpPr>
        <p:spPr>
          <a:xfrm>
            <a:off x="2551338" y="3816498"/>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9" name="Rectangle 168">
            <a:extLst>
              <a:ext uri="{FF2B5EF4-FFF2-40B4-BE49-F238E27FC236}">
                <a16:creationId xmlns:a16="http://schemas.microsoft.com/office/drawing/2014/main" id="{3CD7DB3D-45C7-4DA4-A980-8006C0BDA993}"/>
              </a:ext>
            </a:extLst>
          </p:cNvPr>
          <p:cNvSpPr/>
          <p:nvPr/>
        </p:nvSpPr>
        <p:spPr>
          <a:xfrm>
            <a:off x="8524423" y="380697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0" name="Rectangle 169">
            <a:extLst>
              <a:ext uri="{FF2B5EF4-FFF2-40B4-BE49-F238E27FC236}">
                <a16:creationId xmlns:a16="http://schemas.microsoft.com/office/drawing/2014/main" id="{66C213EC-434C-4AB7-990B-6D5C16B45A5C}"/>
              </a:ext>
            </a:extLst>
          </p:cNvPr>
          <p:cNvSpPr/>
          <p:nvPr/>
        </p:nvSpPr>
        <p:spPr>
          <a:xfrm>
            <a:off x="6304110"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1" name="Rectangle 170">
            <a:extLst>
              <a:ext uri="{FF2B5EF4-FFF2-40B4-BE49-F238E27FC236}">
                <a16:creationId xmlns:a16="http://schemas.microsoft.com/office/drawing/2014/main" id="{65C807FC-784A-46A1-B372-82ACDDE44944}"/>
              </a:ext>
            </a:extLst>
          </p:cNvPr>
          <p:cNvSpPr/>
          <p:nvPr/>
        </p:nvSpPr>
        <p:spPr>
          <a:xfrm>
            <a:off x="5552542"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2" name="Rectangle 171">
            <a:extLst>
              <a:ext uri="{FF2B5EF4-FFF2-40B4-BE49-F238E27FC236}">
                <a16:creationId xmlns:a16="http://schemas.microsoft.com/office/drawing/2014/main" id="{ABC07747-9AEC-4AC6-BA3C-57745A75046A}"/>
              </a:ext>
            </a:extLst>
          </p:cNvPr>
          <p:cNvSpPr/>
          <p:nvPr/>
        </p:nvSpPr>
        <p:spPr>
          <a:xfrm>
            <a:off x="4800974"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3" name="Rectangle 172">
            <a:extLst>
              <a:ext uri="{FF2B5EF4-FFF2-40B4-BE49-F238E27FC236}">
                <a16:creationId xmlns:a16="http://schemas.microsoft.com/office/drawing/2014/main" id="{E6AF0DFC-980F-423A-A194-50C1433A2692}"/>
              </a:ext>
            </a:extLst>
          </p:cNvPr>
          <p:cNvSpPr/>
          <p:nvPr/>
        </p:nvSpPr>
        <p:spPr>
          <a:xfrm>
            <a:off x="4049406"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4" name="Rectangle 173">
            <a:extLst>
              <a:ext uri="{FF2B5EF4-FFF2-40B4-BE49-F238E27FC236}">
                <a16:creationId xmlns:a16="http://schemas.microsoft.com/office/drawing/2014/main" id="{5F6893DF-5F31-4F97-BAFC-776AFDCC35EF}"/>
              </a:ext>
            </a:extLst>
          </p:cNvPr>
          <p:cNvSpPr/>
          <p:nvPr/>
        </p:nvSpPr>
        <p:spPr>
          <a:xfrm>
            <a:off x="3312805"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5" name="Rectangle 174">
            <a:extLst>
              <a:ext uri="{FF2B5EF4-FFF2-40B4-BE49-F238E27FC236}">
                <a16:creationId xmlns:a16="http://schemas.microsoft.com/office/drawing/2014/main" id="{A545563D-7FD6-4558-B888-6060544C352E}"/>
              </a:ext>
            </a:extLst>
          </p:cNvPr>
          <p:cNvSpPr/>
          <p:nvPr/>
        </p:nvSpPr>
        <p:spPr>
          <a:xfrm>
            <a:off x="2561237"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6" name="Rectangle 175">
            <a:extLst>
              <a:ext uri="{FF2B5EF4-FFF2-40B4-BE49-F238E27FC236}">
                <a16:creationId xmlns:a16="http://schemas.microsoft.com/office/drawing/2014/main" id="{16CB363F-9DFC-4953-927E-5A7631054D9B}"/>
              </a:ext>
            </a:extLst>
          </p:cNvPr>
          <p:cNvSpPr/>
          <p:nvPr/>
        </p:nvSpPr>
        <p:spPr>
          <a:xfrm>
            <a:off x="1809669"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7" name="Rectangle 176">
            <a:extLst>
              <a:ext uri="{FF2B5EF4-FFF2-40B4-BE49-F238E27FC236}">
                <a16:creationId xmlns:a16="http://schemas.microsoft.com/office/drawing/2014/main" id="{E23F9679-3502-4FBF-A6A9-D7E272239E01}"/>
              </a:ext>
            </a:extLst>
          </p:cNvPr>
          <p:cNvSpPr/>
          <p:nvPr/>
        </p:nvSpPr>
        <p:spPr>
          <a:xfrm>
            <a:off x="1058101"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8" name="Rectangle 177">
            <a:extLst>
              <a:ext uri="{FF2B5EF4-FFF2-40B4-BE49-F238E27FC236}">
                <a16:creationId xmlns:a16="http://schemas.microsoft.com/office/drawing/2014/main" id="{C796A5B7-4114-4EEE-94A9-BEE08A87DC3B}"/>
              </a:ext>
            </a:extLst>
          </p:cNvPr>
          <p:cNvSpPr/>
          <p:nvPr/>
        </p:nvSpPr>
        <p:spPr>
          <a:xfrm>
            <a:off x="7055678" y="768963"/>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9" name="Rectangle 178">
            <a:extLst>
              <a:ext uri="{FF2B5EF4-FFF2-40B4-BE49-F238E27FC236}">
                <a16:creationId xmlns:a16="http://schemas.microsoft.com/office/drawing/2014/main" id="{1AEF32EE-0C2D-403B-BC60-C2B39ABF1DC4}"/>
              </a:ext>
            </a:extLst>
          </p:cNvPr>
          <p:cNvSpPr/>
          <p:nvPr/>
        </p:nvSpPr>
        <p:spPr>
          <a:xfrm>
            <a:off x="7040546"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0" name="Rectangle 179">
            <a:extLst>
              <a:ext uri="{FF2B5EF4-FFF2-40B4-BE49-F238E27FC236}">
                <a16:creationId xmlns:a16="http://schemas.microsoft.com/office/drawing/2014/main" id="{98AEDEBD-3413-42AD-A05A-2244CE4FA4DF}"/>
              </a:ext>
            </a:extLst>
          </p:cNvPr>
          <p:cNvSpPr/>
          <p:nvPr/>
        </p:nvSpPr>
        <p:spPr>
          <a:xfrm>
            <a:off x="6288978"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1" name="Rectangle 180">
            <a:extLst>
              <a:ext uri="{FF2B5EF4-FFF2-40B4-BE49-F238E27FC236}">
                <a16:creationId xmlns:a16="http://schemas.microsoft.com/office/drawing/2014/main" id="{5C744CD3-5FD8-4CF6-9AD4-9FDCCA9595A4}"/>
              </a:ext>
            </a:extLst>
          </p:cNvPr>
          <p:cNvSpPr/>
          <p:nvPr/>
        </p:nvSpPr>
        <p:spPr>
          <a:xfrm>
            <a:off x="5537410"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2" name="Rectangle 181">
            <a:extLst>
              <a:ext uri="{FF2B5EF4-FFF2-40B4-BE49-F238E27FC236}">
                <a16:creationId xmlns:a16="http://schemas.microsoft.com/office/drawing/2014/main" id="{2D2E5866-C41C-4C4D-9301-88178BC0F86C}"/>
              </a:ext>
            </a:extLst>
          </p:cNvPr>
          <p:cNvSpPr/>
          <p:nvPr/>
        </p:nvSpPr>
        <p:spPr>
          <a:xfrm>
            <a:off x="4785842"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3" name="Rectangle 182">
            <a:extLst>
              <a:ext uri="{FF2B5EF4-FFF2-40B4-BE49-F238E27FC236}">
                <a16:creationId xmlns:a16="http://schemas.microsoft.com/office/drawing/2014/main" id="{D6F3B200-111B-4D30-BEDC-25917D779768}"/>
              </a:ext>
            </a:extLst>
          </p:cNvPr>
          <p:cNvSpPr/>
          <p:nvPr/>
        </p:nvSpPr>
        <p:spPr>
          <a:xfrm>
            <a:off x="4049241"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4" name="Rectangle 183">
            <a:extLst>
              <a:ext uri="{FF2B5EF4-FFF2-40B4-BE49-F238E27FC236}">
                <a16:creationId xmlns:a16="http://schemas.microsoft.com/office/drawing/2014/main" id="{7404DD6B-B720-4280-A125-765BCDF69D7F}"/>
              </a:ext>
            </a:extLst>
          </p:cNvPr>
          <p:cNvSpPr/>
          <p:nvPr/>
        </p:nvSpPr>
        <p:spPr>
          <a:xfrm>
            <a:off x="3297673"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5" name="Rectangle 184">
            <a:extLst>
              <a:ext uri="{FF2B5EF4-FFF2-40B4-BE49-F238E27FC236}">
                <a16:creationId xmlns:a16="http://schemas.microsoft.com/office/drawing/2014/main" id="{8FCE54D9-A986-450C-A623-135CAB793026}"/>
              </a:ext>
            </a:extLst>
          </p:cNvPr>
          <p:cNvSpPr/>
          <p:nvPr/>
        </p:nvSpPr>
        <p:spPr>
          <a:xfrm>
            <a:off x="2546105"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6" name="Rectangle 185">
            <a:extLst>
              <a:ext uri="{FF2B5EF4-FFF2-40B4-BE49-F238E27FC236}">
                <a16:creationId xmlns:a16="http://schemas.microsoft.com/office/drawing/2014/main" id="{6D583CF1-317B-4821-97C0-23A79A8EC847}"/>
              </a:ext>
            </a:extLst>
          </p:cNvPr>
          <p:cNvSpPr/>
          <p:nvPr/>
        </p:nvSpPr>
        <p:spPr>
          <a:xfrm>
            <a:off x="1794537"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7" name="Rectangle 186">
            <a:extLst>
              <a:ext uri="{FF2B5EF4-FFF2-40B4-BE49-F238E27FC236}">
                <a16:creationId xmlns:a16="http://schemas.microsoft.com/office/drawing/2014/main" id="{8C0C921E-A231-4573-9015-ADD363D83D45}"/>
              </a:ext>
            </a:extLst>
          </p:cNvPr>
          <p:cNvSpPr/>
          <p:nvPr/>
        </p:nvSpPr>
        <p:spPr>
          <a:xfrm>
            <a:off x="7792114" y="10969"/>
            <a:ext cx="742950" cy="74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1702B69E-4A43-43B8-9DF9-DA5C1F822CAC}"/>
              </a:ext>
            </a:extLst>
          </p:cNvPr>
          <p:cNvSpPr/>
          <p:nvPr/>
        </p:nvSpPr>
        <p:spPr>
          <a:xfrm>
            <a:off x="0" y="4615437"/>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t>1. Sao không thấy họ trở lại tôn vinh Thiên Chúa, mà chỉ có người </a:t>
            </a:r>
            <a:r>
              <a:rPr lang="vi-VN" sz="4800" b="1">
                <a:solidFill>
                  <a:srgbClr val="FF0000"/>
                </a:solidFill>
              </a:rPr>
              <a:t>nào trở lại?</a:t>
            </a:r>
          </a:p>
        </p:txBody>
      </p:sp>
      <p:sp>
        <p:nvSpPr>
          <p:cNvPr id="188" name="Rectangle 187">
            <a:extLst>
              <a:ext uri="{FF2B5EF4-FFF2-40B4-BE49-F238E27FC236}">
                <a16:creationId xmlns:a16="http://schemas.microsoft.com/office/drawing/2014/main" id="{BF59A8FA-63A1-46F2-9E8C-E6F790DE7242}"/>
              </a:ext>
            </a:extLst>
          </p:cNvPr>
          <p:cNvSpPr/>
          <p:nvPr/>
        </p:nvSpPr>
        <p:spPr>
          <a:xfrm>
            <a:off x="-7254" y="4622697"/>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a:t>2. Hãy đi và làm gì với các tư tế?</a:t>
            </a:r>
            <a:endParaRPr lang="vi-VN" sz="6000" b="1">
              <a:solidFill>
                <a:srgbClr val="FF0000"/>
              </a:solidFill>
            </a:endParaRPr>
          </a:p>
        </p:txBody>
      </p:sp>
      <p:sp>
        <p:nvSpPr>
          <p:cNvPr id="189" name="Rectangle 188">
            <a:extLst>
              <a:ext uri="{FF2B5EF4-FFF2-40B4-BE49-F238E27FC236}">
                <a16:creationId xmlns:a16="http://schemas.microsoft.com/office/drawing/2014/main" id="{5D9973B7-0F61-40F7-B2A1-9D38FF9F1178}"/>
              </a:ext>
            </a:extLst>
          </p:cNvPr>
          <p:cNvSpPr/>
          <p:nvPr/>
        </p:nvSpPr>
        <p:spPr>
          <a:xfrm>
            <a:off x="-14508" y="4615443"/>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3. Ai đã chữa những người mắc bệnh phong?</a:t>
            </a:r>
            <a:endParaRPr lang="vi-VN" sz="6600" b="1">
              <a:solidFill>
                <a:srgbClr val="FF0000"/>
              </a:solidFill>
            </a:endParaRPr>
          </a:p>
        </p:txBody>
      </p:sp>
      <p:sp>
        <p:nvSpPr>
          <p:cNvPr id="190" name="Rectangle 189">
            <a:extLst>
              <a:ext uri="{FF2B5EF4-FFF2-40B4-BE49-F238E27FC236}">
                <a16:creationId xmlns:a16="http://schemas.microsoft.com/office/drawing/2014/main" id="{7F0108BB-E579-44E7-B2E3-301709C7CF07}"/>
              </a:ext>
            </a:extLst>
          </p:cNvPr>
          <p:cNvSpPr/>
          <p:nvPr/>
        </p:nvSpPr>
        <p:spPr>
          <a:xfrm>
            <a:off x="-7248" y="4637217"/>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4. Mười người phong hủi xin Đức Giê-su thế nào với họ?</a:t>
            </a:r>
            <a:endParaRPr lang="vi-VN" sz="6600" b="1">
              <a:solidFill>
                <a:srgbClr val="FF0000"/>
              </a:solidFill>
            </a:endParaRPr>
          </a:p>
        </p:txBody>
      </p:sp>
      <p:sp>
        <p:nvSpPr>
          <p:cNvPr id="191" name="Rectangle 190">
            <a:extLst>
              <a:ext uri="{FF2B5EF4-FFF2-40B4-BE49-F238E27FC236}">
                <a16:creationId xmlns:a16="http://schemas.microsoft.com/office/drawing/2014/main" id="{D71E5A37-9F45-486A-819C-6F8E7EA71CE4}"/>
              </a:ext>
            </a:extLst>
          </p:cNvPr>
          <p:cNvSpPr/>
          <p:nvPr/>
        </p:nvSpPr>
        <p:spPr>
          <a:xfrm>
            <a:off x="12" y="4629963"/>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7200" b="1"/>
              <a:t>5. Đức Giê-su đi qua </a:t>
            </a:r>
            <a:r>
              <a:rPr lang="it-IT" sz="7200" b="1">
                <a:solidFill>
                  <a:srgbClr val="FF0000"/>
                </a:solidFill>
              </a:rPr>
              <a:t>cái gì </a:t>
            </a:r>
            <a:r>
              <a:rPr lang="it-IT" sz="7200" b="1"/>
              <a:t>giữa hai miền Sa-ma-ri và Gia-li-lê?</a:t>
            </a:r>
            <a:endParaRPr lang="vi-VN" sz="7200" b="1">
              <a:solidFill>
                <a:srgbClr val="FF0000"/>
              </a:solidFill>
            </a:endParaRPr>
          </a:p>
        </p:txBody>
      </p:sp>
      <p:sp>
        <p:nvSpPr>
          <p:cNvPr id="192" name="Rectangle 191">
            <a:extLst>
              <a:ext uri="{FF2B5EF4-FFF2-40B4-BE49-F238E27FC236}">
                <a16:creationId xmlns:a16="http://schemas.microsoft.com/office/drawing/2014/main" id="{4E9E6AAB-ACC9-425D-9AED-DE144572DECC}"/>
              </a:ext>
            </a:extLst>
          </p:cNvPr>
          <p:cNvSpPr/>
          <p:nvPr/>
        </p:nvSpPr>
        <p:spPr>
          <a:xfrm>
            <a:off x="-7266" y="4637217"/>
            <a:ext cx="12192000" cy="2218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7200" b="1"/>
              <a:t>6. Đức Giê-su nói: “Triều Đại </a:t>
            </a:r>
            <a:r>
              <a:rPr lang="it-IT" sz="7200" b="1">
                <a:solidFill>
                  <a:srgbClr val="FF0000"/>
                </a:solidFill>
              </a:rPr>
              <a:t>của ai </a:t>
            </a:r>
            <a:r>
              <a:rPr lang="it-IT" sz="7200" b="1"/>
              <a:t>đang ở giữa các ông”?</a:t>
            </a:r>
            <a:endParaRPr lang="vi-VN" sz="7200" b="1">
              <a:solidFill>
                <a:srgbClr val="FF0000"/>
              </a:solidFill>
            </a:endParaRPr>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86"/>
                                        </p:tgtEl>
                                        <p:attrNameLst>
                                          <p:attrName>style.color</p:attrName>
                                        </p:attrNameLst>
                                      </p:cBhvr>
                                      <p:to>
                                        <a:schemeClr val="accent2"/>
                                      </p:to>
                                    </p:animClr>
                                    <p:animClr clrSpc="rgb" dir="cw">
                                      <p:cBhvr>
                                        <p:cTn id="10" dur="500" fill="hold"/>
                                        <p:tgtEl>
                                          <p:spTgt spid="186"/>
                                        </p:tgtEl>
                                        <p:attrNameLst>
                                          <p:attrName>fillcolor</p:attrName>
                                        </p:attrNameLst>
                                      </p:cBhvr>
                                      <p:to>
                                        <a:schemeClr val="accent2"/>
                                      </p:to>
                                    </p:animClr>
                                    <p:set>
                                      <p:cBhvr>
                                        <p:cTn id="11" dur="500" fill="hold"/>
                                        <p:tgtEl>
                                          <p:spTgt spid="186"/>
                                        </p:tgtEl>
                                        <p:attrNameLst>
                                          <p:attrName>fill.type</p:attrName>
                                        </p:attrNameLst>
                                      </p:cBhvr>
                                      <p:to>
                                        <p:strVal val="solid"/>
                                      </p:to>
                                    </p:set>
                                    <p:set>
                                      <p:cBhvr>
                                        <p:cTn id="12" dur="500" fill="hold"/>
                                        <p:tgtEl>
                                          <p:spTgt spid="186"/>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85"/>
                                        </p:tgtEl>
                                        <p:attrNameLst>
                                          <p:attrName>style.color</p:attrName>
                                        </p:attrNameLst>
                                      </p:cBhvr>
                                      <p:to>
                                        <a:schemeClr val="accent2"/>
                                      </p:to>
                                    </p:animClr>
                                    <p:animClr clrSpc="rgb" dir="cw">
                                      <p:cBhvr>
                                        <p:cTn id="15" dur="500" fill="hold"/>
                                        <p:tgtEl>
                                          <p:spTgt spid="185"/>
                                        </p:tgtEl>
                                        <p:attrNameLst>
                                          <p:attrName>fillcolor</p:attrName>
                                        </p:attrNameLst>
                                      </p:cBhvr>
                                      <p:to>
                                        <a:schemeClr val="accent2"/>
                                      </p:to>
                                    </p:animClr>
                                    <p:set>
                                      <p:cBhvr>
                                        <p:cTn id="16" dur="500" fill="hold"/>
                                        <p:tgtEl>
                                          <p:spTgt spid="185"/>
                                        </p:tgtEl>
                                        <p:attrNameLst>
                                          <p:attrName>fill.type</p:attrName>
                                        </p:attrNameLst>
                                      </p:cBhvr>
                                      <p:to>
                                        <p:strVal val="solid"/>
                                      </p:to>
                                    </p:set>
                                    <p:set>
                                      <p:cBhvr>
                                        <p:cTn id="17" dur="500" fill="hold"/>
                                        <p:tgtEl>
                                          <p:spTgt spid="185"/>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84"/>
                                        </p:tgtEl>
                                        <p:attrNameLst>
                                          <p:attrName>style.color</p:attrName>
                                        </p:attrNameLst>
                                      </p:cBhvr>
                                      <p:to>
                                        <a:schemeClr val="accent2"/>
                                      </p:to>
                                    </p:animClr>
                                    <p:animClr clrSpc="rgb" dir="cw">
                                      <p:cBhvr>
                                        <p:cTn id="20" dur="500" fill="hold"/>
                                        <p:tgtEl>
                                          <p:spTgt spid="184"/>
                                        </p:tgtEl>
                                        <p:attrNameLst>
                                          <p:attrName>fillcolor</p:attrName>
                                        </p:attrNameLst>
                                      </p:cBhvr>
                                      <p:to>
                                        <a:schemeClr val="accent2"/>
                                      </p:to>
                                    </p:animClr>
                                    <p:set>
                                      <p:cBhvr>
                                        <p:cTn id="21" dur="500" fill="hold"/>
                                        <p:tgtEl>
                                          <p:spTgt spid="184"/>
                                        </p:tgtEl>
                                        <p:attrNameLst>
                                          <p:attrName>fill.type</p:attrName>
                                        </p:attrNameLst>
                                      </p:cBhvr>
                                      <p:to>
                                        <p:strVal val="solid"/>
                                      </p:to>
                                    </p:set>
                                    <p:set>
                                      <p:cBhvr>
                                        <p:cTn id="22" dur="500" fill="hold"/>
                                        <p:tgtEl>
                                          <p:spTgt spid="18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83"/>
                                        </p:tgtEl>
                                        <p:attrNameLst>
                                          <p:attrName>style.color</p:attrName>
                                        </p:attrNameLst>
                                      </p:cBhvr>
                                      <p:to>
                                        <a:schemeClr val="accent2"/>
                                      </p:to>
                                    </p:animClr>
                                    <p:animClr clrSpc="rgb" dir="cw">
                                      <p:cBhvr>
                                        <p:cTn id="25" dur="500" fill="hold"/>
                                        <p:tgtEl>
                                          <p:spTgt spid="183"/>
                                        </p:tgtEl>
                                        <p:attrNameLst>
                                          <p:attrName>fillcolor</p:attrName>
                                        </p:attrNameLst>
                                      </p:cBhvr>
                                      <p:to>
                                        <a:schemeClr val="accent2"/>
                                      </p:to>
                                    </p:animClr>
                                    <p:set>
                                      <p:cBhvr>
                                        <p:cTn id="26" dur="500" fill="hold"/>
                                        <p:tgtEl>
                                          <p:spTgt spid="183"/>
                                        </p:tgtEl>
                                        <p:attrNameLst>
                                          <p:attrName>fill.type</p:attrName>
                                        </p:attrNameLst>
                                      </p:cBhvr>
                                      <p:to>
                                        <p:strVal val="solid"/>
                                      </p:to>
                                    </p:set>
                                    <p:set>
                                      <p:cBhvr>
                                        <p:cTn id="27" dur="500" fill="hold"/>
                                        <p:tgtEl>
                                          <p:spTgt spid="183"/>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82"/>
                                        </p:tgtEl>
                                        <p:attrNameLst>
                                          <p:attrName>style.color</p:attrName>
                                        </p:attrNameLst>
                                      </p:cBhvr>
                                      <p:to>
                                        <a:schemeClr val="accent2"/>
                                      </p:to>
                                    </p:animClr>
                                    <p:animClr clrSpc="rgb" dir="cw">
                                      <p:cBhvr>
                                        <p:cTn id="30" dur="500" fill="hold"/>
                                        <p:tgtEl>
                                          <p:spTgt spid="182"/>
                                        </p:tgtEl>
                                        <p:attrNameLst>
                                          <p:attrName>fillcolor</p:attrName>
                                        </p:attrNameLst>
                                      </p:cBhvr>
                                      <p:to>
                                        <a:schemeClr val="accent2"/>
                                      </p:to>
                                    </p:animClr>
                                    <p:set>
                                      <p:cBhvr>
                                        <p:cTn id="31" dur="500" fill="hold"/>
                                        <p:tgtEl>
                                          <p:spTgt spid="182"/>
                                        </p:tgtEl>
                                        <p:attrNameLst>
                                          <p:attrName>fill.type</p:attrName>
                                        </p:attrNameLst>
                                      </p:cBhvr>
                                      <p:to>
                                        <p:strVal val="solid"/>
                                      </p:to>
                                    </p:set>
                                    <p:set>
                                      <p:cBhvr>
                                        <p:cTn id="32" dur="500" fill="hold"/>
                                        <p:tgtEl>
                                          <p:spTgt spid="18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81"/>
                                        </p:tgtEl>
                                        <p:attrNameLst>
                                          <p:attrName>style.color</p:attrName>
                                        </p:attrNameLst>
                                      </p:cBhvr>
                                      <p:to>
                                        <a:schemeClr val="accent2"/>
                                      </p:to>
                                    </p:animClr>
                                    <p:animClr clrSpc="rgb" dir="cw">
                                      <p:cBhvr>
                                        <p:cTn id="35" dur="500" fill="hold"/>
                                        <p:tgtEl>
                                          <p:spTgt spid="181"/>
                                        </p:tgtEl>
                                        <p:attrNameLst>
                                          <p:attrName>fillcolor</p:attrName>
                                        </p:attrNameLst>
                                      </p:cBhvr>
                                      <p:to>
                                        <a:schemeClr val="accent2"/>
                                      </p:to>
                                    </p:animClr>
                                    <p:set>
                                      <p:cBhvr>
                                        <p:cTn id="36" dur="500" fill="hold"/>
                                        <p:tgtEl>
                                          <p:spTgt spid="181"/>
                                        </p:tgtEl>
                                        <p:attrNameLst>
                                          <p:attrName>fill.type</p:attrName>
                                        </p:attrNameLst>
                                      </p:cBhvr>
                                      <p:to>
                                        <p:strVal val="solid"/>
                                      </p:to>
                                    </p:set>
                                    <p:set>
                                      <p:cBhvr>
                                        <p:cTn id="37" dur="500" fill="hold"/>
                                        <p:tgtEl>
                                          <p:spTgt spid="18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80"/>
                                        </p:tgtEl>
                                        <p:attrNameLst>
                                          <p:attrName>style.color</p:attrName>
                                        </p:attrNameLst>
                                      </p:cBhvr>
                                      <p:to>
                                        <a:schemeClr val="accent2"/>
                                      </p:to>
                                    </p:animClr>
                                    <p:animClr clrSpc="rgb" dir="cw">
                                      <p:cBhvr>
                                        <p:cTn id="40" dur="500" fill="hold"/>
                                        <p:tgtEl>
                                          <p:spTgt spid="180"/>
                                        </p:tgtEl>
                                        <p:attrNameLst>
                                          <p:attrName>fillcolor</p:attrName>
                                        </p:attrNameLst>
                                      </p:cBhvr>
                                      <p:to>
                                        <a:schemeClr val="accent2"/>
                                      </p:to>
                                    </p:animClr>
                                    <p:set>
                                      <p:cBhvr>
                                        <p:cTn id="41" dur="500" fill="hold"/>
                                        <p:tgtEl>
                                          <p:spTgt spid="180"/>
                                        </p:tgtEl>
                                        <p:attrNameLst>
                                          <p:attrName>fill.type</p:attrName>
                                        </p:attrNameLst>
                                      </p:cBhvr>
                                      <p:to>
                                        <p:strVal val="solid"/>
                                      </p:to>
                                    </p:set>
                                    <p:set>
                                      <p:cBhvr>
                                        <p:cTn id="42" dur="500" fill="hold"/>
                                        <p:tgtEl>
                                          <p:spTgt spid="180"/>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79"/>
                                        </p:tgtEl>
                                        <p:attrNameLst>
                                          <p:attrName>style.color</p:attrName>
                                        </p:attrNameLst>
                                      </p:cBhvr>
                                      <p:to>
                                        <a:schemeClr val="accent2"/>
                                      </p:to>
                                    </p:animClr>
                                    <p:animClr clrSpc="rgb" dir="cw">
                                      <p:cBhvr>
                                        <p:cTn id="45" dur="500" fill="hold"/>
                                        <p:tgtEl>
                                          <p:spTgt spid="179"/>
                                        </p:tgtEl>
                                        <p:attrNameLst>
                                          <p:attrName>fillcolor</p:attrName>
                                        </p:attrNameLst>
                                      </p:cBhvr>
                                      <p:to>
                                        <a:schemeClr val="accent2"/>
                                      </p:to>
                                    </p:animClr>
                                    <p:set>
                                      <p:cBhvr>
                                        <p:cTn id="46" dur="500" fill="hold"/>
                                        <p:tgtEl>
                                          <p:spTgt spid="179"/>
                                        </p:tgtEl>
                                        <p:attrNameLst>
                                          <p:attrName>fill.type</p:attrName>
                                        </p:attrNameLst>
                                      </p:cBhvr>
                                      <p:to>
                                        <p:strVal val="solid"/>
                                      </p:to>
                                    </p:set>
                                    <p:set>
                                      <p:cBhvr>
                                        <p:cTn id="47" dur="500" fill="hold"/>
                                        <p:tgtEl>
                                          <p:spTgt spid="179"/>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87"/>
                                        </p:tgtEl>
                                        <p:attrNameLst>
                                          <p:attrName>style.color</p:attrName>
                                        </p:attrNameLst>
                                      </p:cBhvr>
                                      <p:to>
                                        <a:schemeClr val="accent2"/>
                                      </p:to>
                                    </p:animClr>
                                    <p:animClr clrSpc="rgb" dir="cw">
                                      <p:cBhvr>
                                        <p:cTn id="50" dur="500" fill="hold"/>
                                        <p:tgtEl>
                                          <p:spTgt spid="187"/>
                                        </p:tgtEl>
                                        <p:attrNameLst>
                                          <p:attrName>fillcolor</p:attrName>
                                        </p:attrNameLst>
                                      </p:cBhvr>
                                      <p:to>
                                        <a:schemeClr val="accent2"/>
                                      </p:to>
                                    </p:animClr>
                                    <p:set>
                                      <p:cBhvr>
                                        <p:cTn id="51" dur="500" fill="hold"/>
                                        <p:tgtEl>
                                          <p:spTgt spid="187"/>
                                        </p:tgtEl>
                                        <p:attrNameLst>
                                          <p:attrName>fill.type</p:attrName>
                                        </p:attrNameLst>
                                      </p:cBhvr>
                                      <p:to>
                                        <p:strVal val="solid"/>
                                      </p:to>
                                    </p:set>
                                    <p:set>
                                      <p:cBhvr>
                                        <p:cTn id="52" dur="500" fill="hold"/>
                                        <p:tgtEl>
                                          <p:spTgt spid="187"/>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186"/>
                                        </p:tgtEl>
                                      </p:cBhvr>
                                    </p:animEffect>
                                    <p:set>
                                      <p:cBhvr>
                                        <p:cTn id="57" dur="1" fill="hold">
                                          <p:stCondLst>
                                            <p:cond delay="1999"/>
                                          </p:stCondLst>
                                        </p:cTn>
                                        <p:tgtEl>
                                          <p:spTgt spid="186"/>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5"/>
                                        </p:tgtEl>
                                      </p:cBhvr>
                                    </p:animEffect>
                                    <p:set>
                                      <p:cBhvr>
                                        <p:cTn id="60" dur="1" fill="hold">
                                          <p:stCondLst>
                                            <p:cond delay="1999"/>
                                          </p:stCondLst>
                                        </p:cTn>
                                        <p:tgtEl>
                                          <p:spTgt spid="185"/>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184"/>
                                        </p:tgtEl>
                                      </p:cBhvr>
                                    </p:animEffect>
                                    <p:set>
                                      <p:cBhvr>
                                        <p:cTn id="63" dur="1" fill="hold">
                                          <p:stCondLst>
                                            <p:cond delay="1999"/>
                                          </p:stCondLst>
                                        </p:cTn>
                                        <p:tgtEl>
                                          <p:spTgt spid="184"/>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183"/>
                                        </p:tgtEl>
                                      </p:cBhvr>
                                    </p:animEffect>
                                    <p:set>
                                      <p:cBhvr>
                                        <p:cTn id="66" dur="1" fill="hold">
                                          <p:stCondLst>
                                            <p:cond delay="1999"/>
                                          </p:stCondLst>
                                        </p:cTn>
                                        <p:tgtEl>
                                          <p:spTgt spid="183"/>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182"/>
                                        </p:tgtEl>
                                      </p:cBhvr>
                                    </p:animEffect>
                                    <p:set>
                                      <p:cBhvr>
                                        <p:cTn id="69" dur="1" fill="hold">
                                          <p:stCondLst>
                                            <p:cond delay="1999"/>
                                          </p:stCondLst>
                                        </p:cTn>
                                        <p:tgtEl>
                                          <p:spTgt spid="182"/>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181"/>
                                        </p:tgtEl>
                                      </p:cBhvr>
                                    </p:animEffect>
                                    <p:set>
                                      <p:cBhvr>
                                        <p:cTn id="72" dur="1" fill="hold">
                                          <p:stCondLst>
                                            <p:cond delay="1999"/>
                                          </p:stCondLst>
                                        </p:cTn>
                                        <p:tgtEl>
                                          <p:spTgt spid="181"/>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180"/>
                                        </p:tgtEl>
                                      </p:cBhvr>
                                    </p:animEffect>
                                    <p:set>
                                      <p:cBhvr>
                                        <p:cTn id="75" dur="1" fill="hold">
                                          <p:stCondLst>
                                            <p:cond delay="1999"/>
                                          </p:stCondLst>
                                        </p:cTn>
                                        <p:tgtEl>
                                          <p:spTgt spid="180"/>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179"/>
                                        </p:tgtEl>
                                      </p:cBhvr>
                                    </p:animEffect>
                                    <p:set>
                                      <p:cBhvr>
                                        <p:cTn id="78" dur="1" fill="hold">
                                          <p:stCondLst>
                                            <p:cond delay="1999"/>
                                          </p:stCondLst>
                                        </p:cTn>
                                        <p:tgtEl>
                                          <p:spTgt spid="17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187"/>
                                        </p:tgtEl>
                                      </p:cBhvr>
                                    </p:animEffect>
                                    <p:set>
                                      <p:cBhvr>
                                        <p:cTn id="81" dur="1" fill="hold">
                                          <p:stCondLst>
                                            <p:cond delay="1999"/>
                                          </p:stCondLst>
                                        </p:cTn>
                                        <p:tgtEl>
                                          <p:spTgt spid="187"/>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7"/>
                                        </p:tgtEl>
                                      </p:cBhvr>
                                    </p:animEffect>
                                    <p:set>
                                      <p:cBhvr>
                                        <p:cTn id="84"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5" restart="whenNotActive" fill="hold" evtFilter="cancelBubble" nodeType="interactiveSeq">
                <p:stCondLst>
                  <p:cond evt="onClick" delay="0">
                    <p:tgtEl>
                      <p:spTgt spid="148"/>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88"/>
                                        </p:tgtEl>
                                        <p:attrNameLst>
                                          <p:attrName>style.visibility</p:attrName>
                                        </p:attrNameLst>
                                      </p:cBhvr>
                                      <p:to>
                                        <p:strVal val="visible"/>
                                      </p:to>
                                    </p:set>
                                    <p:animEffect transition="in" filter="circle(in)">
                                      <p:cBhvr>
                                        <p:cTn id="90" dur="2000"/>
                                        <p:tgtEl>
                                          <p:spTgt spid="188"/>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77"/>
                                        </p:tgtEl>
                                        <p:attrNameLst>
                                          <p:attrName>style.color</p:attrName>
                                        </p:attrNameLst>
                                      </p:cBhvr>
                                      <p:to>
                                        <a:schemeClr val="accent2"/>
                                      </p:to>
                                    </p:animClr>
                                    <p:animClr clrSpc="rgb" dir="cw">
                                      <p:cBhvr>
                                        <p:cTn id="93" dur="500" fill="hold"/>
                                        <p:tgtEl>
                                          <p:spTgt spid="177"/>
                                        </p:tgtEl>
                                        <p:attrNameLst>
                                          <p:attrName>fillcolor</p:attrName>
                                        </p:attrNameLst>
                                      </p:cBhvr>
                                      <p:to>
                                        <a:schemeClr val="accent2"/>
                                      </p:to>
                                    </p:animClr>
                                    <p:set>
                                      <p:cBhvr>
                                        <p:cTn id="94" dur="500" fill="hold"/>
                                        <p:tgtEl>
                                          <p:spTgt spid="177"/>
                                        </p:tgtEl>
                                        <p:attrNameLst>
                                          <p:attrName>fill.type</p:attrName>
                                        </p:attrNameLst>
                                      </p:cBhvr>
                                      <p:to>
                                        <p:strVal val="solid"/>
                                      </p:to>
                                    </p:set>
                                    <p:set>
                                      <p:cBhvr>
                                        <p:cTn id="95" dur="500" fill="hold"/>
                                        <p:tgtEl>
                                          <p:spTgt spid="177"/>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76"/>
                                        </p:tgtEl>
                                        <p:attrNameLst>
                                          <p:attrName>style.color</p:attrName>
                                        </p:attrNameLst>
                                      </p:cBhvr>
                                      <p:to>
                                        <a:schemeClr val="accent2"/>
                                      </p:to>
                                    </p:animClr>
                                    <p:animClr clrSpc="rgb" dir="cw">
                                      <p:cBhvr>
                                        <p:cTn id="98" dur="500" fill="hold"/>
                                        <p:tgtEl>
                                          <p:spTgt spid="176"/>
                                        </p:tgtEl>
                                        <p:attrNameLst>
                                          <p:attrName>fillcolor</p:attrName>
                                        </p:attrNameLst>
                                      </p:cBhvr>
                                      <p:to>
                                        <a:schemeClr val="accent2"/>
                                      </p:to>
                                    </p:animClr>
                                    <p:set>
                                      <p:cBhvr>
                                        <p:cTn id="99" dur="500" fill="hold"/>
                                        <p:tgtEl>
                                          <p:spTgt spid="176"/>
                                        </p:tgtEl>
                                        <p:attrNameLst>
                                          <p:attrName>fill.type</p:attrName>
                                        </p:attrNameLst>
                                      </p:cBhvr>
                                      <p:to>
                                        <p:strVal val="solid"/>
                                      </p:to>
                                    </p:set>
                                    <p:set>
                                      <p:cBhvr>
                                        <p:cTn id="100" dur="500" fill="hold"/>
                                        <p:tgtEl>
                                          <p:spTgt spid="176"/>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75"/>
                                        </p:tgtEl>
                                        <p:attrNameLst>
                                          <p:attrName>style.color</p:attrName>
                                        </p:attrNameLst>
                                      </p:cBhvr>
                                      <p:to>
                                        <a:schemeClr val="accent2"/>
                                      </p:to>
                                    </p:animClr>
                                    <p:animClr clrSpc="rgb" dir="cw">
                                      <p:cBhvr>
                                        <p:cTn id="103" dur="500" fill="hold"/>
                                        <p:tgtEl>
                                          <p:spTgt spid="175"/>
                                        </p:tgtEl>
                                        <p:attrNameLst>
                                          <p:attrName>fillcolor</p:attrName>
                                        </p:attrNameLst>
                                      </p:cBhvr>
                                      <p:to>
                                        <a:schemeClr val="accent2"/>
                                      </p:to>
                                    </p:animClr>
                                    <p:set>
                                      <p:cBhvr>
                                        <p:cTn id="104" dur="500" fill="hold"/>
                                        <p:tgtEl>
                                          <p:spTgt spid="175"/>
                                        </p:tgtEl>
                                        <p:attrNameLst>
                                          <p:attrName>fill.type</p:attrName>
                                        </p:attrNameLst>
                                      </p:cBhvr>
                                      <p:to>
                                        <p:strVal val="solid"/>
                                      </p:to>
                                    </p:set>
                                    <p:set>
                                      <p:cBhvr>
                                        <p:cTn id="105" dur="500" fill="hold"/>
                                        <p:tgtEl>
                                          <p:spTgt spid="175"/>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74"/>
                                        </p:tgtEl>
                                        <p:attrNameLst>
                                          <p:attrName>style.color</p:attrName>
                                        </p:attrNameLst>
                                      </p:cBhvr>
                                      <p:to>
                                        <a:schemeClr val="accent2"/>
                                      </p:to>
                                    </p:animClr>
                                    <p:animClr clrSpc="rgb" dir="cw">
                                      <p:cBhvr>
                                        <p:cTn id="108" dur="500" fill="hold"/>
                                        <p:tgtEl>
                                          <p:spTgt spid="174"/>
                                        </p:tgtEl>
                                        <p:attrNameLst>
                                          <p:attrName>fillcolor</p:attrName>
                                        </p:attrNameLst>
                                      </p:cBhvr>
                                      <p:to>
                                        <a:schemeClr val="accent2"/>
                                      </p:to>
                                    </p:animClr>
                                    <p:set>
                                      <p:cBhvr>
                                        <p:cTn id="109" dur="500" fill="hold"/>
                                        <p:tgtEl>
                                          <p:spTgt spid="174"/>
                                        </p:tgtEl>
                                        <p:attrNameLst>
                                          <p:attrName>fill.type</p:attrName>
                                        </p:attrNameLst>
                                      </p:cBhvr>
                                      <p:to>
                                        <p:strVal val="solid"/>
                                      </p:to>
                                    </p:set>
                                    <p:set>
                                      <p:cBhvr>
                                        <p:cTn id="110" dur="500" fill="hold"/>
                                        <p:tgtEl>
                                          <p:spTgt spid="174"/>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73"/>
                                        </p:tgtEl>
                                        <p:attrNameLst>
                                          <p:attrName>style.color</p:attrName>
                                        </p:attrNameLst>
                                      </p:cBhvr>
                                      <p:to>
                                        <a:schemeClr val="accent2"/>
                                      </p:to>
                                    </p:animClr>
                                    <p:animClr clrSpc="rgb" dir="cw">
                                      <p:cBhvr>
                                        <p:cTn id="113" dur="500" fill="hold"/>
                                        <p:tgtEl>
                                          <p:spTgt spid="173"/>
                                        </p:tgtEl>
                                        <p:attrNameLst>
                                          <p:attrName>fillcolor</p:attrName>
                                        </p:attrNameLst>
                                      </p:cBhvr>
                                      <p:to>
                                        <a:schemeClr val="accent2"/>
                                      </p:to>
                                    </p:animClr>
                                    <p:set>
                                      <p:cBhvr>
                                        <p:cTn id="114" dur="500" fill="hold"/>
                                        <p:tgtEl>
                                          <p:spTgt spid="173"/>
                                        </p:tgtEl>
                                        <p:attrNameLst>
                                          <p:attrName>fill.type</p:attrName>
                                        </p:attrNameLst>
                                      </p:cBhvr>
                                      <p:to>
                                        <p:strVal val="solid"/>
                                      </p:to>
                                    </p:set>
                                    <p:set>
                                      <p:cBhvr>
                                        <p:cTn id="115" dur="500" fill="hold"/>
                                        <p:tgtEl>
                                          <p:spTgt spid="173"/>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72"/>
                                        </p:tgtEl>
                                        <p:attrNameLst>
                                          <p:attrName>style.color</p:attrName>
                                        </p:attrNameLst>
                                      </p:cBhvr>
                                      <p:to>
                                        <a:schemeClr val="accent2"/>
                                      </p:to>
                                    </p:animClr>
                                    <p:animClr clrSpc="rgb" dir="cw">
                                      <p:cBhvr>
                                        <p:cTn id="118" dur="500" fill="hold"/>
                                        <p:tgtEl>
                                          <p:spTgt spid="172"/>
                                        </p:tgtEl>
                                        <p:attrNameLst>
                                          <p:attrName>fillcolor</p:attrName>
                                        </p:attrNameLst>
                                      </p:cBhvr>
                                      <p:to>
                                        <a:schemeClr val="accent2"/>
                                      </p:to>
                                    </p:animClr>
                                    <p:set>
                                      <p:cBhvr>
                                        <p:cTn id="119" dur="500" fill="hold"/>
                                        <p:tgtEl>
                                          <p:spTgt spid="172"/>
                                        </p:tgtEl>
                                        <p:attrNameLst>
                                          <p:attrName>fill.type</p:attrName>
                                        </p:attrNameLst>
                                      </p:cBhvr>
                                      <p:to>
                                        <p:strVal val="solid"/>
                                      </p:to>
                                    </p:set>
                                    <p:set>
                                      <p:cBhvr>
                                        <p:cTn id="120" dur="500" fill="hold"/>
                                        <p:tgtEl>
                                          <p:spTgt spid="172"/>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70"/>
                                        </p:tgtEl>
                                        <p:attrNameLst>
                                          <p:attrName>style.color</p:attrName>
                                        </p:attrNameLst>
                                      </p:cBhvr>
                                      <p:to>
                                        <a:schemeClr val="accent2"/>
                                      </p:to>
                                    </p:animClr>
                                    <p:animClr clrSpc="rgb" dir="cw">
                                      <p:cBhvr>
                                        <p:cTn id="123" dur="500" fill="hold"/>
                                        <p:tgtEl>
                                          <p:spTgt spid="170"/>
                                        </p:tgtEl>
                                        <p:attrNameLst>
                                          <p:attrName>fillcolor</p:attrName>
                                        </p:attrNameLst>
                                      </p:cBhvr>
                                      <p:to>
                                        <a:schemeClr val="accent2"/>
                                      </p:to>
                                    </p:animClr>
                                    <p:set>
                                      <p:cBhvr>
                                        <p:cTn id="124" dur="500" fill="hold"/>
                                        <p:tgtEl>
                                          <p:spTgt spid="170"/>
                                        </p:tgtEl>
                                        <p:attrNameLst>
                                          <p:attrName>fill.type</p:attrName>
                                        </p:attrNameLst>
                                      </p:cBhvr>
                                      <p:to>
                                        <p:strVal val="solid"/>
                                      </p:to>
                                    </p:set>
                                    <p:set>
                                      <p:cBhvr>
                                        <p:cTn id="125" dur="500" fill="hold"/>
                                        <p:tgtEl>
                                          <p:spTgt spid="170"/>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71"/>
                                        </p:tgtEl>
                                        <p:attrNameLst>
                                          <p:attrName>style.color</p:attrName>
                                        </p:attrNameLst>
                                      </p:cBhvr>
                                      <p:to>
                                        <a:schemeClr val="accent2"/>
                                      </p:to>
                                    </p:animClr>
                                    <p:animClr clrSpc="rgb" dir="cw">
                                      <p:cBhvr>
                                        <p:cTn id="128" dur="500" fill="hold"/>
                                        <p:tgtEl>
                                          <p:spTgt spid="171"/>
                                        </p:tgtEl>
                                        <p:attrNameLst>
                                          <p:attrName>fillcolor</p:attrName>
                                        </p:attrNameLst>
                                      </p:cBhvr>
                                      <p:to>
                                        <a:schemeClr val="accent2"/>
                                      </p:to>
                                    </p:animClr>
                                    <p:set>
                                      <p:cBhvr>
                                        <p:cTn id="129" dur="500" fill="hold"/>
                                        <p:tgtEl>
                                          <p:spTgt spid="171"/>
                                        </p:tgtEl>
                                        <p:attrNameLst>
                                          <p:attrName>fill.type</p:attrName>
                                        </p:attrNameLst>
                                      </p:cBhvr>
                                      <p:to>
                                        <p:strVal val="solid"/>
                                      </p:to>
                                    </p:set>
                                    <p:set>
                                      <p:cBhvr>
                                        <p:cTn id="130" dur="500" fill="hold"/>
                                        <p:tgtEl>
                                          <p:spTgt spid="171"/>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178"/>
                                        </p:tgtEl>
                                        <p:attrNameLst>
                                          <p:attrName>style.color</p:attrName>
                                        </p:attrNameLst>
                                      </p:cBhvr>
                                      <p:to>
                                        <a:schemeClr val="accent2"/>
                                      </p:to>
                                    </p:animClr>
                                    <p:animClr clrSpc="rgb" dir="cw">
                                      <p:cBhvr>
                                        <p:cTn id="133" dur="500" fill="hold"/>
                                        <p:tgtEl>
                                          <p:spTgt spid="178"/>
                                        </p:tgtEl>
                                        <p:attrNameLst>
                                          <p:attrName>fillcolor</p:attrName>
                                        </p:attrNameLst>
                                      </p:cBhvr>
                                      <p:to>
                                        <a:schemeClr val="accent2"/>
                                      </p:to>
                                    </p:animClr>
                                    <p:set>
                                      <p:cBhvr>
                                        <p:cTn id="134" dur="500" fill="hold"/>
                                        <p:tgtEl>
                                          <p:spTgt spid="178"/>
                                        </p:tgtEl>
                                        <p:attrNameLst>
                                          <p:attrName>fill.type</p:attrName>
                                        </p:attrNameLst>
                                      </p:cBhvr>
                                      <p:to>
                                        <p:strVal val="solid"/>
                                      </p:to>
                                    </p:set>
                                    <p:set>
                                      <p:cBhvr>
                                        <p:cTn id="135" dur="500" fill="hold"/>
                                        <p:tgtEl>
                                          <p:spTgt spid="178"/>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6" presetClass="exit" presetSubtype="32" fill="hold" grpId="1" nodeType="clickEffect">
                                  <p:stCondLst>
                                    <p:cond delay="0"/>
                                  </p:stCondLst>
                                  <p:childTnLst>
                                    <p:animEffect transition="out" filter="circle(out)">
                                      <p:cBhvr>
                                        <p:cTn id="139" dur="2000"/>
                                        <p:tgtEl>
                                          <p:spTgt spid="177"/>
                                        </p:tgtEl>
                                      </p:cBhvr>
                                    </p:animEffect>
                                    <p:set>
                                      <p:cBhvr>
                                        <p:cTn id="140" dur="1" fill="hold">
                                          <p:stCondLst>
                                            <p:cond delay="1999"/>
                                          </p:stCondLst>
                                        </p:cTn>
                                        <p:tgtEl>
                                          <p:spTgt spid="177"/>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76"/>
                                        </p:tgtEl>
                                      </p:cBhvr>
                                    </p:animEffect>
                                    <p:set>
                                      <p:cBhvr>
                                        <p:cTn id="143" dur="1" fill="hold">
                                          <p:stCondLst>
                                            <p:cond delay="1999"/>
                                          </p:stCondLst>
                                        </p:cTn>
                                        <p:tgtEl>
                                          <p:spTgt spid="176"/>
                                        </p:tgtEl>
                                        <p:attrNameLst>
                                          <p:attrName>style.visibility</p:attrName>
                                        </p:attrNameLst>
                                      </p:cBhvr>
                                      <p:to>
                                        <p:strVal val="hidden"/>
                                      </p:to>
                                    </p:set>
                                  </p:childTnLst>
                                </p:cTn>
                              </p:par>
                              <p:par>
                                <p:cTn id="144" presetID="6" presetClass="exit" presetSubtype="32" fill="hold" grpId="1" nodeType="withEffect">
                                  <p:stCondLst>
                                    <p:cond delay="0"/>
                                  </p:stCondLst>
                                  <p:childTnLst>
                                    <p:animEffect transition="out" filter="circle(out)">
                                      <p:cBhvr>
                                        <p:cTn id="145" dur="2000"/>
                                        <p:tgtEl>
                                          <p:spTgt spid="175"/>
                                        </p:tgtEl>
                                      </p:cBhvr>
                                    </p:animEffect>
                                    <p:set>
                                      <p:cBhvr>
                                        <p:cTn id="146" dur="1" fill="hold">
                                          <p:stCondLst>
                                            <p:cond delay="1999"/>
                                          </p:stCondLst>
                                        </p:cTn>
                                        <p:tgtEl>
                                          <p:spTgt spid="175"/>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2000"/>
                                        <p:tgtEl>
                                          <p:spTgt spid="174"/>
                                        </p:tgtEl>
                                      </p:cBhvr>
                                    </p:animEffect>
                                    <p:set>
                                      <p:cBhvr>
                                        <p:cTn id="149" dur="1" fill="hold">
                                          <p:stCondLst>
                                            <p:cond delay="1999"/>
                                          </p:stCondLst>
                                        </p:cTn>
                                        <p:tgtEl>
                                          <p:spTgt spid="174"/>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2000"/>
                                        <p:tgtEl>
                                          <p:spTgt spid="173"/>
                                        </p:tgtEl>
                                      </p:cBhvr>
                                    </p:animEffect>
                                    <p:set>
                                      <p:cBhvr>
                                        <p:cTn id="152" dur="1" fill="hold">
                                          <p:stCondLst>
                                            <p:cond delay="1999"/>
                                          </p:stCondLst>
                                        </p:cTn>
                                        <p:tgtEl>
                                          <p:spTgt spid="173"/>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2000"/>
                                        <p:tgtEl>
                                          <p:spTgt spid="172"/>
                                        </p:tgtEl>
                                      </p:cBhvr>
                                    </p:animEffect>
                                    <p:set>
                                      <p:cBhvr>
                                        <p:cTn id="155" dur="1" fill="hold">
                                          <p:stCondLst>
                                            <p:cond delay="1999"/>
                                          </p:stCondLst>
                                        </p:cTn>
                                        <p:tgtEl>
                                          <p:spTgt spid="172"/>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2000"/>
                                        <p:tgtEl>
                                          <p:spTgt spid="170"/>
                                        </p:tgtEl>
                                      </p:cBhvr>
                                    </p:animEffect>
                                    <p:set>
                                      <p:cBhvr>
                                        <p:cTn id="158" dur="1" fill="hold">
                                          <p:stCondLst>
                                            <p:cond delay="1999"/>
                                          </p:stCondLst>
                                        </p:cTn>
                                        <p:tgtEl>
                                          <p:spTgt spid="170"/>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2000"/>
                                        <p:tgtEl>
                                          <p:spTgt spid="171"/>
                                        </p:tgtEl>
                                      </p:cBhvr>
                                    </p:animEffect>
                                    <p:set>
                                      <p:cBhvr>
                                        <p:cTn id="161" dur="1" fill="hold">
                                          <p:stCondLst>
                                            <p:cond delay="1999"/>
                                          </p:stCondLst>
                                        </p:cTn>
                                        <p:tgtEl>
                                          <p:spTgt spid="171"/>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2000"/>
                                        <p:tgtEl>
                                          <p:spTgt spid="178"/>
                                        </p:tgtEl>
                                      </p:cBhvr>
                                    </p:animEffect>
                                    <p:set>
                                      <p:cBhvr>
                                        <p:cTn id="164" dur="1" fill="hold">
                                          <p:stCondLst>
                                            <p:cond delay="1999"/>
                                          </p:stCondLst>
                                        </p:cTn>
                                        <p:tgtEl>
                                          <p:spTgt spid="178"/>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2000"/>
                                        <p:tgtEl>
                                          <p:spTgt spid="188"/>
                                        </p:tgtEl>
                                      </p:cBhvr>
                                    </p:animEffect>
                                    <p:set>
                                      <p:cBhvr>
                                        <p:cTn id="167" dur="1" fill="hold">
                                          <p:stCondLst>
                                            <p:cond delay="1999"/>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68" restart="whenNotActive" fill="hold" evtFilter="cancelBubble" nodeType="interactiveSeq">
                <p:stCondLst>
                  <p:cond evt="onClick" delay="0">
                    <p:tgtEl>
                      <p:spTgt spid="149"/>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189"/>
                                        </p:tgtEl>
                                        <p:attrNameLst>
                                          <p:attrName>style.visibility</p:attrName>
                                        </p:attrNameLst>
                                      </p:cBhvr>
                                      <p:to>
                                        <p:strVal val="visible"/>
                                      </p:to>
                                    </p:set>
                                    <p:animEffect transition="in" filter="circle(in)">
                                      <p:cBhvr>
                                        <p:cTn id="173" dur="2000"/>
                                        <p:tgtEl>
                                          <p:spTgt spid="189"/>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53"/>
                                        </p:tgtEl>
                                        <p:attrNameLst>
                                          <p:attrName>style.color</p:attrName>
                                        </p:attrNameLst>
                                      </p:cBhvr>
                                      <p:to>
                                        <a:schemeClr val="accent2"/>
                                      </p:to>
                                    </p:animClr>
                                    <p:animClr clrSpc="rgb" dir="cw">
                                      <p:cBhvr>
                                        <p:cTn id="176" dur="500" fill="hold"/>
                                        <p:tgtEl>
                                          <p:spTgt spid="153"/>
                                        </p:tgtEl>
                                        <p:attrNameLst>
                                          <p:attrName>fillcolor</p:attrName>
                                        </p:attrNameLst>
                                      </p:cBhvr>
                                      <p:to>
                                        <a:schemeClr val="accent2"/>
                                      </p:to>
                                    </p:animClr>
                                    <p:set>
                                      <p:cBhvr>
                                        <p:cTn id="177" dur="500" fill="hold"/>
                                        <p:tgtEl>
                                          <p:spTgt spid="153"/>
                                        </p:tgtEl>
                                        <p:attrNameLst>
                                          <p:attrName>fill.type</p:attrName>
                                        </p:attrNameLst>
                                      </p:cBhvr>
                                      <p:to>
                                        <p:strVal val="solid"/>
                                      </p:to>
                                    </p:set>
                                    <p:set>
                                      <p:cBhvr>
                                        <p:cTn id="178" dur="500" fill="hold"/>
                                        <p:tgtEl>
                                          <p:spTgt spid="153"/>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54"/>
                                        </p:tgtEl>
                                        <p:attrNameLst>
                                          <p:attrName>style.color</p:attrName>
                                        </p:attrNameLst>
                                      </p:cBhvr>
                                      <p:to>
                                        <a:schemeClr val="accent2"/>
                                      </p:to>
                                    </p:animClr>
                                    <p:animClr clrSpc="rgb" dir="cw">
                                      <p:cBhvr>
                                        <p:cTn id="181" dur="500" fill="hold"/>
                                        <p:tgtEl>
                                          <p:spTgt spid="154"/>
                                        </p:tgtEl>
                                        <p:attrNameLst>
                                          <p:attrName>fillcolor</p:attrName>
                                        </p:attrNameLst>
                                      </p:cBhvr>
                                      <p:to>
                                        <a:schemeClr val="accent2"/>
                                      </p:to>
                                    </p:animClr>
                                    <p:set>
                                      <p:cBhvr>
                                        <p:cTn id="182" dur="500" fill="hold"/>
                                        <p:tgtEl>
                                          <p:spTgt spid="154"/>
                                        </p:tgtEl>
                                        <p:attrNameLst>
                                          <p:attrName>fill.type</p:attrName>
                                        </p:attrNameLst>
                                      </p:cBhvr>
                                      <p:to>
                                        <p:strVal val="solid"/>
                                      </p:to>
                                    </p:set>
                                    <p:set>
                                      <p:cBhvr>
                                        <p:cTn id="183" dur="500" fill="hold"/>
                                        <p:tgtEl>
                                          <p:spTgt spid="154"/>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55"/>
                                        </p:tgtEl>
                                        <p:attrNameLst>
                                          <p:attrName>style.color</p:attrName>
                                        </p:attrNameLst>
                                      </p:cBhvr>
                                      <p:to>
                                        <a:schemeClr val="accent2"/>
                                      </p:to>
                                    </p:animClr>
                                    <p:animClr clrSpc="rgb" dir="cw">
                                      <p:cBhvr>
                                        <p:cTn id="186" dur="500" fill="hold"/>
                                        <p:tgtEl>
                                          <p:spTgt spid="155"/>
                                        </p:tgtEl>
                                        <p:attrNameLst>
                                          <p:attrName>fillcolor</p:attrName>
                                        </p:attrNameLst>
                                      </p:cBhvr>
                                      <p:to>
                                        <a:schemeClr val="accent2"/>
                                      </p:to>
                                    </p:animClr>
                                    <p:set>
                                      <p:cBhvr>
                                        <p:cTn id="187" dur="500" fill="hold"/>
                                        <p:tgtEl>
                                          <p:spTgt spid="155"/>
                                        </p:tgtEl>
                                        <p:attrNameLst>
                                          <p:attrName>fill.type</p:attrName>
                                        </p:attrNameLst>
                                      </p:cBhvr>
                                      <p:to>
                                        <p:strVal val="solid"/>
                                      </p:to>
                                    </p:set>
                                    <p:set>
                                      <p:cBhvr>
                                        <p:cTn id="188" dur="500" fill="hold"/>
                                        <p:tgtEl>
                                          <p:spTgt spid="155"/>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56"/>
                                        </p:tgtEl>
                                        <p:attrNameLst>
                                          <p:attrName>style.color</p:attrName>
                                        </p:attrNameLst>
                                      </p:cBhvr>
                                      <p:to>
                                        <a:schemeClr val="accent2"/>
                                      </p:to>
                                    </p:animClr>
                                    <p:animClr clrSpc="rgb" dir="cw">
                                      <p:cBhvr>
                                        <p:cTn id="191" dur="500" fill="hold"/>
                                        <p:tgtEl>
                                          <p:spTgt spid="156"/>
                                        </p:tgtEl>
                                        <p:attrNameLst>
                                          <p:attrName>fillcolor</p:attrName>
                                        </p:attrNameLst>
                                      </p:cBhvr>
                                      <p:to>
                                        <a:schemeClr val="accent2"/>
                                      </p:to>
                                    </p:animClr>
                                    <p:set>
                                      <p:cBhvr>
                                        <p:cTn id="192" dur="500" fill="hold"/>
                                        <p:tgtEl>
                                          <p:spTgt spid="156"/>
                                        </p:tgtEl>
                                        <p:attrNameLst>
                                          <p:attrName>fill.type</p:attrName>
                                        </p:attrNameLst>
                                      </p:cBhvr>
                                      <p:to>
                                        <p:strVal val="solid"/>
                                      </p:to>
                                    </p:set>
                                    <p:set>
                                      <p:cBhvr>
                                        <p:cTn id="193" dur="500" fill="hold"/>
                                        <p:tgtEl>
                                          <p:spTgt spid="156"/>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57"/>
                                        </p:tgtEl>
                                        <p:attrNameLst>
                                          <p:attrName>style.color</p:attrName>
                                        </p:attrNameLst>
                                      </p:cBhvr>
                                      <p:to>
                                        <a:schemeClr val="accent2"/>
                                      </p:to>
                                    </p:animClr>
                                    <p:animClr clrSpc="rgb" dir="cw">
                                      <p:cBhvr>
                                        <p:cTn id="196" dur="500" fill="hold"/>
                                        <p:tgtEl>
                                          <p:spTgt spid="157"/>
                                        </p:tgtEl>
                                        <p:attrNameLst>
                                          <p:attrName>fillcolor</p:attrName>
                                        </p:attrNameLst>
                                      </p:cBhvr>
                                      <p:to>
                                        <a:schemeClr val="accent2"/>
                                      </p:to>
                                    </p:animClr>
                                    <p:set>
                                      <p:cBhvr>
                                        <p:cTn id="197" dur="500" fill="hold"/>
                                        <p:tgtEl>
                                          <p:spTgt spid="157"/>
                                        </p:tgtEl>
                                        <p:attrNameLst>
                                          <p:attrName>fill.type</p:attrName>
                                        </p:attrNameLst>
                                      </p:cBhvr>
                                      <p:to>
                                        <p:strVal val="solid"/>
                                      </p:to>
                                    </p:set>
                                    <p:set>
                                      <p:cBhvr>
                                        <p:cTn id="198" dur="500" fill="hold"/>
                                        <p:tgtEl>
                                          <p:spTgt spid="157"/>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58"/>
                                        </p:tgtEl>
                                        <p:attrNameLst>
                                          <p:attrName>style.color</p:attrName>
                                        </p:attrNameLst>
                                      </p:cBhvr>
                                      <p:to>
                                        <a:schemeClr val="accent2"/>
                                      </p:to>
                                    </p:animClr>
                                    <p:animClr clrSpc="rgb" dir="cw">
                                      <p:cBhvr>
                                        <p:cTn id="201" dur="500" fill="hold"/>
                                        <p:tgtEl>
                                          <p:spTgt spid="158"/>
                                        </p:tgtEl>
                                        <p:attrNameLst>
                                          <p:attrName>fillcolor</p:attrName>
                                        </p:attrNameLst>
                                      </p:cBhvr>
                                      <p:to>
                                        <a:schemeClr val="accent2"/>
                                      </p:to>
                                    </p:animClr>
                                    <p:set>
                                      <p:cBhvr>
                                        <p:cTn id="202" dur="500" fill="hold"/>
                                        <p:tgtEl>
                                          <p:spTgt spid="158"/>
                                        </p:tgtEl>
                                        <p:attrNameLst>
                                          <p:attrName>fill.type</p:attrName>
                                        </p:attrNameLst>
                                      </p:cBhvr>
                                      <p:to>
                                        <p:strVal val="solid"/>
                                      </p:to>
                                    </p:set>
                                    <p:set>
                                      <p:cBhvr>
                                        <p:cTn id="203" dur="500" fill="hold"/>
                                        <p:tgtEl>
                                          <p:spTgt spid="158"/>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59"/>
                                        </p:tgtEl>
                                        <p:attrNameLst>
                                          <p:attrName>style.color</p:attrName>
                                        </p:attrNameLst>
                                      </p:cBhvr>
                                      <p:to>
                                        <a:schemeClr val="accent2"/>
                                      </p:to>
                                    </p:animClr>
                                    <p:animClr clrSpc="rgb" dir="cw">
                                      <p:cBhvr>
                                        <p:cTn id="206" dur="500" fill="hold"/>
                                        <p:tgtEl>
                                          <p:spTgt spid="159"/>
                                        </p:tgtEl>
                                        <p:attrNameLst>
                                          <p:attrName>fillcolor</p:attrName>
                                        </p:attrNameLst>
                                      </p:cBhvr>
                                      <p:to>
                                        <a:schemeClr val="accent2"/>
                                      </p:to>
                                    </p:animClr>
                                    <p:set>
                                      <p:cBhvr>
                                        <p:cTn id="207" dur="500" fill="hold"/>
                                        <p:tgtEl>
                                          <p:spTgt spid="159"/>
                                        </p:tgtEl>
                                        <p:attrNameLst>
                                          <p:attrName>fill.type</p:attrName>
                                        </p:attrNameLst>
                                      </p:cBhvr>
                                      <p:to>
                                        <p:strVal val="solid"/>
                                      </p:to>
                                    </p:set>
                                    <p:set>
                                      <p:cBhvr>
                                        <p:cTn id="208" dur="500" fill="hold"/>
                                        <p:tgtEl>
                                          <p:spTgt spid="159"/>
                                        </p:tgtEl>
                                        <p:attrNameLst>
                                          <p:attrName>fill.on</p:attrName>
                                        </p:attrNameLst>
                                      </p:cBhvr>
                                      <p:to>
                                        <p:strVal val="true"/>
                                      </p:to>
                                    </p:set>
                                  </p:childTnLst>
                                </p:cTn>
                              </p:par>
                              <p:par>
                                <p:cTn id="209" presetID="19" presetClass="emph" presetSubtype="0" fill="hold" grpId="0" nodeType="withEffect">
                                  <p:stCondLst>
                                    <p:cond delay="0"/>
                                  </p:stCondLst>
                                  <p:childTnLst>
                                    <p:animClr clrSpc="rgb" dir="cw">
                                      <p:cBhvr override="childStyle">
                                        <p:cTn id="210" dur="500" fill="hold"/>
                                        <p:tgtEl>
                                          <p:spTgt spid="160"/>
                                        </p:tgtEl>
                                        <p:attrNameLst>
                                          <p:attrName>style.color</p:attrName>
                                        </p:attrNameLst>
                                      </p:cBhvr>
                                      <p:to>
                                        <a:schemeClr val="accent2"/>
                                      </p:to>
                                    </p:animClr>
                                    <p:animClr clrSpc="rgb" dir="cw">
                                      <p:cBhvr>
                                        <p:cTn id="211" dur="500" fill="hold"/>
                                        <p:tgtEl>
                                          <p:spTgt spid="160"/>
                                        </p:tgtEl>
                                        <p:attrNameLst>
                                          <p:attrName>fillcolor</p:attrName>
                                        </p:attrNameLst>
                                      </p:cBhvr>
                                      <p:to>
                                        <a:schemeClr val="accent2"/>
                                      </p:to>
                                    </p:animClr>
                                    <p:set>
                                      <p:cBhvr>
                                        <p:cTn id="212" dur="500" fill="hold"/>
                                        <p:tgtEl>
                                          <p:spTgt spid="160"/>
                                        </p:tgtEl>
                                        <p:attrNameLst>
                                          <p:attrName>fill.type</p:attrName>
                                        </p:attrNameLst>
                                      </p:cBhvr>
                                      <p:to>
                                        <p:strVal val="solid"/>
                                      </p:to>
                                    </p:set>
                                    <p:set>
                                      <p:cBhvr>
                                        <p:cTn id="213" dur="500" fill="hold"/>
                                        <p:tgtEl>
                                          <p:spTgt spid="160"/>
                                        </p:tgtEl>
                                        <p:attrNameLst>
                                          <p:attrName>fill.on</p:attrName>
                                        </p:attrNameLst>
                                      </p:cBhvr>
                                      <p:to>
                                        <p:strVal val="true"/>
                                      </p:to>
                                    </p:set>
                                  </p:childTnLst>
                                </p:cTn>
                              </p:par>
                            </p:childTnLst>
                          </p:cTn>
                        </p:par>
                      </p:childTnLst>
                    </p:cTn>
                  </p:par>
                  <p:par>
                    <p:cTn id="214" fill="hold">
                      <p:stCondLst>
                        <p:cond delay="indefinite"/>
                      </p:stCondLst>
                      <p:childTnLst>
                        <p:par>
                          <p:cTn id="215" fill="hold">
                            <p:stCondLst>
                              <p:cond delay="0"/>
                            </p:stCondLst>
                            <p:childTnLst>
                              <p:par>
                                <p:cTn id="216" presetID="6" presetClass="exit" presetSubtype="32" fill="hold" grpId="1" nodeType="clickEffect">
                                  <p:stCondLst>
                                    <p:cond delay="0"/>
                                  </p:stCondLst>
                                  <p:childTnLst>
                                    <p:animEffect transition="out" filter="circle(out)">
                                      <p:cBhvr>
                                        <p:cTn id="217" dur="2000"/>
                                        <p:tgtEl>
                                          <p:spTgt spid="153"/>
                                        </p:tgtEl>
                                      </p:cBhvr>
                                    </p:animEffect>
                                    <p:set>
                                      <p:cBhvr>
                                        <p:cTn id="218" dur="1" fill="hold">
                                          <p:stCondLst>
                                            <p:cond delay="1999"/>
                                          </p:stCondLst>
                                        </p:cTn>
                                        <p:tgtEl>
                                          <p:spTgt spid="153"/>
                                        </p:tgtEl>
                                        <p:attrNameLst>
                                          <p:attrName>style.visibility</p:attrName>
                                        </p:attrNameLst>
                                      </p:cBhvr>
                                      <p:to>
                                        <p:strVal val="hidden"/>
                                      </p:to>
                                    </p:set>
                                  </p:childTnLst>
                                </p:cTn>
                              </p:par>
                              <p:par>
                                <p:cTn id="219" presetID="6" presetClass="exit" presetSubtype="32" fill="hold" grpId="1" nodeType="withEffect">
                                  <p:stCondLst>
                                    <p:cond delay="0"/>
                                  </p:stCondLst>
                                  <p:childTnLst>
                                    <p:animEffect transition="out" filter="circle(out)">
                                      <p:cBhvr>
                                        <p:cTn id="220" dur="2000"/>
                                        <p:tgtEl>
                                          <p:spTgt spid="154"/>
                                        </p:tgtEl>
                                      </p:cBhvr>
                                    </p:animEffect>
                                    <p:set>
                                      <p:cBhvr>
                                        <p:cTn id="221" dur="1" fill="hold">
                                          <p:stCondLst>
                                            <p:cond delay="1999"/>
                                          </p:stCondLst>
                                        </p:cTn>
                                        <p:tgtEl>
                                          <p:spTgt spid="154"/>
                                        </p:tgtEl>
                                        <p:attrNameLst>
                                          <p:attrName>style.visibility</p:attrName>
                                        </p:attrNameLst>
                                      </p:cBhvr>
                                      <p:to>
                                        <p:strVal val="hidden"/>
                                      </p:to>
                                    </p:set>
                                  </p:childTnLst>
                                </p:cTn>
                              </p:par>
                              <p:par>
                                <p:cTn id="222" presetID="6" presetClass="exit" presetSubtype="32" fill="hold" grpId="1" nodeType="withEffect">
                                  <p:stCondLst>
                                    <p:cond delay="0"/>
                                  </p:stCondLst>
                                  <p:childTnLst>
                                    <p:animEffect transition="out" filter="circle(out)">
                                      <p:cBhvr>
                                        <p:cTn id="223" dur="2000"/>
                                        <p:tgtEl>
                                          <p:spTgt spid="155"/>
                                        </p:tgtEl>
                                      </p:cBhvr>
                                    </p:animEffect>
                                    <p:set>
                                      <p:cBhvr>
                                        <p:cTn id="224" dur="1" fill="hold">
                                          <p:stCondLst>
                                            <p:cond delay="1999"/>
                                          </p:stCondLst>
                                        </p:cTn>
                                        <p:tgtEl>
                                          <p:spTgt spid="155"/>
                                        </p:tgtEl>
                                        <p:attrNameLst>
                                          <p:attrName>style.visibility</p:attrName>
                                        </p:attrNameLst>
                                      </p:cBhvr>
                                      <p:to>
                                        <p:strVal val="hidden"/>
                                      </p:to>
                                    </p:set>
                                  </p:childTnLst>
                                </p:cTn>
                              </p:par>
                              <p:par>
                                <p:cTn id="225" presetID="6" presetClass="exit" presetSubtype="32" fill="hold" grpId="1" nodeType="withEffect">
                                  <p:stCondLst>
                                    <p:cond delay="0"/>
                                  </p:stCondLst>
                                  <p:childTnLst>
                                    <p:animEffect transition="out" filter="circle(out)">
                                      <p:cBhvr>
                                        <p:cTn id="226" dur="2000"/>
                                        <p:tgtEl>
                                          <p:spTgt spid="156"/>
                                        </p:tgtEl>
                                      </p:cBhvr>
                                    </p:animEffect>
                                    <p:set>
                                      <p:cBhvr>
                                        <p:cTn id="227" dur="1" fill="hold">
                                          <p:stCondLst>
                                            <p:cond delay="1999"/>
                                          </p:stCondLst>
                                        </p:cTn>
                                        <p:tgtEl>
                                          <p:spTgt spid="156"/>
                                        </p:tgtEl>
                                        <p:attrNameLst>
                                          <p:attrName>style.visibility</p:attrName>
                                        </p:attrNameLst>
                                      </p:cBhvr>
                                      <p:to>
                                        <p:strVal val="hidden"/>
                                      </p:to>
                                    </p:set>
                                  </p:childTnLst>
                                </p:cTn>
                              </p:par>
                              <p:par>
                                <p:cTn id="228" presetID="6" presetClass="exit" presetSubtype="32" fill="hold" grpId="1" nodeType="withEffect">
                                  <p:stCondLst>
                                    <p:cond delay="0"/>
                                  </p:stCondLst>
                                  <p:childTnLst>
                                    <p:animEffect transition="out" filter="circle(out)">
                                      <p:cBhvr>
                                        <p:cTn id="229" dur="2000"/>
                                        <p:tgtEl>
                                          <p:spTgt spid="157"/>
                                        </p:tgtEl>
                                      </p:cBhvr>
                                    </p:animEffect>
                                    <p:set>
                                      <p:cBhvr>
                                        <p:cTn id="230" dur="1" fill="hold">
                                          <p:stCondLst>
                                            <p:cond delay="1999"/>
                                          </p:stCondLst>
                                        </p:cTn>
                                        <p:tgtEl>
                                          <p:spTgt spid="157"/>
                                        </p:tgtEl>
                                        <p:attrNameLst>
                                          <p:attrName>style.visibility</p:attrName>
                                        </p:attrNameLst>
                                      </p:cBhvr>
                                      <p:to>
                                        <p:strVal val="hidden"/>
                                      </p:to>
                                    </p:set>
                                  </p:childTnLst>
                                </p:cTn>
                              </p:par>
                              <p:par>
                                <p:cTn id="231" presetID="6" presetClass="exit" presetSubtype="32" fill="hold" grpId="1" nodeType="withEffect">
                                  <p:stCondLst>
                                    <p:cond delay="0"/>
                                  </p:stCondLst>
                                  <p:childTnLst>
                                    <p:animEffect transition="out" filter="circle(out)">
                                      <p:cBhvr>
                                        <p:cTn id="232" dur="2000"/>
                                        <p:tgtEl>
                                          <p:spTgt spid="158"/>
                                        </p:tgtEl>
                                      </p:cBhvr>
                                    </p:animEffect>
                                    <p:set>
                                      <p:cBhvr>
                                        <p:cTn id="233" dur="1" fill="hold">
                                          <p:stCondLst>
                                            <p:cond delay="1999"/>
                                          </p:stCondLst>
                                        </p:cTn>
                                        <p:tgtEl>
                                          <p:spTgt spid="158"/>
                                        </p:tgtEl>
                                        <p:attrNameLst>
                                          <p:attrName>style.visibility</p:attrName>
                                        </p:attrNameLst>
                                      </p:cBhvr>
                                      <p:to>
                                        <p:strVal val="hidden"/>
                                      </p:to>
                                    </p:set>
                                  </p:childTnLst>
                                </p:cTn>
                              </p:par>
                              <p:par>
                                <p:cTn id="234" presetID="6" presetClass="exit" presetSubtype="32" fill="hold" grpId="1" nodeType="withEffect">
                                  <p:stCondLst>
                                    <p:cond delay="0"/>
                                  </p:stCondLst>
                                  <p:childTnLst>
                                    <p:animEffect transition="out" filter="circle(out)">
                                      <p:cBhvr>
                                        <p:cTn id="235" dur="2000"/>
                                        <p:tgtEl>
                                          <p:spTgt spid="159"/>
                                        </p:tgtEl>
                                      </p:cBhvr>
                                    </p:animEffect>
                                    <p:set>
                                      <p:cBhvr>
                                        <p:cTn id="236" dur="1" fill="hold">
                                          <p:stCondLst>
                                            <p:cond delay="1999"/>
                                          </p:stCondLst>
                                        </p:cTn>
                                        <p:tgtEl>
                                          <p:spTgt spid="159"/>
                                        </p:tgtEl>
                                        <p:attrNameLst>
                                          <p:attrName>style.visibility</p:attrName>
                                        </p:attrNameLst>
                                      </p:cBhvr>
                                      <p:to>
                                        <p:strVal val="hidden"/>
                                      </p:to>
                                    </p:set>
                                  </p:childTnLst>
                                </p:cTn>
                              </p:par>
                              <p:par>
                                <p:cTn id="237" presetID="6" presetClass="exit" presetSubtype="32" fill="hold" grpId="1" nodeType="withEffect">
                                  <p:stCondLst>
                                    <p:cond delay="0"/>
                                  </p:stCondLst>
                                  <p:childTnLst>
                                    <p:animEffect transition="out" filter="circle(out)">
                                      <p:cBhvr>
                                        <p:cTn id="238" dur="2000"/>
                                        <p:tgtEl>
                                          <p:spTgt spid="160"/>
                                        </p:tgtEl>
                                      </p:cBhvr>
                                    </p:animEffect>
                                    <p:set>
                                      <p:cBhvr>
                                        <p:cTn id="239" dur="1" fill="hold">
                                          <p:stCondLst>
                                            <p:cond delay="1999"/>
                                          </p:stCondLst>
                                        </p:cTn>
                                        <p:tgtEl>
                                          <p:spTgt spid="160"/>
                                        </p:tgtEl>
                                        <p:attrNameLst>
                                          <p:attrName>style.visibility</p:attrName>
                                        </p:attrNameLst>
                                      </p:cBhvr>
                                      <p:to>
                                        <p:strVal val="hidden"/>
                                      </p:to>
                                    </p:set>
                                  </p:childTnLst>
                                </p:cTn>
                              </p:par>
                              <p:par>
                                <p:cTn id="240" presetID="6" presetClass="exit" presetSubtype="32" fill="hold" grpId="1" nodeType="withEffect">
                                  <p:stCondLst>
                                    <p:cond delay="0"/>
                                  </p:stCondLst>
                                  <p:childTnLst>
                                    <p:animEffect transition="out" filter="circle(out)">
                                      <p:cBhvr>
                                        <p:cTn id="241" dur="2000"/>
                                        <p:tgtEl>
                                          <p:spTgt spid="189"/>
                                        </p:tgtEl>
                                      </p:cBhvr>
                                    </p:animEffect>
                                    <p:set>
                                      <p:cBhvr>
                                        <p:cTn id="242" dur="1" fill="hold">
                                          <p:stCondLst>
                                            <p:cond delay="19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43" restart="whenNotActive" fill="hold" evtFilter="cancelBubble" nodeType="interactiveSeq">
                <p:stCondLst>
                  <p:cond evt="onClick" delay="0">
                    <p:tgtEl>
                      <p:spTgt spid="150"/>
                    </p:tgtEl>
                  </p:cond>
                </p:stCondLst>
                <p:endSync evt="end" delay="0">
                  <p:rtn val="all"/>
                </p:endSync>
                <p:childTnLst>
                  <p:par>
                    <p:cTn id="244" fill="hold">
                      <p:stCondLst>
                        <p:cond delay="0"/>
                      </p:stCondLst>
                      <p:childTnLst>
                        <p:par>
                          <p:cTn id="245" fill="hold">
                            <p:stCondLst>
                              <p:cond delay="0"/>
                            </p:stCondLst>
                            <p:childTnLst>
                              <p:par>
                                <p:cTn id="246" presetID="6" presetClass="entr" presetSubtype="16" fill="hold" grpId="0" nodeType="click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circle(in)">
                                      <p:cBhvr>
                                        <p:cTn id="248" dur="2000"/>
                                        <p:tgtEl>
                                          <p:spTgt spid="190"/>
                                        </p:tgtEl>
                                      </p:cBhvr>
                                    </p:animEffect>
                                  </p:childTnLst>
                                </p:cTn>
                              </p:par>
                              <p:par>
                                <p:cTn id="249" presetID="19" presetClass="emph" presetSubtype="0" fill="hold" grpId="0" nodeType="withEffect">
                                  <p:stCondLst>
                                    <p:cond delay="0"/>
                                  </p:stCondLst>
                                  <p:childTnLst>
                                    <p:animClr clrSpc="rgb" dir="cw">
                                      <p:cBhvr override="childStyle">
                                        <p:cTn id="250" dur="500" fill="hold"/>
                                        <p:tgtEl>
                                          <p:spTgt spid="131"/>
                                        </p:tgtEl>
                                        <p:attrNameLst>
                                          <p:attrName>style.color</p:attrName>
                                        </p:attrNameLst>
                                      </p:cBhvr>
                                      <p:to>
                                        <a:schemeClr val="accent2"/>
                                      </p:to>
                                    </p:animClr>
                                    <p:animClr clrSpc="rgb" dir="cw">
                                      <p:cBhvr>
                                        <p:cTn id="251" dur="500" fill="hold"/>
                                        <p:tgtEl>
                                          <p:spTgt spid="131"/>
                                        </p:tgtEl>
                                        <p:attrNameLst>
                                          <p:attrName>fillcolor</p:attrName>
                                        </p:attrNameLst>
                                      </p:cBhvr>
                                      <p:to>
                                        <a:schemeClr val="accent2"/>
                                      </p:to>
                                    </p:animClr>
                                    <p:set>
                                      <p:cBhvr>
                                        <p:cTn id="252" dur="500" fill="hold"/>
                                        <p:tgtEl>
                                          <p:spTgt spid="131"/>
                                        </p:tgtEl>
                                        <p:attrNameLst>
                                          <p:attrName>fill.type</p:attrName>
                                        </p:attrNameLst>
                                      </p:cBhvr>
                                      <p:to>
                                        <p:strVal val="solid"/>
                                      </p:to>
                                    </p:set>
                                    <p:set>
                                      <p:cBhvr>
                                        <p:cTn id="253" dur="500" fill="hold"/>
                                        <p:tgtEl>
                                          <p:spTgt spid="131"/>
                                        </p:tgtEl>
                                        <p:attrNameLst>
                                          <p:attrName>fill.on</p:attrName>
                                        </p:attrNameLst>
                                      </p:cBhvr>
                                      <p:to>
                                        <p:strVal val="true"/>
                                      </p:to>
                                    </p:set>
                                  </p:childTnLst>
                                </p:cTn>
                              </p:par>
                              <p:par>
                                <p:cTn id="254" presetID="19" presetClass="emph" presetSubtype="0" fill="hold" grpId="0" nodeType="withEffect">
                                  <p:stCondLst>
                                    <p:cond delay="0"/>
                                  </p:stCondLst>
                                  <p:childTnLst>
                                    <p:animClr clrSpc="rgb" dir="cw">
                                      <p:cBhvr override="childStyle">
                                        <p:cTn id="255" dur="500" fill="hold"/>
                                        <p:tgtEl>
                                          <p:spTgt spid="132"/>
                                        </p:tgtEl>
                                        <p:attrNameLst>
                                          <p:attrName>style.color</p:attrName>
                                        </p:attrNameLst>
                                      </p:cBhvr>
                                      <p:to>
                                        <a:schemeClr val="accent2"/>
                                      </p:to>
                                    </p:animClr>
                                    <p:animClr clrSpc="rgb" dir="cw">
                                      <p:cBhvr>
                                        <p:cTn id="256" dur="500" fill="hold"/>
                                        <p:tgtEl>
                                          <p:spTgt spid="132"/>
                                        </p:tgtEl>
                                        <p:attrNameLst>
                                          <p:attrName>fillcolor</p:attrName>
                                        </p:attrNameLst>
                                      </p:cBhvr>
                                      <p:to>
                                        <a:schemeClr val="accent2"/>
                                      </p:to>
                                    </p:animClr>
                                    <p:set>
                                      <p:cBhvr>
                                        <p:cTn id="257" dur="500" fill="hold"/>
                                        <p:tgtEl>
                                          <p:spTgt spid="132"/>
                                        </p:tgtEl>
                                        <p:attrNameLst>
                                          <p:attrName>fill.type</p:attrName>
                                        </p:attrNameLst>
                                      </p:cBhvr>
                                      <p:to>
                                        <p:strVal val="solid"/>
                                      </p:to>
                                    </p:set>
                                    <p:set>
                                      <p:cBhvr>
                                        <p:cTn id="258" dur="500" fill="hold"/>
                                        <p:tgtEl>
                                          <p:spTgt spid="132"/>
                                        </p:tgtEl>
                                        <p:attrNameLst>
                                          <p:attrName>fill.on</p:attrName>
                                        </p:attrNameLst>
                                      </p:cBhvr>
                                      <p:to>
                                        <p:strVal val="true"/>
                                      </p:to>
                                    </p:set>
                                  </p:childTnLst>
                                </p:cTn>
                              </p:par>
                              <p:par>
                                <p:cTn id="259" presetID="19" presetClass="emph" presetSubtype="0" fill="hold" grpId="0" nodeType="withEffect">
                                  <p:stCondLst>
                                    <p:cond delay="0"/>
                                  </p:stCondLst>
                                  <p:childTnLst>
                                    <p:animClr clrSpc="rgb" dir="cw">
                                      <p:cBhvr override="childStyle">
                                        <p:cTn id="260" dur="500" fill="hold"/>
                                        <p:tgtEl>
                                          <p:spTgt spid="133"/>
                                        </p:tgtEl>
                                        <p:attrNameLst>
                                          <p:attrName>style.color</p:attrName>
                                        </p:attrNameLst>
                                      </p:cBhvr>
                                      <p:to>
                                        <a:schemeClr val="accent2"/>
                                      </p:to>
                                    </p:animClr>
                                    <p:animClr clrSpc="rgb" dir="cw">
                                      <p:cBhvr>
                                        <p:cTn id="261" dur="500" fill="hold"/>
                                        <p:tgtEl>
                                          <p:spTgt spid="133"/>
                                        </p:tgtEl>
                                        <p:attrNameLst>
                                          <p:attrName>fillcolor</p:attrName>
                                        </p:attrNameLst>
                                      </p:cBhvr>
                                      <p:to>
                                        <a:schemeClr val="accent2"/>
                                      </p:to>
                                    </p:animClr>
                                    <p:set>
                                      <p:cBhvr>
                                        <p:cTn id="262" dur="500" fill="hold"/>
                                        <p:tgtEl>
                                          <p:spTgt spid="133"/>
                                        </p:tgtEl>
                                        <p:attrNameLst>
                                          <p:attrName>fill.type</p:attrName>
                                        </p:attrNameLst>
                                      </p:cBhvr>
                                      <p:to>
                                        <p:strVal val="solid"/>
                                      </p:to>
                                    </p:set>
                                    <p:set>
                                      <p:cBhvr>
                                        <p:cTn id="263" dur="500" fill="hold"/>
                                        <p:tgtEl>
                                          <p:spTgt spid="133"/>
                                        </p:tgtEl>
                                        <p:attrNameLst>
                                          <p:attrName>fill.on</p:attrName>
                                        </p:attrNameLst>
                                      </p:cBhvr>
                                      <p:to>
                                        <p:strVal val="true"/>
                                      </p:to>
                                    </p:set>
                                  </p:childTnLst>
                                </p:cTn>
                              </p:par>
                              <p:par>
                                <p:cTn id="264" presetID="19" presetClass="emph" presetSubtype="0" fill="hold" grpId="0" nodeType="withEffect">
                                  <p:stCondLst>
                                    <p:cond delay="0"/>
                                  </p:stCondLst>
                                  <p:childTnLst>
                                    <p:animClr clrSpc="rgb" dir="cw">
                                      <p:cBhvr override="childStyle">
                                        <p:cTn id="265" dur="500" fill="hold"/>
                                        <p:tgtEl>
                                          <p:spTgt spid="134"/>
                                        </p:tgtEl>
                                        <p:attrNameLst>
                                          <p:attrName>style.color</p:attrName>
                                        </p:attrNameLst>
                                      </p:cBhvr>
                                      <p:to>
                                        <a:schemeClr val="accent2"/>
                                      </p:to>
                                    </p:animClr>
                                    <p:animClr clrSpc="rgb" dir="cw">
                                      <p:cBhvr>
                                        <p:cTn id="266" dur="500" fill="hold"/>
                                        <p:tgtEl>
                                          <p:spTgt spid="134"/>
                                        </p:tgtEl>
                                        <p:attrNameLst>
                                          <p:attrName>fillcolor</p:attrName>
                                        </p:attrNameLst>
                                      </p:cBhvr>
                                      <p:to>
                                        <a:schemeClr val="accent2"/>
                                      </p:to>
                                    </p:animClr>
                                    <p:set>
                                      <p:cBhvr>
                                        <p:cTn id="267" dur="500" fill="hold"/>
                                        <p:tgtEl>
                                          <p:spTgt spid="134"/>
                                        </p:tgtEl>
                                        <p:attrNameLst>
                                          <p:attrName>fill.type</p:attrName>
                                        </p:attrNameLst>
                                      </p:cBhvr>
                                      <p:to>
                                        <p:strVal val="solid"/>
                                      </p:to>
                                    </p:set>
                                    <p:set>
                                      <p:cBhvr>
                                        <p:cTn id="268" dur="500" fill="hold"/>
                                        <p:tgtEl>
                                          <p:spTgt spid="134"/>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135"/>
                                        </p:tgtEl>
                                        <p:attrNameLst>
                                          <p:attrName>style.color</p:attrName>
                                        </p:attrNameLst>
                                      </p:cBhvr>
                                      <p:to>
                                        <a:schemeClr val="accent2"/>
                                      </p:to>
                                    </p:animClr>
                                    <p:animClr clrSpc="rgb" dir="cw">
                                      <p:cBhvr>
                                        <p:cTn id="271" dur="500" fill="hold"/>
                                        <p:tgtEl>
                                          <p:spTgt spid="135"/>
                                        </p:tgtEl>
                                        <p:attrNameLst>
                                          <p:attrName>fillcolor</p:attrName>
                                        </p:attrNameLst>
                                      </p:cBhvr>
                                      <p:to>
                                        <a:schemeClr val="accent2"/>
                                      </p:to>
                                    </p:animClr>
                                    <p:set>
                                      <p:cBhvr>
                                        <p:cTn id="272" dur="500" fill="hold"/>
                                        <p:tgtEl>
                                          <p:spTgt spid="135"/>
                                        </p:tgtEl>
                                        <p:attrNameLst>
                                          <p:attrName>fill.type</p:attrName>
                                        </p:attrNameLst>
                                      </p:cBhvr>
                                      <p:to>
                                        <p:strVal val="solid"/>
                                      </p:to>
                                    </p:set>
                                    <p:set>
                                      <p:cBhvr>
                                        <p:cTn id="273" dur="500" fill="hold"/>
                                        <p:tgtEl>
                                          <p:spTgt spid="135"/>
                                        </p:tgtEl>
                                        <p:attrNameLst>
                                          <p:attrName>fill.on</p:attrName>
                                        </p:attrNameLst>
                                      </p:cBhvr>
                                      <p:to>
                                        <p:strVal val="true"/>
                                      </p:to>
                                    </p:set>
                                  </p:childTnLst>
                                </p:cTn>
                              </p:par>
                              <p:par>
                                <p:cTn id="274" presetID="19" presetClass="emph" presetSubtype="0" fill="hold" grpId="0" nodeType="withEffect">
                                  <p:stCondLst>
                                    <p:cond delay="0"/>
                                  </p:stCondLst>
                                  <p:childTnLst>
                                    <p:animClr clrSpc="rgb" dir="cw">
                                      <p:cBhvr override="childStyle">
                                        <p:cTn id="275" dur="500" fill="hold"/>
                                        <p:tgtEl>
                                          <p:spTgt spid="136"/>
                                        </p:tgtEl>
                                        <p:attrNameLst>
                                          <p:attrName>style.color</p:attrName>
                                        </p:attrNameLst>
                                      </p:cBhvr>
                                      <p:to>
                                        <a:schemeClr val="accent2"/>
                                      </p:to>
                                    </p:animClr>
                                    <p:animClr clrSpc="rgb" dir="cw">
                                      <p:cBhvr>
                                        <p:cTn id="276" dur="500" fill="hold"/>
                                        <p:tgtEl>
                                          <p:spTgt spid="136"/>
                                        </p:tgtEl>
                                        <p:attrNameLst>
                                          <p:attrName>fillcolor</p:attrName>
                                        </p:attrNameLst>
                                      </p:cBhvr>
                                      <p:to>
                                        <a:schemeClr val="accent2"/>
                                      </p:to>
                                    </p:animClr>
                                    <p:set>
                                      <p:cBhvr>
                                        <p:cTn id="277" dur="500" fill="hold"/>
                                        <p:tgtEl>
                                          <p:spTgt spid="136"/>
                                        </p:tgtEl>
                                        <p:attrNameLst>
                                          <p:attrName>fill.type</p:attrName>
                                        </p:attrNameLst>
                                      </p:cBhvr>
                                      <p:to>
                                        <p:strVal val="solid"/>
                                      </p:to>
                                    </p:set>
                                    <p:set>
                                      <p:cBhvr>
                                        <p:cTn id="278" dur="500" fill="hold"/>
                                        <p:tgtEl>
                                          <p:spTgt spid="136"/>
                                        </p:tgtEl>
                                        <p:attrNameLst>
                                          <p:attrName>fill.on</p:attrName>
                                        </p:attrNameLst>
                                      </p:cBhvr>
                                      <p:to>
                                        <p:strVal val="true"/>
                                      </p:to>
                                    </p:set>
                                  </p:childTnLst>
                                </p:cTn>
                              </p:par>
                              <p:par>
                                <p:cTn id="279" presetID="19" presetClass="emph" presetSubtype="0" fill="hold" grpId="0" nodeType="withEffect">
                                  <p:stCondLst>
                                    <p:cond delay="0"/>
                                  </p:stCondLst>
                                  <p:childTnLst>
                                    <p:animClr clrSpc="rgb" dir="cw">
                                      <p:cBhvr override="childStyle">
                                        <p:cTn id="280" dur="500" fill="hold"/>
                                        <p:tgtEl>
                                          <p:spTgt spid="137"/>
                                        </p:tgtEl>
                                        <p:attrNameLst>
                                          <p:attrName>style.color</p:attrName>
                                        </p:attrNameLst>
                                      </p:cBhvr>
                                      <p:to>
                                        <a:schemeClr val="accent2"/>
                                      </p:to>
                                    </p:animClr>
                                    <p:animClr clrSpc="rgb" dir="cw">
                                      <p:cBhvr>
                                        <p:cTn id="281" dur="500" fill="hold"/>
                                        <p:tgtEl>
                                          <p:spTgt spid="137"/>
                                        </p:tgtEl>
                                        <p:attrNameLst>
                                          <p:attrName>fillcolor</p:attrName>
                                        </p:attrNameLst>
                                      </p:cBhvr>
                                      <p:to>
                                        <a:schemeClr val="accent2"/>
                                      </p:to>
                                    </p:animClr>
                                    <p:set>
                                      <p:cBhvr>
                                        <p:cTn id="282" dur="500" fill="hold"/>
                                        <p:tgtEl>
                                          <p:spTgt spid="137"/>
                                        </p:tgtEl>
                                        <p:attrNameLst>
                                          <p:attrName>fill.type</p:attrName>
                                        </p:attrNameLst>
                                      </p:cBhvr>
                                      <p:to>
                                        <p:strVal val="solid"/>
                                      </p:to>
                                    </p:set>
                                    <p:set>
                                      <p:cBhvr>
                                        <p:cTn id="283" dur="500" fill="hold"/>
                                        <p:tgtEl>
                                          <p:spTgt spid="137"/>
                                        </p:tgtEl>
                                        <p:attrNameLst>
                                          <p:attrName>fill.on</p:attrName>
                                        </p:attrNameLst>
                                      </p:cBhvr>
                                      <p:to>
                                        <p:strVal val="true"/>
                                      </p:to>
                                    </p:set>
                                  </p:childTnLst>
                                </p:cTn>
                              </p:par>
                              <p:par>
                                <p:cTn id="284" presetID="19" presetClass="emph" presetSubtype="0" fill="hold" grpId="0" nodeType="withEffect">
                                  <p:stCondLst>
                                    <p:cond delay="0"/>
                                  </p:stCondLst>
                                  <p:childTnLst>
                                    <p:animClr clrSpc="rgb" dir="cw">
                                      <p:cBhvr override="childStyle">
                                        <p:cTn id="285" dur="500" fill="hold"/>
                                        <p:tgtEl>
                                          <p:spTgt spid="138"/>
                                        </p:tgtEl>
                                        <p:attrNameLst>
                                          <p:attrName>style.color</p:attrName>
                                        </p:attrNameLst>
                                      </p:cBhvr>
                                      <p:to>
                                        <a:schemeClr val="accent2"/>
                                      </p:to>
                                    </p:animClr>
                                    <p:animClr clrSpc="rgb" dir="cw">
                                      <p:cBhvr>
                                        <p:cTn id="286" dur="500" fill="hold"/>
                                        <p:tgtEl>
                                          <p:spTgt spid="138"/>
                                        </p:tgtEl>
                                        <p:attrNameLst>
                                          <p:attrName>fillcolor</p:attrName>
                                        </p:attrNameLst>
                                      </p:cBhvr>
                                      <p:to>
                                        <a:schemeClr val="accent2"/>
                                      </p:to>
                                    </p:animClr>
                                    <p:set>
                                      <p:cBhvr>
                                        <p:cTn id="287" dur="500" fill="hold"/>
                                        <p:tgtEl>
                                          <p:spTgt spid="138"/>
                                        </p:tgtEl>
                                        <p:attrNameLst>
                                          <p:attrName>fill.type</p:attrName>
                                        </p:attrNameLst>
                                      </p:cBhvr>
                                      <p:to>
                                        <p:strVal val="solid"/>
                                      </p:to>
                                    </p:set>
                                    <p:set>
                                      <p:cBhvr>
                                        <p:cTn id="288" dur="500" fill="hold"/>
                                        <p:tgtEl>
                                          <p:spTgt spid="138"/>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45"/>
                                        </p:tgtEl>
                                        <p:attrNameLst>
                                          <p:attrName>style.color</p:attrName>
                                        </p:attrNameLst>
                                      </p:cBhvr>
                                      <p:to>
                                        <a:schemeClr val="accent2"/>
                                      </p:to>
                                    </p:animClr>
                                    <p:animClr clrSpc="rgb" dir="cw">
                                      <p:cBhvr>
                                        <p:cTn id="291" dur="500" fill="hold"/>
                                        <p:tgtEl>
                                          <p:spTgt spid="145"/>
                                        </p:tgtEl>
                                        <p:attrNameLst>
                                          <p:attrName>fillcolor</p:attrName>
                                        </p:attrNameLst>
                                      </p:cBhvr>
                                      <p:to>
                                        <a:schemeClr val="accent2"/>
                                      </p:to>
                                    </p:animClr>
                                    <p:set>
                                      <p:cBhvr>
                                        <p:cTn id="292" dur="500" fill="hold"/>
                                        <p:tgtEl>
                                          <p:spTgt spid="145"/>
                                        </p:tgtEl>
                                        <p:attrNameLst>
                                          <p:attrName>fill.type</p:attrName>
                                        </p:attrNameLst>
                                      </p:cBhvr>
                                      <p:to>
                                        <p:strVal val="solid"/>
                                      </p:to>
                                    </p:set>
                                    <p:set>
                                      <p:cBhvr>
                                        <p:cTn id="293" dur="500" fill="hold"/>
                                        <p:tgtEl>
                                          <p:spTgt spid="145"/>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46"/>
                                        </p:tgtEl>
                                        <p:attrNameLst>
                                          <p:attrName>style.color</p:attrName>
                                        </p:attrNameLst>
                                      </p:cBhvr>
                                      <p:to>
                                        <a:schemeClr val="accent2"/>
                                      </p:to>
                                    </p:animClr>
                                    <p:animClr clrSpc="rgb" dir="cw">
                                      <p:cBhvr>
                                        <p:cTn id="296" dur="500" fill="hold"/>
                                        <p:tgtEl>
                                          <p:spTgt spid="146"/>
                                        </p:tgtEl>
                                        <p:attrNameLst>
                                          <p:attrName>fillcolor</p:attrName>
                                        </p:attrNameLst>
                                      </p:cBhvr>
                                      <p:to>
                                        <a:schemeClr val="accent2"/>
                                      </p:to>
                                    </p:animClr>
                                    <p:set>
                                      <p:cBhvr>
                                        <p:cTn id="297" dur="500" fill="hold"/>
                                        <p:tgtEl>
                                          <p:spTgt spid="146"/>
                                        </p:tgtEl>
                                        <p:attrNameLst>
                                          <p:attrName>fill.type</p:attrName>
                                        </p:attrNameLst>
                                      </p:cBhvr>
                                      <p:to>
                                        <p:strVal val="solid"/>
                                      </p:to>
                                    </p:set>
                                    <p:set>
                                      <p:cBhvr>
                                        <p:cTn id="298" dur="500" fill="hold"/>
                                        <p:tgtEl>
                                          <p:spTgt spid="146"/>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47"/>
                                        </p:tgtEl>
                                        <p:attrNameLst>
                                          <p:attrName>style.color</p:attrName>
                                        </p:attrNameLst>
                                      </p:cBhvr>
                                      <p:to>
                                        <a:schemeClr val="accent2"/>
                                      </p:to>
                                    </p:animClr>
                                    <p:animClr clrSpc="rgb" dir="cw">
                                      <p:cBhvr>
                                        <p:cTn id="301" dur="500" fill="hold"/>
                                        <p:tgtEl>
                                          <p:spTgt spid="147"/>
                                        </p:tgtEl>
                                        <p:attrNameLst>
                                          <p:attrName>fillcolor</p:attrName>
                                        </p:attrNameLst>
                                      </p:cBhvr>
                                      <p:to>
                                        <a:schemeClr val="accent2"/>
                                      </p:to>
                                    </p:animClr>
                                    <p:set>
                                      <p:cBhvr>
                                        <p:cTn id="302" dur="500" fill="hold"/>
                                        <p:tgtEl>
                                          <p:spTgt spid="147"/>
                                        </p:tgtEl>
                                        <p:attrNameLst>
                                          <p:attrName>fill.type</p:attrName>
                                        </p:attrNameLst>
                                      </p:cBhvr>
                                      <p:to>
                                        <p:strVal val="solid"/>
                                      </p:to>
                                    </p:set>
                                    <p:set>
                                      <p:cBhvr>
                                        <p:cTn id="303" dur="500" fill="hold"/>
                                        <p:tgtEl>
                                          <p:spTgt spid="147"/>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52"/>
                                        </p:tgtEl>
                                        <p:attrNameLst>
                                          <p:attrName>style.color</p:attrName>
                                        </p:attrNameLst>
                                      </p:cBhvr>
                                      <p:to>
                                        <a:schemeClr val="accent2"/>
                                      </p:to>
                                    </p:animClr>
                                    <p:animClr clrSpc="rgb" dir="cw">
                                      <p:cBhvr>
                                        <p:cTn id="306" dur="500" fill="hold"/>
                                        <p:tgtEl>
                                          <p:spTgt spid="152"/>
                                        </p:tgtEl>
                                        <p:attrNameLst>
                                          <p:attrName>fillcolor</p:attrName>
                                        </p:attrNameLst>
                                      </p:cBhvr>
                                      <p:to>
                                        <a:schemeClr val="accent2"/>
                                      </p:to>
                                    </p:animClr>
                                    <p:set>
                                      <p:cBhvr>
                                        <p:cTn id="307" dur="500" fill="hold"/>
                                        <p:tgtEl>
                                          <p:spTgt spid="152"/>
                                        </p:tgtEl>
                                        <p:attrNameLst>
                                          <p:attrName>fill.type</p:attrName>
                                        </p:attrNameLst>
                                      </p:cBhvr>
                                      <p:to>
                                        <p:strVal val="solid"/>
                                      </p:to>
                                    </p:set>
                                    <p:set>
                                      <p:cBhvr>
                                        <p:cTn id="308" dur="500" fill="hold"/>
                                        <p:tgtEl>
                                          <p:spTgt spid="152"/>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6" presetClass="exit" presetSubtype="32" fill="hold" grpId="1" nodeType="clickEffect">
                                  <p:stCondLst>
                                    <p:cond delay="0"/>
                                  </p:stCondLst>
                                  <p:childTnLst>
                                    <p:animEffect transition="out" filter="circle(out)">
                                      <p:cBhvr>
                                        <p:cTn id="312" dur="2000"/>
                                        <p:tgtEl>
                                          <p:spTgt spid="131"/>
                                        </p:tgtEl>
                                      </p:cBhvr>
                                    </p:animEffect>
                                    <p:set>
                                      <p:cBhvr>
                                        <p:cTn id="313" dur="1" fill="hold">
                                          <p:stCondLst>
                                            <p:cond delay="1999"/>
                                          </p:stCondLst>
                                        </p:cTn>
                                        <p:tgtEl>
                                          <p:spTgt spid="131"/>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32"/>
                                        </p:tgtEl>
                                      </p:cBhvr>
                                    </p:animEffect>
                                    <p:set>
                                      <p:cBhvr>
                                        <p:cTn id="316" dur="1" fill="hold">
                                          <p:stCondLst>
                                            <p:cond delay="1999"/>
                                          </p:stCondLst>
                                        </p:cTn>
                                        <p:tgtEl>
                                          <p:spTgt spid="132"/>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33"/>
                                        </p:tgtEl>
                                      </p:cBhvr>
                                    </p:animEffect>
                                    <p:set>
                                      <p:cBhvr>
                                        <p:cTn id="319" dur="1" fill="hold">
                                          <p:stCondLst>
                                            <p:cond delay="1999"/>
                                          </p:stCondLst>
                                        </p:cTn>
                                        <p:tgtEl>
                                          <p:spTgt spid="133"/>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34"/>
                                        </p:tgtEl>
                                      </p:cBhvr>
                                    </p:animEffect>
                                    <p:set>
                                      <p:cBhvr>
                                        <p:cTn id="322" dur="1" fill="hold">
                                          <p:stCondLst>
                                            <p:cond delay="1999"/>
                                          </p:stCondLst>
                                        </p:cTn>
                                        <p:tgtEl>
                                          <p:spTgt spid="134"/>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35"/>
                                        </p:tgtEl>
                                      </p:cBhvr>
                                    </p:animEffect>
                                    <p:set>
                                      <p:cBhvr>
                                        <p:cTn id="325" dur="1" fill="hold">
                                          <p:stCondLst>
                                            <p:cond delay="1999"/>
                                          </p:stCondLst>
                                        </p:cTn>
                                        <p:tgtEl>
                                          <p:spTgt spid="135"/>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136"/>
                                        </p:tgtEl>
                                      </p:cBhvr>
                                    </p:animEffect>
                                    <p:set>
                                      <p:cBhvr>
                                        <p:cTn id="328" dur="1" fill="hold">
                                          <p:stCondLst>
                                            <p:cond delay="1999"/>
                                          </p:stCondLst>
                                        </p:cTn>
                                        <p:tgtEl>
                                          <p:spTgt spid="136"/>
                                        </p:tgtEl>
                                        <p:attrNameLst>
                                          <p:attrName>style.visibility</p:attrName>
                                        </p:attrNameLst>
                                      </p:cBhvr>
                                      <p:to>
                                        <p:strVal val="hidden"/>
                                      </p:to>
                                    </p:set>
                                  </p:childTnLst>
                                </p:cTn>
                              </p:par>
                              <p:par>
                                <p:cTn id="329" presetID="6" presetClass="exit" presetSubtype="32" fill="hold" grpId="1" nodeType="withEffect">
                                  <p:stCondLst>
                                    <p:cond delay="0"/>
                                  </p:stCondLst>
                                  <p:childTnLst>
                                    <p:animEffect transition="out" filter="circle(out)">
                                      <p:cBhvr>
                                        <p:cTn id="330" dur="2000"/>
                                        <p:tgtEl>
                                          <p:spTgt spid="137"/>
                                        </p:tgtEl>
                                      </p:cBhvr>
                                    </p:animEffect>
                                    <p:set>
                                      <p:cBhvr>
                                        <p:cTn id="331" dur="1" fill="hold">
                                          <p:stCondLst>
                                            <p:cond delay="1999"/>
                                          </p:stCondLst>
                                        </p:cTn>
                                        <p:tgtEl>
                                          <p:spTgt spid="137"/>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138"/>
                                        </p:tgtEl>
                                      </p:cBhvr>
                                    </p:animEffect>
                                    <p:set>
                                      <p:cBhvr>
                                        <p:cTn id="334" dur="1" fill="hold">
                                          <p:stCondLst>
                                            <p:cond delay="1999"/>
                                          </p:stCondLst>
                                        </p:cTn>
                                        <p:tgtEl>
                                          <p:spTgt spid="138"/>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145"/>
                                        </p:tgtEl>
                                      </p:cBhvr>
                                    </p:animEffect>
                                    <p:set>
                                      <p:cBhvr>
                                        <p:cTn id="337" dur="1" fill="hold">
                                          <p:stCondLst>
                                            <p:cond delay="1999"/>
                                          </p:stCondLst>
                                        </p:cTn>
                                        <p:tgtEl>
                                          <p:spTgt spid="145"/>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146"/>
                                        </p:tgtEl>
                                      </p:cBhvr>
                                    </p:animEffect>
                                    <p:set>
                                      <p:cBhvr>
                                        <p:cTn id="340" dur="1" fill="hold">
                                          <p:stCondLst>
                                            <p:cond delay="1999"/>
                                          </p:stCondLst>
                                        </p:cTn>
                                        <p:tgtEl>
                                          <p:spTgt spid="146"/>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147"/>
                                        </p:tgtEl>
                                      </p:cBhvr>
                                    </p:animEffect>
                                    <p:set>
                                      <p:cBhvr>
                                        <p:cTn id="343" dur="1" fill="hold">
                                          <p:stCondLst>
                                            <p:cond delay="1999"/>
                                          </p:stCondLst>
                                        </p:cTn>
                                        <p:tgtEl>
                                          <p:spTgt spid="147"/>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152"/>
                                        </p:tgtEl>
                                      </p:cBhvr>
                                    </p:animEffect>
                                    <p:set>
                                      <p:cBhvr>
                                        <p:cTn id="346" dur="1" fill="hold">
                                          <p:stCondLst>
                                            <p:cond delay="1999"/>
                                          </p:stCondLst>
                                        </p:cTn>
                                        <p:tgtEl>
                                          <p:spTgt spid="152"/>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190"/>
                                        </p:tgtEl>
                                      </p:cBhvr>
                                    </p:animEffect>
                                    <p:set>
                                      <p:cBhvr>
                                        <p:cTn id="349" dur="1" fill="hold">
                                          <p:stCondLst>
                                            <p:cond delay="19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350" restart="whenNotActive" fill="hold" evtFilter="cancelBubble" nodeType="interactiveSeq">
                <p:stCondLst>
                  <p:cond evt="onClick" delay="0">
                    <p:tgtEl>
                      <p:spTgt spid="151"/>
                    </p:tgtEl>
                  </p:cond>
                </p:stCondLst>
                <p:endSync evt="end" delay="0">
                  <p:rtn val="all"/>
                </p:endSync>
                <p:childTnLst>
                  <p:par>
                    <p:cTn id="351" fill="hold">
                      <p:stCondLst>
                        <p:cond delay="0"/>
                      </p:stCondLst>
                      <p:childTnLst>
                        <p:par>
                          <p:cTn id="352" fill="hold">
                            <p:stCondLst>
                              <p:cond delay="0"/>
                            </p:stCondLst>
                            <p:childTnLst>
                              <p:par>
                                <p:cTn id="353" presetID="6" presetClass="entr" presetSubtype="16" fill="hold" grpId="0" nodeType="clickEffect">
                                  <p:stCondLst>
                                    <p:cond delay="0"/>
                                  </p:stCondLst>
                                  <p:childTnLst>
                                    <p:set>
                                      <p:cBhvr>
                                        <p:cTn id="354" dur="1" fill="hold">
                                          <p:stCondLst>
                                            <p:cond delay="0"/>
                                          </p:stCondLst>
                                        </p:cTn>
                                        <p:tgtEl>
                                          <p:spTgt spid="191"/>
                                        </p:tgtEl>
                                        <p:attrNameLst>
                                          <p:attrName>style.visibility</p:attrName>
                                        </p:attrNameLst>
                                      </p:cBhvr>
                                      <p:to>
                                        <p:strVal val="visible"/>
                                      </p:to>
                                    </p:set>
                                    <p:animEffect transition="in" filter="circle(in)">
                                      <p:cBhvr>
                                        <p:cTn id="355" dur="2000"/>
                                        <p:tgtEl>
                                          <p:spTgt spid="191"/>
                                        </p:tgtEl>
                                      </p:cBhvr>
                                    </p:animEffect>
                                  </p:childTnLst>
                                </p:cTn>
                              </p:par>
                              <p:par>
                                <p:cTn id="356" presetID="19" presetClass="emph" presetSubtype="0" fill="hold" grpId="0" nodeType="withEffect">
                                  <p:stCondLst>
                                    <p:cond delay="0"/>
                                  </p:stCondLst>
                                  <p:childTnLst>
                                    <p:animClr clrSpc="rgb" dir="cw">
                                      <p:cBhvr override="childStyle">
                                        <p:cTn id="357" dur="500" fill="hold"/>
                                        <p:tgtEl>
                                          <p:spTgt spid="5"/>
                                        </p:tgtEl>
                                        <p:attrNameLst>
                                          <p:attrName>style.color</p:attrName>
                                        </p:attrNameLst>
                                      </p:cBhvr>
                                      <p:to>
                                        <a:schemeClr val="accent2"/>
                                      </p:to>
                                    </p:animClr>
                                    <p:animClr clrSpc="rgb" dir="cw">
                                      <p:cBhvr>
                                        <p:cTn id="358" dur="500" fill="hold"/>
                                        <p:tgtEl>
                                          <p:spTgt spid="5"/>
                                        </p:tgtEl>
                                        <p:attrNameLst>
                                          <p:attrName>fillcolor</p:attrName>
                                        </p:attrNameLst>
                                      </p:cBhvr>
                                      <p:to>
                                        <a:schemeClr val="accent2"/>
                                      </p:to>
                                    </p:animClr>
                                    <p:set>
                                      <p:cBhvr>
                                        <p:cTn id="359" dur="500" fill="hold"/>
                                        <p:tgtEl>
                                          <p:spTgt spid="5"/>
                                        </p:tgtEl>
                                        <p:attrNameLst>
                                          <p:attrName>fill.type</p:attrName>
                                        </p:attrNameLst>
                                      </p:cBhvr>
                                      <p:to>
                                        <p:strVal val="solid"/>
                                      </p:to>
                                    </p:set>
                                    <p:set>
                                      <p:cBhvr>
                                        <p:cTn id="360" dur="500" fill="hold"/>
                                        <p:tgtEl>
                                          <p:spTgt spid="5"/>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16"/>
                                        </p:tgtEl>
                                        <p:attrNameLst>
                                          <p:attrName>style.color</p:attrName>
                                        </p:attrNameLst>
                                      </p:cBhvr>
                                      <p:to>
                                        <a:schemeClr val="accent2"/>
                                      </p:to>
                                    </p:animClr>
                                    <p:animClr clrSpc="rgb" dir="cw">
                                      <p:cBhvr>
                                        <p:cTn id="363" dur="500" fill="hold"/>
                                        <p:tgtEl>
                                          <p:spTgt spid="116"/>
                                        </p:tgtEl>
                                        <p:attrNameLst>
                                          <p:attrName>fillcolor</p:attrName>
                                        </p:attrNameLst>
                                      </p:cBhvr>
                                      <p:to>
                                        <a:schemeClr val="accent2"/>
                                      </p:to>
                                    </p:animClr>
                                    <p:set>
                                      <p:cBhvr>
                                        <p:cTn id="364" dur="500" fill="hold"/>
                                        <p:tgtEl>
                                          <p:spTgt spid="116"/>
                                        </p:tgtEl>
                                        <p:attrNameLst>
                                          <p:attrName>fill.type</p:attrName>
                                        </p:attrNameLst>
                                      </p:cBhvr>
                                      <p:to>
                                        <p:strVal val="solid"/>
                                      </p:to>
                                    </p:set>
                                    <p:set>
                                      <p:cBhvr>
                                        <p:cTn id="365" dur="500" fill="hold"/>
                                        <p:tgtEl>
                                          <p:spTgt spid="116"/>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17"/>
                                        </p:tgtEl>
                                        <p:attrNameLst>
                                          <p:attrName>style.color</p:attrName>
                                        </p:attrNameLst>
                                      </p:cBhvr>
                                      <p:to>
                                        <a:schemeClr val="accent2"/>
                                      </p:to>
                                    </p:animClr>
                                    <p:animClr clrSpc="rgb" dir="cw">
                                      <p:cBhvr>
                                        <p:cTn id="368" dur="500" fill="hold"/>
                                        <p:tgtEl>
                                          <p:spTgt spid="117"/>
                                        </p:tgtEl>
                                        <p:attrNameLst>
                                          <p:attrName>fillcolor</p:attrName>
                                        </p:attrNameLst>
                                      </p:cBhvr>
                                      <p:to>
                                        <a:schemeClr val="accent2"/>
                                      </p:to>
                                    </p:animClr>
                                    <p:set>
                                      <p:cBhvr>
                                        <p:cTn id="369" dur="500" fill="hold"/>
                                        <p:tgtEl>
                                          <p:spTgt spid="117"/>
                                        </p:tgtEl>
                                        <p:attrNameLst>
                                          <p:attrName>fill.type</p:attrName>
                                        </p:attrNameLst>
                                      </p:cBhvr>
                                      <p:to>
                                        <p:strVal val="solid"/>
                                      </p:to>
                                    </p:set>
                                    <p:set>
                                      <p:cBhvr>
                                        <p:cTn id="370" dur="500" fill="hold"/>
                                        <p:tgtEl>
                                          <p:spTgt spid="117"/>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18"/>
                                        </p:tgtEl>
                                        <p:attrNameLst>
                                          <p:attrName>style.color</p:attrName>
                                        </p:attrNameLst>
                                      </p:cBhvr>
                                      <p:to>
                                        <a:schemeClr val="accent2"/>
                                      </p:to>
                                    </p:animClr>
                                    <p:animClr clrSpc="rgb" dir="cw">
                                      <p:cBhvr>
                                        <p:cTn id="373" dur="500" fill="hold"/>
                                        <p:tgtEl>
                                          <p:spTgt spid="118"/>
                                        </p:tgtEl>
                                        <p:attrNameLst>
                                          <p:attrName>fillcolor</p:attrName>
                                        </p:attrNameLst>
                                      </p:cBhvr>
                                      <p:to>
                                        <a:schemeClr val="accent2"/>
                                      </p:to>
                                    </p:animClr>
                                    <p:set>
                                      <p:cBhvr>
                                        <p:cTn id="374" dur="500" fill="hold"/>
                                        <p:tgtEl>
                                          <p:spTgt spid="118"/>
                                        </p:tgtEl>
                                        <p:attrNameLst>
                                          <p:attrName>fill.type</p:attrName>
                                        </p:attrNameLst>
                                      </p:cBhvr>
                                      <p:to>
                                        <p:strVal val="solid"/>
                                      </p:to>
                                    </p:set>
                                    <p:set>
                                      <p:cBhvr>
                                        <p:cTn id="375" dur="500" fill="hold"/>
                                        <p:tgtEl>
                                          <p:spTgt spid="118"/>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19"/>
                                        </p:tgtEl>
                                        <p:attrNameLst>
                                          <p:attrName>style.color</p:attrName>
                                        </p:attrNameLst>
                                      </p:cBhvr>
                                      <p:to>
                                        <a:schemeClr val="accent2"/>
                                      </p:to>
                                    </p:animClr>
                                    <p:animClr clrSpc="rgb" dir="cw">
                                      <p:cBhvr>
                                        <p:cTn id="378" dur="500" fill="hold"/>
                                        <p:tgtEl>
                                          <p:spTgt spid="119"/>
                                        </p:tgtEl>
                                        <p:attrNameLst>
                                          <p:attrName>fillcolor</p:attrName>
                                        </p:attrNameLst>
                                      </p:cBhvr>
                                      <p:to>
                                        <a:schemeClr val="accent2"/>
                                      </p:to>
                                    </p:animClr>
                                    <p:set>
                                      <p:cBhvr>
                                        <p:cTn id="379" dur="500" fill="hold"/>
                                        <p:tgtEl>
                                          <p:spTgt spid="119"/>
                                        </p:tgtEl>
                                        <p:attrNameLst>
                                          <p:attrName>fill.type</p:attrName>
                                        </p:attrNameLst>
                                      </p:cBhvr>
                                      <p:to>
                                        <p:strVal val="solid"/>
                                      </p:to>
                                    </p:set>
                                    <p:set>
                                      <p:cBhvr>
                                        <p:cTn id="380" dur="500" fill="hold"/>
                                        <p:tgtEl>
                                          <p:spTgt spid="119"/>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120"/>
                                        </p:tgtEl>
                                        <p:attrNameLst>
                                          <p:attrName>style.color</p:attrName>
                                        </p:attrNameLst>
                                      </p:cBhvr>
                                      <p:to>
                                        <a:schemeClr val="accent2"/>
                                      </p:to>
                                    </p:animClr>
                                    <p:animClr clrSpc="rgb" dir="cw">
                                      <p:cBhvr>
                                        <p:cTn id="383" dur="500" fill="hold"/>
                                        <p:tgtEl>
                                          <p:spTgt spid="120"/>
                                        </p:tgtEl>
                                        <p:attrNameLst>
                                          <p:attrName>fillcolor</p:attrName>
                                        </p:attrNameLst>
                                      </p:cBhvr>
                                      <p:to>
                                        <a:schemeClr val="accent2"/>
                                      </p:to>
                                    </p:animClr>
                                    <p:set>
                                      <p:cBhvr>
                                        <p:cTn id="384" dur="500" fill="hold"/>
                                        <p:tgtEl>
                                          <p:spTgt spid="120"/>
                                        </p:tgtEl>
                                        <p:attrNameLst>
                                          <p:attrName>fill.type</p:attrName>
                                        </p:attrNameLst>
                                      </p:cBhvr>
                                      <p:to>
                                        <p:strVal val="solid"/>
                                      </p:to>
                                    </p:set>
                                    <p:set>
                                      <p:cBhvr>
                                        <p:cTn id="385" dur="500" fill="hold"/>
                                        <p:tgtEl>
                                          <p:spTgt spid="120"/>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121"/>
                                        </p:tgtEl>
                                        <p:attrNameLst>
                                          <p:attrName>style.color</p:attrName>
                                        </p:attrNameLst>
                                      </p:cBhvr>
                                      <p:to>
                                        <a:schemeClr val="accent2"/>
                                      </p:to>
                                    </p:animClr>
                                    <p:animClr clrSpc="rgb" dir="cw">
                                      <p:cBhvr>
                                        <p:cTn id="388" dur="500" fill="hold"/>
                                        <p:tgtEl>
                                          <p:spTgt spid="121"/>
                                        </p:tgtEl>
                                        <p:attrNameLst>
                                          <p:attrName>fillcolor</p:attrName>
                                        </p:attrNameLst>
                                      </p:cBhvr>
                                      <p:to>
                                        <a:schemeClr val="accent2"/>
                                      </p:to>
                                    </p:animClr>
                                    <p:set>
                                      <p:cBhvr>
                                        <p:cTn id="389" dur="500" fill="hold"/>
                                        <p:tgtEl>
                                          <p:spTgt spid="121"/>
                                        </p:tgtEl>
                                        <p:attrNameLst>
                                          <p:attrName>fill.type</p:attrName>
                                        </p:attrNameLst>
                                      </p:cBhvr>
                                      <p:to>
                                        <p:strVal val="solid"/>
                                      </p:to>
                                    </p:set>
                                    <p:set>
                                      <p:cBhvr>
                                        <p:cTn id="390" dur="500" fill="hold"/>
                                        <p:tgtEl>
                                          <p:spTgt spid="121"/>
                                        </p:tgtEl>
                                        <p:attrNameLst>
                                          <p:attrName>fill.on</p:attrName>
                                        </p:attrNameLst>
                                      </p:cBhvr>
                                      <p:to>
                                        <p:strVal val="true"/>
                                      </p:to>
                                    </p:set>
                                  </p:childTnLst>
                                </p:cTn>
                              </p:par>
                              <p:par>
                                <p:cTn id="391" presetID="19" presetClass="emph" presetSubtype="0" fill="hold" grpId="0" nodeType="withEffect">
                                  <p:stCondLst>
                                    <p:cond delay="0"/>
                                  </p:stCondLst>
                                  <p:childTnLst>
                                    <p:animClr clrSpc="rgb" dir="cw">
                                      <p:cBhvr override="childStyle">
                                        <p:cTn id="392" dur="500" fill="hold"/>
                                        <p:tgtEl>
                                          <p:spTgt spid="122"/>
                                        </p:tgtEl>
                                        <p:attrNameLst>
                                          <p:attrName>style.color</p:attrName>
                                        </p:attrNameLst>
                                      </p:cBhvr>
                                      <p:to>
                                        <a:schemeClr val="accent2"/>
                                      </p:to>
                                    </p:animClr>
                                    <p:animClr clrSpc="rgb" dir="cw">
                                      <p:cBhvr>
                                        <p:cTn id="393" dur="500" fill="hold"/>
                                        <p:tgtEl>
                                          <p:spTgt spid="122"/>
                                        </p:tgtEl>
                                        <p:attrNameLst>
                                          <p:attrName>fillcolor</p:attrName>
                                        </p:attrNameLst>
                                      </p:cBhvr>
                                      <p:to>
                                        <a:schemeClr val="accent2"/>
                                      </p:to>
                                    </p:animClr>
                                    <p:set>
                                      <p:cBhvr>
                                        <p:cTn id="394" dur="500" fill="hold"/>
                                        <p:tgtEl>
                                          <p:spTgt spid="122"/>
                                        </p:tgtEl>
                                        <p:attrNameLst>
                                          <p:attrName>fill.type</p:attrName>
                                        </p:attrNameLst>
                                      </p:cBhvr>
                                      <p:to>
                                        <p:strVal val="solid"/>
                                      </p:to>
                                    </p:set>
                                    <p:set>
                                      <p:cBhvr>
                                        <p:cTn id="395" dur="500" fill="hold"/>
                                        <p:tgtEl>
                                          <p:spTgt spid="122"/>
                                        </p:tgtEl>
                                        <p:attrNameLst>
                                          <p:attrName>fill.on</p:attrName>
                                        </p:attrNameLst>
                                      </p:cBhvr>
                                      <p:to>
                                        <p:strVal val="true"/>
                                      </p:to>
                                    </p:set>
                                  </p:childTnLst>
                                </p:cTn>
                              </p:par>
                            </p:childTnLst>
                          </p:cTn>
                        </p:par>
                      </p:childTnLst>
                    </p:cTn>
                  </p:par>
                  <p:par>
                    <p:cTn id="396" fill="hold">
                      <p:stCondLst>
                        <p:cond delay="indefinite"/>
                      </p:stCondLst>
                      <p:childTnLst>
                        <p:par>
                          <p:cTn id="397" fill="hold">
                            <p:stCondLst>
                              <p:cond delay="0"/>
                            </p:stCondLst>
                            <p:childTnLst>
                              <p:par>
                                <p:cTn id="398" presetID="6" presetClass="exit" presetSubtype="32" fill="hold" grpId="1" nodeType="clickEffect">
                                  <p:stCondLst>
                                    <p:cond delay="0"/>
                                  </p:stCondLst>
                                  <p:childTnLst>
                                    <p:animEffect transition="out" filter="circle(out)">
                                      <p:cBhvr>
                                        <p:cTn id="399" dur="2000"/>
                                        <p:tgtEl>
                                          <p:spTgt spid="5"/>
                                        </p:tgtEl>
                                      </p:cBhvr>
                                    </p:animEffect>
                                    <p:set>
                                      <p:cBhvr>
                                        <p:cTn id="400" dur="1" fill="hold">
                                          <p:stCondLst>
                                            <p:cond delay="1999"/>
                                          </p:stCondLst>
                                        </p:cTn>
                                        <p:tgtEl>
                                          <p:spTgt spid="5"/>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16"/>
                                        </p:tgtEl>
                                      </p:cBhvr>
                                    </p:animEffect>
                                    <p:set>
                                      <p:cBhvr>
                                        <p:cTn id="403" dur="1" fill="hold">
                                          <p:stCondLst>
                                            <p:cond delay="1999"/>
                                          </p:stCondLst>
                                        </p:cTn>
                                        <p:tgtEl>
                                          <p:spTgt spid="116"/>
                                        </p:tgtEl>
                                        <p:attrNameLst>
                                          <p:attrName>style.visibility</p:attrName>
                                        </p:attrNameLst>
                                      </p:cBhvr>
                                      <p:to>
                                        <p:strVal val="hidden"/>
                                      </p:to>
                                    </p:set>
                                  </p:childTnLst>
                                </p:cTn>
                              </p:par>
                              <p:par>
                                <p:cTn id="404" presetID="6" presetClass="exit" presetSubtype="32" fill="hold" grpId="1" nodeType="withEffect">
                                  <p:stCondLst>
                                    <p:cond delay="0"/>
                                  </p:stCondLst>
                                  <p:childTnLst>
                                    <p:animEffect transition="out" filter="circle(out)">
                                      <p:cBhvr>
                                        <p:cTn id="405" dur="2000"/>
                                        <p:tgtEl>
                                          <p:spTgt spid="117"/>
                                        </p:tgtEl>
                                      </p:cBhvr>
                                    </p:animEffect>
                                    <p:set>
                                      <p:cBhvr>
                                        <p:cTn id="406" dur="1" fill="hold">
                                          <p:stCondLst>
                                            <p:cond delay="1999"/>
                                          </p:stCondLst>
                                        </p:cTn>
                                        <p:tgtEl>
                                          <p:spTgt spid="117"/>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2000"/>
                                        <p:tgtEl>
                                          <p:spTgt spid="118"/>
                                        </p:tgtEl>
                                      </p:cBhvr>
                                    </p:animEffect>
                                    <p:set>
                                      <p:cBhvr>
                                        <p:cTn id="409" dur="1" fill="hold">
                                          <p:stCondLst>
                                            <p:cond delay="1999"/>
                                          </p:stCondLst>
                                        </p:cTn>
                                        <p:tgtEl>
                                          <p:spTgt spid="118"/>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119"/>
                                        </p:tgtEl>
                                      </p:cBhvr>
                                    </p:animEffect>
                                    <p:set>
                                      <p:cBhvr>
                                        <p:cTn id="412" dur="1" fill="hold">
                                          <p:stCondLst>
                                            <p:cond delay="1999"/>
                                          </p:stCondLst>
                                        </p:cTn>
                                        <p:tgtEl>
                                          <p:spTgt spid="119"/>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20"/>
                                        </p:tgtEl>
                                      </p:cBhvr>
                                    </p:animEffect>
                                    <p:set>
                                      <p:cBhvr>
                                        <p:cTn id="415" dur="1" fill="hold">
                                          <p:stCondLst>
                                            <p:cond delay="1999"/>
                                          </p:stCondLst>
                                        </p:cTn>
                                        <p:tgtEl>
                                          <p:spTgt spid="120"/>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21"/>
                                        </p:tgtEl>
                                      </p:cBhvr>
                                    </p:animEffect>
                                    <p:set>
                                      <p:cBhvr>
                                        <p:cTn id="418" dur="1" fill="hold">
                                          <p:stCondLst>
                                            <p:cond delay="1999"/>
                                          </p:stCondLst>
                                        </p:cTn>
                                        <p:tgtEl>
                                          <p:spTgt spid="121"/>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22"/>
                                        </p:tgtEl>
                                      </p:cBhvr>
                                    </p:animEffect>
                                    <p:set>
                                      <p:cBhvr>
                                        <p:cTn id="421" dur="1" fill="hold">
                                          <p:stCondLst>
                                            <p:cond delay="1999"/>
                                          </p:stCondLst>
                                        </p:cTn>
                                        <p:tgtEl>
                                          <p:spTgt spid="122"/>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91"/>
                                        </p:tgtEl>
                                      </p:cBhvr>
                                    </p:animEffect>
                                    <p:set>
                                      <p:cBhvr>
                                        <p:cTn id="424" dur="1" fill="hold">
                                          <p:stCondLst>
                                            <p:cond delay="1999"/>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425" restart="whenNotActive" fill="hold" evtFilter="cancelBubble" nodeType="interactiveSeq">
                <p:stCondLst>
                  <p:cond evt="onClick" delay="0">
                    <p:tgtEl>
                      <p:spTgt spid="51"/>
                    </p:tgtEl>
                  </p:cond>
                </p:stCondLst>
                <p:endSync evt="end" delay="0">
                  <p:rtn val="all"/>
                </p:endSync>
                <p:childTnLst>
                  <p:par>
                    <p:cTn id="426" fill="hold">
                      <p:stCondLst>
                        <p:cond delay="0"/>
                      </p:stCondLst>
                      <p:childTnLst>
                        <p:par>
                          <p:cTn id="427" fill="hold">
                            <p:stCondLst>
                              <p:cond delay="0"/>
                            </p:stCondLst>
                            <p:childTnLst>
                              <p:par>
                                <p:cTn id="428" presetID="6" presetClass="entr" presetSubtype="16" fill="hold" grpId="0" nodeType="clickEffect">
                                  <p:stCondLst>
                                    <p:cond delay="0"/>
                                  </p:stCondLst>
                                  <p:childTnLst>
                                    <p:set>
                                      <p:cBhvr>
                                        <p:cTn id="429" dur="1" fill="hold">
                                          <p:stCondLst>
                                            <p:cond delay="0"/>
                                          </p:stCondLst>
                                        </p:cTn>
                                        <p:tgtEl>
                                          <p:spTgt spid="192"/>
                                        </p:tgtEl>
                                        <p:attrNameLst>
                                          <p:attrName>style.visibility</p:attrName>
                                        </p:attrNameLst>
                                      </p:cBhvr>
                                      <p:to>
                                        <p:strVal val="visible"/>
                                      </p:to>
                                    </p:set>
                                    <p:animEffect transition="in" filter="circle(in)">
                                      <p:cBhvr>
                                        <p:cTn id="430" dur="2000"/>
                                        <p:tgtEl>
                                          <p:spTgt spid="192"/>
                                        </p:tgtEl>
                                      </p:cBhvr>
                                    </p:animEffect>
                                  </p:childTnLst>
                                </p:cTn>
                              </p:par>
                              <p:par>
                                <p:cTn id="431" presetID="19" presetClass="emph" presetSubtype="0" fill="hold" grpId="0" nodeType="withEffect">
                                  <p:stCondLst>
                                    <p:cond delay="0"/>
                                  </p:stCondLst>
                                  <p:childTnLst>
                                    <p:animClr clrSpc="rgb" dir="cw">
                                      <p:cBhvr override="childStyle">
                                        <p:cTn id="432" dur="500" fill="hold"/>
                                        <p:tgtEl>
                                          <p:spTgt spid="161"/>
                                        </p:tgtEl>
                                        <p:attrNameLst>
                                          <p:attrName>style.color</p:attrName>
                                        </p:attrNameLst>
                                      </p:cBhvr>
                                      <p:to>
                                        <a:schemeClr val="accent2"/>
                                      </p:to>
                                    </p:animClr>
                                    <p:animClr clrSpc="rgb" dir="cw">
                                      <p:cBhvr>
                                        <p:cTn id="433" dur="500" fill="hold"/>
                                        <p:tgtEl>
                                          <p:spTgt spid="161"/>
                                        </p:tgtEl>
                                        <p:attrNameLst>
                                          <p:attrName>fillcolor</p:attrName>
                                        </p:attrNameLst>
                                      </p:cBhvr>
                                      <p:to>
                                        <a:schemeClr val="accent2"/>
                                      </p:to>
                                    </p:animClr>
                                    <p:set>
                                      <p:cBhvr>
                                        <p:cTn id="434" dur="500" fill="hold"/>
                                        <p:tgtEl>
                                          <p:spTgt spid="161"/>
                                        </p:tgtEl>
                                        <p:attrNameLst>
                                          <p:attrName>fill.type</p:attrName>
                                        </p:attrNameLst>
                                      </p:cBhvr>
                                      <p:to>
                                        <p:strVal val="solid"/>
                                      </p:to>
                                    </p:set>
                                    <p:set>
                                      <p:cBhvr>
                                        <p:cTn id="435" dur="500" fill="hold"/>
                                        <p:tgtEl>
                                          <p:spTgt spid="161"/>
                                        </p:tgtEl>
                                        <p:attrNameLst>
                                          <p:attrName>fill.on</p:attrName>
                                        </p:attrNameLst>
                                      </p:cBhvr>
                                      <p:to>
                                        <p:strVal val="true"/>
                                      </p:to>
                                    </p:set>
                                  </p:childTnLst>
                                </p:cTn>
                              </p:par>
                              <p:par>
                                <p:cTn id="436" presetID="19" presetClass="emph" presetSubtype="0" fill="hold" grpId="0" nodeType="withEffect">
                                  <p:stCondLst>
                                    <p:cond delay="0"/>
                                  </p:stCondLst>
                                  <p:childTnLst>
                                    <p:animClr clrSpc="rgb" dir="cw">
                                      <p:cBhvr override="childStyle">
                                        <p:cTn id="437" dur="500" fill="hold"/>
                                        <p:tgtEl>
                                          <p:spTgt spid="162"/>
                                        </p:tgtEl>
                                        <p:attrNameLst>
                                          <p:attrName>style.color</p:attrName>
                                        </p:attrNameLst>
                                      </p:cBhvr>
                                      <p:to>
                                        <a:schemeClr val="accent2"/>
                                      </p:to>
                                    </p:animClr>
                                    <p:animClr clrSpc="rgb" dir="cw">
                                      <p:cBhvr>
                                        <p:cTn id="438" dur="500" fill="hold"/>
                                        <p:tgtEl>
                                          <p:spTgt spid="162"/>
                                        </p:tgtEl>
                                        <p:attrNameLst>
                                          <p:attrName>fillcolor</p:attrName>
                                        </p:attrNameLst>
                                      </p:cBhvr>
                                      <p:to>
                                        <a:schemeClr val="accent2"/>
                                      </p:to>
                                    </p:animClr>
                                    <p:set>
                                      <p:cBhvr>
                                        <p:cTn id="439" dur="500" fill="hold"/>
                                        <p:tgtEl>
                                          <p:spTgt spid="162"/>
                                        </p:tgtEl>
                                        <p:attrNameLst>
                                          <p:attrName>fill.type</p:attrName>
                                        </p:attrNameLst>
                                      </p:cBhvr>
                                      <p:to>
                                        <p:strVal val="solid"/>
                                      </p:to>
                                    </p:set>
                                    <p:set>
                                      <p:cBhvr>
                                        <p:cTn id="440" dur="500" fill="hold"/>
                                        <p:tgtEl>
                                          <p:spTgt spid="162"/>
                                        </p:tgtEl>
                                        <p:attrNameLst>
                                          <p:attrName>fill.on</p:attrName>
                                        </p:attrNameLst>
                                      </p:cBhvr>
                                      <p:to>
                                        <p:strVal val="true"/>
                                      </p:to>
                                    </p:set>
                                  </p:childTnLst>
                                </p:cTn>
                              </p:par>
                              <p:par>
                                <p:cTn id="441" presetID="19" presetClass="emph" presetSubtype="0" fill="hold" grpId="0" nodeType="withEffect">
                                  <p:stCondLst>
                                    <p:cond delay="0"/>
                                  </p:stCondLst>
                                  <p:childTnLst>
                                    <p:animClr clrSpc="rgb" dir="cw">
                                      <p:cBhvr override="childStyle">
                                        <p:cTn id="442" dur="500" fill="hold"/>
                                        <p:tgtEl>
                                          <p:spTgt spid="163"/>
                                        </p:tgtEl>
                                        <p:attrNameLst>
                                          <p:attrName>style.color</p:attrName>
                                        </p:attrNameLst>
                                      </p:cBhvr>
                                      <p:to>
                                        <a:schemeClr val="accent2"/>
                                      </p:to>
                                    </p:animClr>
                                    <p:animClr clrSpc="rgb" dir="cw">
                                      <p:cBhvr>
                                        <p:cTn id="443" dur="500" fill="hold"/>
                                        <p:tgtEl>
                                          <p:spTgt spid="163"/>
                                        </p:tgtEl>
                                        <p:attrNameLst>
                                          <p:attrName>fillcolor</p:attrName>
                                        </p:attrNameLst>
                                      </p:cBhvr>
                                      <p:to>
                                        <a:schemeClr val="accent2"/>
                                      </p:to>
                                    </p:animClr>
                                    <p:set>
                                      <p:cBhvr>
                                        <p:cTn id="444" dur="500" fill="hold"/>
                                        <p:tgtEl>
                                          <p:spTgt spid="163"/>
                                        </p:tgtEl>
                                        <p:attrNameLst>
                                          <p:attrName>fill.type</p:attrName>
                                        </p:attrNameLst>
                                      </p:cBhvr>
                                      <p:to>
                                        <p:strVal val="solid"/>
                                      </p:to>
                                    </p:set>
                                    <p:set>
                                      <p:cBhvr>
                                        <p:cTn id="445" dur="500" fill="hold"/>
                                        <p:tgtEl>
                                          <p:spTgt spid="163"/>
                                        </p:tgtEl>
                                        <p:attrNameLst>
                                          <p:attrName>fill.on</p:attrName>
                                        </p:attrNameLst>
                                      </p:cBhvr>
                                      <p:to>
                                        <p:strVal val="true"/>
                                      </p:to>
                                    </p:set>
                                  </p:childTnLst>
                                </p:cTn>
                              </p:par>
                              <p:par>
                                <p:cTn id="446" presetID="19" presetClass="emph" presetSubtype="0" fill="hold" grpId="0" nodeType="withEffect">
                                  <p:stCondLst>
                                    <p:cond delay="0"/>
                                  </p:stCondLst>
                                  <p:childTnLst>
                                    <p:animClr clrSpc="rgb" dir="cw">
                                      <p:cBhvr override="childStyle">
                                        <p:cTn id="447" dur="500" fill="hold"/>
                                        <p:tgtEl>
                                          <p:spTgt spid="164"/>
                                        </p:tgtEl>
                                        <p:attrNameLst>
                                          <p:attrName>style.color</p:attrName>
                                        </p:attrNameLst>
                                      </p:cBhvr>
                                      <p:to>
                                        <a:schemeClr val="accent2"/>
                                      </p:to>
                                    </p:animClr>
                                    <p:animClr clrSpc="rgb" dir="cw">
                                      <p:cBhvr>
                                        <p:cTn id="448" dur="500" fill="hold"/>
                                        <p:tgtEl>
                                          <p:spTgt spid="164"/>
                                        </p:tgtEl>
                                        <p:attrNameLst>
                                          <p:attrName>fillcolor</p:attrName>
                                        </p:attrNameLst>
                                      </p:cBhvr>
                                      <p:to>
                                        <a:schemeClr val="accent2"/>
                                      </p:to>
                                    </p:animClr>
                                    <p:set>
                                      <p:cBhvr>
                                        <p:cTn id="449" dur="500" fill="hold"/>
                                        <p:tgtEl>
                                          <p:spTgt spid="164"/>
                                        </p:tgtEl>
                                        <p:attrNameLst>
                                          <p:attrName>fill.type</p:attrName>
                                        </p:attrNameLst>
                                      </p:cBhvr>
                                      <p:to>
                                        <p:strVal val="solid"/>
                                      </p:to>
                                    </p:set>
                                    <p:set>
                                      <p:cBhvr>
                                        <p:cTn id="450" dur="500" fill="hold"/>
                                        <p:tgtEl>
                                          <p:spTgt spid="164"/>
                                        </p:tgtEl>
                                        <p:attrNameLst>
                                          <p:attrName>fill.on</p:attrName>
                                        </p:attrNameLst>
                                      </p:cBhvr>
                                      <p:to>
                                        <p:strVal val="true"/>
                                      </p:to>
                                    </p:set>
                                  </p:childTnLst>
                                </p:cTn>
                              </p:par>
                              <p:par>
                                <p:cTn id="451" presetID="19" presetClass="emph" presetSubtype="0" fill="hold" grpId="0" nodeType="withEffect">
                                  <p:stCondLst>
                                    <p:cond delay="0"/>
                                  </p:stCondLst>
                                  <p:childTnLst>
                                    <p:animClr clrSpc="rgb" dir="cw">
                                      <p:cBhvr override="childStyle">
                                        <p:cTn id="452" dur="500" fill="hold"/>
                                        <p:tgtEl>
                                          <p:spTgt spid="165"/>
                                        </p:tgtEl>
                                        <p:attrNameLst>
                                          <p:attrName>style.color</p:attrName>
                                        </p:attrNameLst>
                                      </p:cBhvr>
                                      <p:to>
                                        <a:schemeClr val="accent2"/>
                                      </p:to>
                                    </p:animClr>
                                    <p:animClr clrSpc="rgb" dir="cw">
                                      <p:cBhvr>
                                        <p:cTn id="453" dur="500" fill="hold"/>
                                        <p:tgtEl>
                                          <p:spTgt spid="165"/>
                                        </p:tgtEl>
                                        <p:attrNameLst>
                                          <p:attrName>fillcolor</p:attrName>
                                        </p:attrNameLst>
                                      </p:cBhvr>
                                      <p:to>
                                        <a:schemeClr val="accent2"/>
                                      </p:to>
                                    </p:animClr>
                                    <p:set>
                                      <p:cBhvr>
                                        <p:cTn id="454" dur="500" fill="hold"/>
                                        <p:tgtEl>
                                          <p:spTgt spid="165"/>
                                        </p:tgtEl>
                                        <p:attrNameLst>
                                          <p:attrName>fill.type</p:attrName>
                                        </p:attrNameLst>
                                      </p:cBhvr>
                                      <p:to>
                                        <p:strVal val="solid"/>
                                      </p:to>
                                    </p:set>
                                    <p:set>
                                      <p:cBhvr>
                                        <p:cTn id="455" dur="500" fill="hold"/>
                                        <p:tgtEl>
                                          <p:spTgt spid="165"/>
                                        </p:tgtEl>
                                        <p:attrNameLst>
                                          <p:attrName>fill.on</p:attrName>
                                        </p:attrNameLst>
                                      </p:cBhvr>
                                      <p:to>
                                        <p:strVal val="true"/>
                                      </p:to>
                                    </p:set>
                                  </p:childTnLst>
                                </p:cTn>
                              </p:par>
                              <p:par>
                                <p:cTn id="456" presetID="19" presetClass="emph" presetSubtype="0" fill="hold" grpId="0" nodeType="withEffect">
                                  <p:stCondLst>
                                    <p:cond delay="0"/>
                                  </p:stCondLst>
                                  <p:childTnLst>
                                    <p:animClr clrSpc="rgb" dir="cw">
                                      <p:cBhvr override="childStyle">
                                        <p:cTn id="457" dur="500" fill="hold"/>
                                        <p:tgtEl>
                                          <p:spTgt spid="166"/>
                                        </p:tgtEl>
                                        <p:attrNameLst>
                                          <p:attrName>style.color</p:attrName>
                                        </p:attrNameLst>
                                      </p:cBhvr>
                                      <p:to>
                                        <a:schemeClr val="accent2"/>
                                      </p:to>
                                    </p:animClr>
                                    <p:animClr clrSpc="rgb" dir="cw">
                                      <p:cBhvr>
                                        <p:cTn id="458" dur="500" fill="hold"/>
                                        <p:tgtEl>
                                          <p:spTgt spid="166"/>
                                        </p:tgtEl>
                                        <p:attrNameLst>
                                          <p:attrName>fillcolor</p:attrName>
                                        </p:attrNameLst>
                                      </p:cBhvr>
                                      <p:to>
                                        <a:schemeClr val="accent2"/>
                                      </p:to>
                                    </p:animClr>
                                    <p:set>
                                      <p:cBhvr>
                                        <p:cTn id="459" dur="500" fill="hold"/>
                                        <p:tgtEl>
                                          <p:spTgt spid="166"/>
                                        </p:tgtEl>
                                        <p:attrNameLst>
                                          <p:attrName>fill.type</p:attrName>
                                        </p:attrNameLst>
                                      </p:cBhvr>
                                      <p:to>
                                        <p:strVal val="solid"/>
                                      </p:to>
                                    </p:set>
                                    <p:set>
                                      <p:cBhvr>
                                        <p:cTn id="460" dur="500" fill="hold"/>
                                        <p:tgtEl>
                                          <p:spTgt spid="166"/>
                                        </p:tgtEl>
                                        <p:attrNameLst>
                                          <p:attrName>fill.on</p:attrName>
                                        </p:attrNameLst>
                                      </p:cBhvr>
                                      <p:to>
                                        <p:strVal val="true"/>
                                      </p:to>
                                    </p:set>
                                  </p:childTnLst>
                                </p:cTn>
                              </p:par>
                              <p:par>
                                <p:cTn id="461" presetID="19" presetClass="emph" presetSubtype="0" fill="hold" grpId="0" nodeType="withEffect">
                                  <p:stCondLst>
                                    <p:cond delay="0"/>
                                  </p:stCondLst>
                                  <p:childTnLst>
                                    <p:animClr clrSpc="rgb" dir="cw">
                                      <p:cBhvr override="childStyle">
                                        <p:cTn id="462" dur="500" fill="hold"/>
                                        <p:tgtEl>
                                          <p:spTgt spid="167"/>
                                        </p:tgtEl>
                                        <p:attrNameLst>
                                          <p:attrName>style.color</p:attrName>
                                        </p:attrNameLst>
                                      </p:cBhvr>
                                      <p:to>
                                        <a:schemeClr val="accent2"/>
                                      </p:to>
                                    </p:animClr>
                                    <p:animClr clrSpc="rgb" dir="cw">
                                      <p:cBhvr>
                                        <p:cTn id="463" dur="500" fill="hold"/>
                                        <p:tgtEl>
                                          <p:spTgt spid="167"/>
                                        </p:tgtEl>
                                        <p:attrNameLst>
                                          <p:attrName>fillcolor</p:attrName>
                                        </p:attrNameLst>
                                      </p:cBhvr>
                                      <p:to>
                                        <a:schemeClr val="accent2"/>
                                      </p:to>
                                    </p:animClr>
                                    <p:set>
                                      <p:cBhvr>
                                        <p:cTn id="464" dur="500" fill="hold"/>
                                        <p:tgtEl>
                                          <p:spTgt spid="167"/>
                                        </p:tgtEl>
                                        <p:attrNameLst>
                                          <p:attrName>fill.type</p:attrName>
                                        </p:attrNameLst>
                                      </p:cBhvr>
                                      <p:to>
                                        <p:strVal val="solid"/>
                                      </p:to>
                                    </p:set>
                                    <p:set>
                                      <p:cBhvr>
                                        <p:cTn id="465" dur="500" fill="hold"/>
                                        <p:tgtEl>
                                          <p:spTgt spid="167"/>
                                        </p:tgtEl>
                                        <p:attrNameLst>
                                          <p:attrName>fill.on</p:attrName>
                                        </p:attrNameLst>
                                      </p:cBhvr>
                                      <p:to>
                                        <p:strVal val="true"/>
                                      </p:to>
                                    </p:set>
                                  </p:childTnLst>
                                </p:cTn>
                              </p:par>
                              <p:par>
                                <p:cTn id="466" presetID="19" presetClass="emph" presetSubtype="0" fill="hold" grpId="0" nodeType="withEffect">
                                  <p:stCondLst>
                                    <p:cond delay="0"/>
                                  </p:stCondLst>
                                  <p:childTnLst>
                                    <p:animClr clrSpc="rgb" dir="cw">
                                      <p:cBhvr override="childStyle">
                                        <p:cTn id="467" dur="500" fill="hold"/>
                                        <p:tgtEl>
                                          <p:spTgt spid="168"/>
                                        </p:tgtEl>
                                        <p:attrNameLst>
                                          <p:attrName>style.color</p:attrName>
                                        </p:attrNameLst>
                                      </p:cBhvr>
                                      <p:to>
                                        <a:schemeClr val="accent2"/>
                                      </p:to>
                                    </p:animClr>
                                    <p:animClr clrSpc="rgb" dir="cw">
                                      <p:cBhvr>
                                        <p:cTn id="468" dur="500" fill="hold"/>
                                        <p:tgtEl>
                                          <p:spTgt spid="168"/>
                                        </p:tgtEl>
                                        <p:attrNameLst>
                                          <p:attrName>fillcolor</p:attrName>
                                        </p:attrNameLst>
                                      </p:cBhvr>
                                      <p:to>
                                        <a:schemeClr val="accent2"/>
                                      </p:to>
                                    </p:animClr>
                                    <p:set>
                                      <p:cBhvr>
                                        <p:cTn id="469" dur="500" fill="hold"/>
                                        <p:tgtEl>
                                          <p:spTgt spid="168"/>
                                        </p:tgtEl>
                                        <p:attrNameLst>
                                          <p:attrName>fill.type</p:attrName>
                                        </p:attrNameLst>
                                      </p:cBhvr>
                                      <p:to>
                                        <p:strVal val="solid"/>
                                      </p:to>
                                    </p:set>
                                    <p:set>
                                      <p:cBhvr>
                                        <p:cTn id="470" dur="500" fill="hold"/>
                                        <p:tgtEl>
                                          <p:spTgt spid="168"/>
                                        </p:tgtEl>
                                        <p:attrNameLst>
                                          <p:attrName>fill.on</p:attrName>
                                        </p:attrNameLst>
                                      </p:cBhvr>
                                      <p:to>
                                        <p:strVal val="true"/>
                                      </p:to>
                                    </p:set>
                                  </p:childTnLst>
                                </p:cTn>
                              </p:par>
                              <p:par>
                                <p:cTn id="471" presetID="19" presetClass="emph" presetSubtype="0" fill="hold" grpId="0" nodeType="withEffect">
                                  <p:stCondLst>
                                    <p:cond delay="0"/>
                                  </p:stCondLst>
                                  <p:childTnLst>
                                    <p:animClr clrSpc="rgb" dir="cw">
                                      <p:cBhvr override="childStyle">
                                        <p:cTn id="472" dur="500" fill="hold"/>
                                        <p:tgtEl>
                                          <p:spTgt spid="169"/>
                                        </p:tgtEl>
                                        <p:attrNameLst>
                                          <p:attrName>style.color</p:attrName>
                                        </p:attrNameLst>
                                      </p:cBhvr>
                                      <p:to>
                                        <a:schemeClr val="accent2"/>
                                      </p:to>
                                    </p:animClr>
                                    <p:animClr clrSpc="rgb" dir="cw">
                                      <p:cBhvr>
                                        <p:cTn id="473" dur="500" fill="hold"/>
                                        <p:tgtEl>
                                          <p:spTgt spid="169"/>
                                        </p:tgtEl>
                                        <p:attrNameLst>
                                          <p:attrName>fillcolor</p:attrName>
                                        </p:attrNameLst>
                                      </p:cBhvr>
                                      <p:to>
                                        <a:schemeClr val="accent2"/>
                                      </p:to>
                                    </p:animClr>
                                    <p:set>
                                      <p:cBhvr>
                                        <p:cTn id="474" dur="500" fill="hold"/>
                                        <p:tgtEl>
                                          <p:spTgt spid="169"/>
                                        </p:tgtEl>
                                        <p:attrNameLst>
                                          <p:attrName>fill.type</p:attrName>
                                        </p:attrNameLst>
                                      </p:cBhvr>
                                      <p:to>
                                        <p:strVal val="solid"/>
                                      </p:to>
                                    </p:set>
                                    <p:set>
                                      <p:cBhvr>
                                        <p:cTn id="475" dur="500" fill="hold"/>
                                        <p:tgtEl>
                                          <p:spTgt spid="169"/>
                                        </p:tgtEl>
                                        <p:attrNameLst>
                                          <p:attrName>fill.on</p:attrName>
                                        </p:attrNameLst>
                                      </p:cBhvr>
                                      <p:to>
                                        <p:strVal val="true"/>
                                      </p:to>
                                    </p:set>
                                  </p:childTnLst>
                                </p:cTn>
                              </p:par>
                            </p:childTnLst>
                          </p:cTn>
                        </p:par>
                      </p:childTnLst>
                    </p:cTn>
                  </p:par>
                  <p:par>
                    <p:cTn id="476" fill="hold">
                      <p:stCondLst>
                        <p:cond delay="indefinite"/>
                      </p:stCondLst>
                      <p:childTnLst>
                        <p:par>
                          <p:cTn id="477" fill="hold">
                            <p:stCondLst>
                              <p:cond delay="0"/>
                            </p:stCondLst>
                            <p:childTnLst>
                              <p:par>
                                <p:cTn id="478" presetID="6" presetClass="exit" presetSubtype="32" fill="hold" grpId="1" nodeType="clickEffect">
                                  <p:stCondLst>
                                    <p:cond delay="0"/>
                                  </p:stCondLst>
                                  <p:childTnLst>
                                    <p:animEffect transition="out" filter="circle(out)">
                                      <p:cBhvr>
                                        <p:cTn id="479" dur="2000"/>
                                        <p:tgtEl>
                                          <p:spTgt spid="161"/>
                                        </p:tgtEl>
                                      </p:cBhvr>
                                    </p:animEffect>
                                    <p:set>
                                      <p:cBhvr>
                                        <p:cTn id="480" dur="1" fill="hold">
                                          <p:stCondLst>
                                            <p:cond delay="1999"/>
                                          </p:stCondLst>
                                        </p:cTn>
                                        <p:tgtEl>
                                          <p:spTgt spid="161"/>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162"/>
                                        </p:tgtEl>
                                      </p:cBhvr>
                                    </p:animEffect>
                                    <p:set>
                                      <p:cBhvr>
                                        <p:cTn id="483" dur="1" fill="hold">
                                          <p:stCondLst>
                                            <p:cond delay="1999"/>
                                          </p:stCondLst>
                                        </p:cTn>
                                        <p:tgtEl>
                                          <p:spTgt spid="162"/>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163"/>
                                        </p:tgtEl>
                                      </p:cBhvr>
                                    </p:animEffect>
                                    <p:set>
                                      <p:cBhvr>
                                        <p:cTn id="486" dur="1" fill="hold">
                                          <p:stCondLst>
                                            <p:cond delay="1999"/>
                                          </p:stCondLst>
                                        </p:cTn>
                                        <p:tgtEl>
                                          <p:spTgt spid="163"/>
                                        </p:tgtEl>
                                        <p:attrNameLst>
                                          <p:attrName>style.visibility</p:attrName>
                                        </p:attrNameLst>
                                      </p:cBhvr>
                                      <p:to>
                                        <p:strVal val="hidden"/>
                                      </p:to>
                                    </p:set>
                                  </p:childTnLst>
                                </p:cTn>
                              </p:par>
                              <p:par>
                                <p:cTn id="487" presetID="6" presetClass="exit" presetSubtype="32" fill="hold" grpId="1" nodeType="withEffect">
                                  <p:stCondLst>
                                    <p:cond delay="0"/>
                                  </p:stCondLst>
                                  <p:childTnLst>
                                    <p:animEffect transition="out" filter="circle(out)">
                                      <p:cBhvr>
                                        <p:cTn id="488" dur="2000"/>
                                        <p:tgtEl>
                                          <p:spTgt spid="164"/>
                                        </p:tgtEl>
                                      </p:cBhvr>
                                    </p:animEffect>
                                    <p:set>
                                      <p:cBhvr>
                                        <p:cTn id="489" dur="1" fill="hold">
                                          <p:stCondLst>
                                            <p:cond delay="1999"/>
                                          </p:stCondLst>
                                        </p:cTn>
                                        <p:tgtEl>
                                          <p:spTgt spid="164"/>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165"/>
                                        </p:tgtEl>
                                      </p:cBhvr>
                                    </p:animEffect>
                                    <p:set>
                                      <p:cBhvr>
                                        <p:cTn id="492" dur="1" fill="hold">
                                          <p:stCondLst>
                                            <p:cond delay="1999"/>
                                          </p:stCondLst>
                                        </p:cTn>
                                        <p:tgtEl>
                                          <p:spTgt spid="165"/>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166"/>
                                        </p:tgtEl>
                                      </p:cBhvr>
                                    </p:animEffect>
                                    <p:set>
                                      <p:cBhvr>
                                        <p:cTn id="495" dur="1" fill="hold">
                                          <p:stCondLst>
                                            <p:cond delay="1999"/>
                                          </p:stCondLst>
                                        </p:cTn>
                                        <p:tgtEl>
                                          <p:spTgt spid="166"/>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167"/>
                                        </p:tgtEl>
                                      </p:cBhvr>
                                    </p:animEffect>
                                    <p:set>
                                      <p:cBhvr>
                                        <p:cTn id="498" dur="1" fill="hold">
                                          <p:stCondLst>
                                            <p:cond delay="1999"/>
                                          </p:stCondLst>
                                        </p:cTn>
                                        <p:tgtEl>
                                          <p:spTgt spid="167"/>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168"/>
                                        </p:tgtEl>
                                      </p:cBhvr>
                                    </p:animEffect>
                                    <p:set>
                                      <p:cBhvr>
                                        <p:cTn id="501" dur="1" fill="hold">
                                          <p:stCondLst>
                                            <p:cond delay="1999"/>
                                          </p:stCondLst>
                                        </p:cTn>
                                        <p:tgtEl>
                                          <p:spTgt spid="168"/>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169"/>
                                        </p:tgtEl>
                                      </p:cBhvr>
                                    </p:animEffect>
                                    <p:set>
                                      <p:cBhvr>
                                        <p:cTn id="504" dur="1" fill="hold">
                                          <p:stCondLst>
                                            <p:cond delay="1999"/>
                                          </p:stCondLst>
                                        </p:cTn>
                                        <p:tgtEl>
                                          <p:spTgt spid="169"/>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192"/>
                                        </p:tgtEl>
                                      </p:cBhvr>
                                    </p:animEffect>
                                    <p:set>
                                      <p:cBhvr>
                                        <p:cTn id="507" dur="1" fill="hold">
                                          <p:stCondLst>
                                            <p:cond delay="19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 grpId="0" animBg="1"/>
      <p:bldP spid="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7" grpId="0" animBg="1"/>
      <p:bldP spid="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a:extLst>
              <a:ext uri="{FF2B5EF4-FFF2-40B4-BE49-F238E27FC236}">
                <a16:creationId xmlns:a16="http://schemas.microsoft.com/office/drawing/2014/main" id="{3FFE303D-DE8F-465E-89CF-40F29D605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032344" cy="690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F80A788-220D-42D3-9021-007D1B89F709}"/>
              </a:ext>
            </a:extLst>
          </p:cNvPr>
          <p:cNvGraphicFramePr>
            <a:graphicFrameLocks noGrp="1"/>
          </p:cNvGraphicFramePr>
          <p:nvPr>
            <p:extLst>
              <p:ext uri="{D42A27DB-BD31-4B8C-83A1-F6EECF244321}">
                <p14:modId xmlns:p14="http://schemas.microsoft.com/office/powerpoint/2010/main" val="4271206812"/>
              </p:ext>
            </p:extLst>
          </p:nvPr>
        </p:nvGraphicFramePr>
        <p:xfrm>
          <a:off x="0" y="29028"/>
          <a:ext cx="12192000" cy="6828972"/>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63506202"/>
                    </a:ext>
                  </a:extLst>
                </a:gridCol>
                <a:gridCol w="1016000">
                  <a:extLst>
                    <a:ext uri="{9D8B030D-6E8A-4147-A177-3AD203B41FA5}">
                      <a16:colId xmlns:a16="http://schemas.microsoft.com/office/drawing/2014/main" val="2492153106"/>
                    </a:ext>
                  </a:extLst>
                </a:gridCol>
                <a:gridCol w="1016000">
                  <a:extLst>
                    <a:ext uri="{9D8B030D-6E8A-4147-A177-3AD203B41FA5}">
                      <a16:colId xmlns:a16="http://schemas.microsoft.com/office/drawing/2014/main" val="1598796914"/>
                    </a:ext>
                  </a:extLst>
                </a:gridCol>
                <a:gridCol w="1016000">
                  <a:extLst>
                    <a:ext uri="{9D8B030D-6E8A-4147-A177-3AD203B41FA5}">
                      <a16:colId xmlns:a16="http://schemas.microsoft.com/office/drawing/2014/main" val="3502733545"/>
                    </a:ext>
                  </a:extLst>
                </a:gridCol>
                <a:gridCol w="1016000">
                  <a:extLst>
                    <a:ext uri="{9D8B030D-6E8A-4147-A177-3AD203B41FA5}">
                      <a16:colId xmlns:a16="http://schemas.microsoft.com/office/drawing/2014/main" val="3531606769"/>
                    </a:ext>
                  </a:extLst>
                </a:gridCol>
                <a:gridCol w="1016000">
                  <a:extLst>
                    <a:ext uri="{9D8B030D-6E8A-4147-A177-3AD203B41FA5}">
                      <a16:colId xmlns:a16="http://schemas.microsoft.com/office/drawing/2014/main" val="716551662"/>
                    </a:ext>
                  </a:extLst>
                </a:gridCol>
                <a:gridCol w="1016000">
                  <a:extLst>
                    <a:ext uri="{9D8B030D-6E8A-4147-A177-3AD203B41FA5}">
                      <a16:colId xmlns:a16="http://schemas.microsoft.com/office/drawing/2014/main" val="3582768664"/>
                    </a:ext>
                  </a:extLst>
                </a:gridCol>
                <a:gridCol w="1016000">
                  <a:extLst>
                    <a:ext uri="{9D8B030D-6E8A-4147-A177-3AD203B41FA5}">
                      <a16:colId xmlns:a16="http://schemas.microsoft.com/office/drawing/2014/main" val="3521495436"/>
                    </a:ext>
                  </a:extLst>
                </a:gridCol>
                <a:gridCol w="1016000">
                  <a:extLst>
                    <a:ext uri="{9D8B030D-6E8A-4147-A177-3AD203B41FA5}">
                      <a16:colId xmlns:a16="http://schemas.microsoft.com/office/drawing/2014/main" val="1165863744"/>
                    </a:ext>
                  </a:extLst>
                </a:gridCol>
                <a:gridCol w="1016000">
                  <a:extLst>
                    <a:ext uri="{9D8B030D-6E8A-4147-A177-3AD203B41FA5}">
                      <a16:colId xmlns:a16="http://schemas.microsoft.com/office/drawing/2014/main" val="2595141765"/>
                    </a:ext>
                  </a:extLst>
                </a:gridCol>
                <a:gridCol w="1016000">
                  <a:extLst>
                    <a:ext uri="{9D8B030D-6E8A-4147-A177-3AD203B41FA5}">
                      <a16:colId xmlns:a16="http://schemas.microsoft.com/office/drawing/2014/main" val="3924632465"/>
                    </a:ext>
                  </a:extLst>
                </a:gridCol>
                <a:gridCol w="1016000">
                  <a:extLst>
                    <a:ext uri="{9D8B030D-6E8A-4147-A177-3AD203B41FA5}">
                      <a16:colId xmlns:a16="http://schemas.microsoft.com/office/drawing/2014/main" val="2194424856"/>
                    </a:ext>
                  </a:extLst>
                </a:gridCol>
              </a:tblGrid>
              <a:tr h="1138162">
                <a:tc>
                  <a:txBody>
                    <a:bodyPr/>
                    <a:lstStyle/>
                    <a:p>
                      <a:pPr algn="ctr"/>
                      <a:endParaRPr lang="vi-VN"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O</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Ạ</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B</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A</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868864"/>
                  </a:ext>
                </a:extLst>
              </a:tr>
              <a:tr h="1138162">
                <a:tc>
                  <a:txBody>
                    <a:bodyPr/>
                    <a:lstStyle/>
                    <a:p>
                      <a:pPr algn="ctr"/>
                      <a:r>
                        <a:rPr lang="en-US" sz="4800" b="1"/>
                        <a:t>T</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R</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Ì</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H</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D</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I</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Ệ</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355135"/>
                  </a:ext>
                </a:extLst>
              </a:tr>
              <a:tr h="1138162">
                <a:tc>
                  <a:txBody>
                    <a:bodyPr/>
                    <a:lstStyle/>
                    <a:p>
                      <a:pPr algn="ctr"/>
                      <a:endParaRPr lang="vi-VN"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800" b="1"/>
                        <a:t>Đ</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Ứ</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C</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Ế</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S</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U</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3531672"/>
                  </a:ext>
                </a:extLst>
              </a:tr>
              <a:tr h="1138162">
                <a:tc>
                  <a:txBody>
                    <a:bodyPr/>
                    <a:lstStyle/>
                    <a:p>
                      <a:pPr algn="ctr"/>
                      <a:r>
                        <a:rPr lang="en-US" sz="4800" b="1"/>
                        <a:t>D</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Ủ</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L</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Ò</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T</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H</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Ư</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Ơ</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35855887"/>
                  </a:ext>
                </a:extLst>
              </a:tr>
              <a:tr h="1138162">
                <a:tc>
                  <a:txBody>
                    <a:bodyPr/>
                    <a:lstStyle/>
                    <a:p>
                      <a:pPr algn="ctr"/>
                      <a:r>
                        <a:rPr lang="en-US" sz="4800" b="1"/>
                        <a:t>B</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Ê</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N</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G</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Ơ</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374889"/>
                  </a:ext>
                </a:extLst>
              </a:tr>
              <a:tr h="1138162">
                <a:tc>
                  <a:txBody>
                    <a:bodyPr/>
                    <a:lstStyle/>
                    <a:p>
                      <a:pPr algn="ctr"/>
                      <a:endParaRPr lang="vi-VN"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800" b="1"/>
                        <a:t>T</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H</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I</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Ê</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N</a:t>
                      </a:r>
                      <a:endParaRPr lang="vi-VN" sz="6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800" b="1"/>
                        <a:t>C</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H</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Ú</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800" b="1"/>
                        <a:t>A</a:t>
                      </a:r>
                      <a:endParaRPr lang="vi-VN" sz="4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739081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6200" b="1">
                <a:latin typeface="Tahoma" panose="020B0604030504040204" pitchFamily="34" charset="0"/>
                <a:ea typeface="Tahoma" panose="020B0604030504040204" pitchFamily="34" charset="0"/>
                <a:cs typeface="Tahoma" panose="020B0604030504040204" pitchFamily="34" charset="0"/>
              </a:rPr>
              <a:t>Trên đường lên Giê-ru-sa-lem, Đức Giê-su đi qua biên giới giữa hai miền Sa-ma-ri và Ga-li-lê. Lúc Người vào một làng kia, thì có mười người phong hủi đón gặp Người.</a:t>
            </a:r>
            <a:endParaRPr lang="en-US" sz="6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Họ dừng lại đằng xa và kêu lớn tiếng: "Lạy Thầy Giê-su, xin dủ lòng thương chúng tôi!" Thấy vậy, Đức Giê-su bảo họ:</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"Hãy đi trình diện với các tư tế." Đang khi đi thì họ được sạch. Một người trong bọn, thấy mình được khỏi, liền quay trở lại và lớn tiếng tôn vinh Thiên Chúa.</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Anh ta sấp mình dưới chân Đức Giê-su mà tạ ơn. Anh ta lại là người Sa-ma-ri. Đức Giê-su mới nói:</a:t>
            </a:r>
            <a:endParaRPr lang="en-US" sz="8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"Không phải cả mười người đều được sạch sao? Thế thì chín người kia đâu? Sao không thấy họ trở lại tôn vinh Thiên Chúa, mà chỉ có người ngoại bang này?"</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Rồi Người nói với anh ta: "Đứng dậy về đi! Lòng tin của anh đã cứu chữa anh." "Triều Đại Thiên Chúa đang ở giữa các ông</a:t>
            </a:r>
            <a:r>
              <a:rPr lang="vi-VN" sz="72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Câm và điếc</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Phong hủi</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Ma quỷ ám</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Bại liệt</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3525142"/>
            <a:ext cx="12240871" cy="811058"/>
            <a:chOff x="-1907887" y="4716565"/>
            <a:chExt cx="10566916" cy="695186"/>
          </a:xfrm>
        </p:grpSpPr>
        <p:sp>
          <p:nvSpPr>
            <p:cNvPr id="19" name="AutoShape 46"/>
            <p:cNvSpPr>
              <a:spLocks noChangeArrowheads="1"/>
            </p:cNvSpPr>
            <p:nvPr/>
          </p:nvSpPr>
          <p:spPr bwMode="auto">
            <a:xfrm>
              <a:off x="-1907887" y="4725951"/>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4" y="471656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Phong hủi</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1. </a:t>
            </a:r>
            <a:r>
              <a:rPr lang="vi-VN" sz="6000" b="1">
                <a:cs typeface="Arial" panose="020B0604020202020204" pitchFamily="34" charset="0"/>
              </a:rPr>
              <a:t>Ở làng kia có mười người bị bệnh </a:t>
            </a:r>
            <a:r>
              <a:rPr lang="vi-VN" sz="6000" b="1">
                <a:solidFill>
                  <a:srgbClr val="FF0000"/>
                </a:solidFill>
                <a:cs typeface="Arial" panose="020B0604020202020204" pitchFamily="34" charset="0"/>
              </a:rPr>
              <a:t>gì</a:t>
            </a:r>
            <a:r>
              <a:rPr lang="vi-VN" sz="6000" b="1">
                <a:cs typeface="Arial" panose="020B0604020202020204" pitchFamily="34" charset="0"/>
              </a:rPr>
              <a:t> đón gặp Đức Giê-su?</a:t>
            </a:r>
            <a:endParaRPr lang="en-US" sz="6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10796</TotalTime>
  <Words>683</Words>
  <Application>Microsoft Office PowerPoint</Application>
  <PresentationFormat>Widescreen</PresentationFormat>
  <Paragraphs>199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Trên đường lên Giê-ru-sa-lem, Đức Giê-su đi qua biên giới giữa hai miền Sa-ma-ri và Ga-li-lê. Lúc Người vào một làng kia, thì có mười người phong hủi đón gặp Người.</vt:lpstr>
      <vt:lpstr>Họ dừng lại đằng xa và kêu lớn tiếng: "Lạy Thầy Giê-su, xin dủ lòng thương chúng tôi!" Thấy vậy, Đức Giê-su bảo họ:</vt:lpstr>
      <vt:lpstr>"Hãy đi trình diện với các tư tế." Đang khi đi thì họ được sạch. Một người trong bọn, thấy mình được khỏi, liền quay trở lại và lớn tiếng tôn vinh Thiên Chúa.</vt:lpstr>
      <vt:lpstr>Anh ta sấp mình dưới chân Đức Giê-su mà tạ ơn. Anh ta lại là người Sa-ma-ri. Đức Giê-su mới nói:</vt:lpstr>
      <vt:lpstr>"Không phải cả mười người đều được sạch sao? Thế thì chín người kia đâu? Sao không thấy họ trở lại tôn vinh Thiên Chúa, mà chỉ có người ngoại bang này?"</vt:lpstr>
      <vt:lpstr>Rồi Người nói với anh ta: "Đứng dậy về đi! Lòng tin của anh đã cứu chữa anh." "Triều Đại Thiên Chúa đang ở giữa các 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498</cp:revision>
  <dcterms:created xsi:type="dcterms:W3CDTF">2015-10-15T10:55:08Z</dcterms:created>
  <dcterms:modified xsi:type="dcterms:W3CDTF">2019-10-09T15:09:43Z</dcterms:modified>
</cp:coreProperties>
</file>