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311" r:id="rId2"/>
    <p:sldId id="314" r:id="rId3"/>
    <p:sldId id="315" r:id="rId4"/>
    <p:sldId id="332" r:id="rId5"/>
    <p:sldId id="408" r:id="rId6"/>
    <p:sldId id="581" r:id="rId7"/>
    <p:sldId id="616" r:id="rId8"/>
    <p:sldId id="328" r:id="rId9"/>
    <p:sldId id="365" r:id="rId10"/>
    <p:sldId id="677" r:id="rId11"/>
    <p:sldId id="674" r:id="rId12"/>
    <p:sldId id="675" r:id="rId13"/>
    <p:sldId id="676" r:id="rId14"/>
    <p:sldId id="256" r:id="rId15"/>
    <p:sldId id="668" r:id="rId16"/>
    <p:sldId id="669" r:id="rId17"/>
    <p:sldId id="66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9" autoAdjust="0"/>
    <p:restoredTop sz="94660"/>
  </p:normalViewPr>
  <p:slideViewPr>
    <p:cSldViewPr snapToGrid="0">
      <p:cViewPr>
        <p:scale>
          <a:sx n="50" d="100"/>
          <a:sy n="50" d="100"/>
        </p:scale>
        <p:origin x="472" y="6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Tam Nguyen" userId="53846575c6d7c6f1" providerId="LiveId" clId="{7D04A6C9-ED2E-43BD-9DAF-95A95796CC14}"/>
    <pc:docChg chg="undo custSel addSld delSld modSld sldOrd modMainMaster">
      <pc:chgData name="Mr Tam Nguyen" userId="53846575c6d7c6f1" providerId="LiveId" clId="{7D04A6C9-ED2E-43BD-9DAF-95A95796CC14}" dt="2019-10-03T02:12:09.873" v="1168"/>
      <pc:docMkLst>
        <pc:docMk/>
      </pc:docMkLst>
      <pc:sldChg chg="modSp">
        <pc:chgData name="Mr Tam Nguyen" userId="53846575c6d7c6f1" providerId="LiveId" clId="{7D04A6C9-ED2E-43BD-9DAF-95A95796CC14}" dt="2019-10-03T00:47:53.075" v="36"/>
        <pc:sldMkLst>
          <pc:docMk/>
          <pc:sldMk cId="833522073" sldId="256"/>
        </pc:sldMkLst>
        <pc:spChg chg="mod">
          <ac:chgData name="Mr Tam Nguyen" userId="53846575c6d7c6f1" providerId="LiveId" clId="{7D04A6C9-ED2E-43BD-9DAF-95A95796CC14}" dt="2019-10-03T00:47:53.075" v="36"/>
          <ac:spMkLst>
            <pc:docMk/>
            <pc:sldMk cId="833522073" sldId="256"/>
            <ac:spMk id="3" creationId="{00000000-0000-0000-0000-000000000000}"/>
          </ac:spMkLst>
        </pc:spChg>
      </pc:sldChg>
      <pc:sldChg chg="modSp">
        <pc:chgData name="Mr Tam Nguyen" userId="53846575c6d7c6f1" providerId="LiveId" clId="{7D04A6C9-ED2E-43BD-9DAF-95A95796CC14}" dt="2019-10-03T00:48:39.191" v="51" actId="1035"/>
        <pc:sldMkLst>
          <pc:docMk/>
          <pc:sldMk cId="3907391548" sldId="311"/>
        </pc:sldMkLst>
        <pc:spChg chg="mod">
          <ac:chgData name="Mr Tam Nguyen" userId="53846575c6d7c6f1" providerId="LiveId" clId="{7D04A6C9-ED2E-43BD-9DAF-95A95796CC14}" dt="2019-10-03T00:48:39.191" v="51" actId="1035"/>
          <ac:spMkLst>
            <pc:docMk/>
            <pc:sldMk cId="3907391548" sldId="311"/>
            <ac:spMk id="4" creationId="{00000000-0000-0000-0000-000000000000}"/>
          </ac:spMkLst>
        </pc:spChg>
        <pc:spChg chg="mod">
          <ac:chgData name="Mr Tam Nguyen" userId="53846575c6d7c6f1" providerId="LiveId" clId="{7D04A6C9-ED2E-43BD-9DAF-95A95796CC14}" dt="2019-10-03T00:48:24.384" v="43" actId="14100"/>
          <ac:spMkLst>
            <pc:docMk/>
            <pc:sldMk cId="3907391548" sldId="311"/>
            <ac:spMk id="2053" creationId="{00000000-0000-0000-0000-000000000000}"/>
          </ac:spMkLst>
        </pc:spChg>
        <pc:spChg chg="mod">
          <ac:chgData name="Mr Tam Nguyen" userId="53846575c6d7c6f1" providerId="LiveId" clId="{7D04A6C9-ED2E-43BD-9DAF-95A95796CC14}" dt="2019-10-03T00:48:04.361" v="38" actId="14100"/>
          <ac:spMkLst>
            <pc:docMk/>
            <pc:sldMk cId="3907391548" sldId="311"/>
            <ac:spMk id="2054" creationId="{00000000-0000-0000-0000-000000000000}"/>
          </ac:spMkLst>
        </pc:spChg>
        <pc:picChg chg="mod">
          <ac:chgData name="Mr Tam Nguyen" userId="53846575c6d7c6f1" providerId="LiveId" clId="{7D04A6C9-ED2E-43BD-9DAF-95A95796CC14}" dt="2019-10-03T00:47:53.075" v="36"/>
          <ac:picMkLst>
            <pc:docMk/>
            <pc:sldMk cId="3907391548" sldId="311"/>
            <ac:picMk id="3" creationId="{00000000-0000-0000-0000-000000000000}"/>
          </ac:picMkLst>
        </pc:picChg>
      </pc:sldChg>
      <pc:sldChg chg="modSp">
        <pc:chgData name="Mr Tam Nguyen" userId="53846575c6d7c6f1" providerId="LiveId" clId="{7D04A6C9-ED2E-43BD-9DAF-95A95796CC14}" dt="2019-10-03T00:48:54.319" v="55" actId="403"/>
        <pc:sldMkLst>
          <pc:docMk/>
          <pc:sldMk cId="3633898169" sldId="314"/>
        </pc:sldMkLst>
        <pc:spChg chg="mod">
          <ac:chgData name="Mr Tam Nguyen" userId="53846575c6d7c6f1" providerId="LiveId" clId="{7D04A6C9-ED2E-43BD-9DAF-95A95796CC14}" dt="2019-10-03T00:48:54.319" v="55" actId="403"/>
          <ac:spMkLst>
            <pc:docMk/>
            <pc:sldMk cId="3633898169" sldId="314"/>
            <ac:spMk id="2" creationId="{00000000-0000-0000-0000-000000000000}"/>
          </ac:spMkLst>
        </pc:spChg>
        <pc:spChg chg="mod">
          <ac:chgData name="Mr Tam Nguyen" userId="53846575c6d7c6f1" providerId="LiveId" clId="{7D04A6C9-ED2E-43BD-9DAF-95A95796CC14}" dt="2019-10-03T00:47:53.075" v="36"/>
          <ac:spMkLst>
            <pc:docMk/>
            <pc:sldMk cId="3633898169" sldId="314"/>
            <ac:spMk id="3" creationId="{660EDB3B-D92F-4149-A43E-A60728ADD0BE}"/>
          </ac:spMkLst>
        </pc:spChg>
      </pc:sldChg>
      <pc:sldChg chg="modSp">
        <pc:chgData name="Mr Tam Nguyen" userId="53846575c6d7c6f1" providerId="LiveId" clId="{7D04A6C9-ED2E-43BD-9DAF-95A95796CC14}" dt="2019-10-03T00:49:02.841" v="59" actId="403"/>
        <pc:sldMkLst>
          <pc:docMk/>
          <pc:sldMk cId="3079759574" sldId="315"/>
        </pc:sldMkLst>
        <pc:spChg chg="mod">
          <ac:chgData name="Mr Tam Nguyen" userId="53846575c6d7c6f1" providerId="LiveId" clId="{7D04A6C9-ED2E-43BD-9DAF-95A95796CC14}" dt="2019-10-03T00:49:02.841" v="59" actId="403"/>
          <ac:spMkLst>
            <pc:docMk/>
            <pc:sldMk cId="3079759574" sldId="315"/>
            <ac:spMk id="2" creationId="{00000000-0000-0000-0000-000000000000}"/>
          </ac:spMkLst>
        </pc:spChg>
      </pc:sldChg>
      <pc:sldChg chg="modSp">
        <pc:chgData name="Mr Tam Nguyen" userId="53846575c6d7c6f1" providerId="LiveId" clId="{7D04A6C9-ED2E-43BD-9DAF-95A95796CC14}" dt="2019-10-03T00:49:49.662" v="80" actId="14100"/>
        <pc:sldMkLst>
          <pc:docMk/>
          <pc:sldMk cId="1764700805" sldId="328"/>
        </pc:sldMkLst>
        <pc:spChg chg="mod">
          <ac:chgData name="Mr Tam Nguyen" userId="53846575c6d7c6f1" providerId="LiveId" clId="{7D04A6C9-ED2E-43BD-9DAF-95A95796CC14}" dt="2019-10-03T00:47:53.075" v="36"/>
          <ac:spMkLst>
            <pc:docMk/>
            <pc:sldMk cId="1764700805" sldId="328"/>
            <ac:spMk id="8" creationId="{00000000-0000-0000-0000-000000000000}"/>
          </ac:spMkLst>
        </pc:spChg>
        <pc:spChg chg="mod">
          <ac:chgData name="Mr Tam Nguyen" userId="53846575c6d7c6f1" providerId="LiveId" clId="{7D04A6C9-ED2E-43BD-9DAF-95A95796CC14}" dt="2019-10-03T00:49:49.662" v="80" actId="14100"/>
          <ac:spMkLst>
            <pc:docMk/>
            <pc:sldMk cId="1764700805" sldId="328"/>
            <ac:spMk id="2054" creationId="{00000000-0000-0000-0000-000000000000}"/>
          </ac:spMkLst>
        </pc:spChg>
        <pc:picChg chg="mod">
          <ac:chgData name="Mr Tam Nguyen" userId="53846575c6d7c6f1" providerId="LiveId" clId="{7D04A6C9-ED2E-43BD-9DAF-95A95796CC14}" dt="2019-10-03T00:47:53.075" v="36"/>
          <ac:picMkLst>
            <pc:docMk/>
            <pc:sldMk cId="1764700805" sldId="328"/>
            <ac:picMk id="3" creationId="{00000000-0000-0000-0000-000000000000}"/>
          </ac:picMkLst>
        </pc:picChg>
      </pc:sldChg>
      <pc:sldChg chg="modSp">
        <pc:chgData name="Mr Tam Nguyen" userId="53846575c6d7c6f1" providerId="LiveId" clId="{7D04A6C9-ED2E-43BD-9DAF-95A95796CC14}" dt="2019-10-03T00:49:13.876" v="64" actId="404"/>
        <pc:sldMkLst>
          <pc:docMk/>
          <pc:sldMk cId="234143138" sldId="332"/>
        </pc:sldMkLst>
        <pc:spChg chg="mod">
          <ac:chgData name="Mr Tam Nguyen" userId="53846575c6d7c6f1" providerId="LiveId" clId="{7D04A6C9-ED2E-43BD-9DAF-95A95796CC14}" dt="2019-10-03T00:49:13.876" v="64" actId="404"/>
          <ac:spMkLst>
            <pc:docMk/>
            <pc:sldMk cId="234143138" sldId="332"/>
            <ac:spMk id="2" creationId="{00000000-0000-0000-0000-000000000000}"/>
          </ac:spMkLst>
        </pc:spChg>
      </pc:sldChg>
      <pc:sldChg chg="modSp del">
        <pc:chgData name="Mr Tam Nguyen" userId="53846575c6d7c6f1" providerId="LiveId" clId="{7D04A6C9-ED2E-43BD-9DAF-95A95796CC14}" dt="2019-10-03T01:07:12.420" v="346" actId="47"/>
        <pc:sldMkLst>
          <pc:docMk/>
          <pc:sldMk cId="2776397786" sldId="354"/>
        </pc:sldMkLst>
        <pc:spChg chg="mod">
          <ac:chgData name="Mr Tam Nguyen" userId="53846575c6d7c6f1" providerId="LiveId" clId="{7D04A6C9-ED2E-43BD-9DAF-95A95796CC14}" dt="2019-10-03T00:47:53.075" v="36"/>
          <ac:spMkLst>
            <pc:docMk/>
            <pc:sldMk cId="2776397786" sldId="354"/>
            <ac:spMk id="4" creationId="{00000000-0000-0000-0000-000000000000}"/>
          </ac:spMkLst>
        </pc:spChg>
        <pc:spChg chg="mod">
          <ac:chgData name="Mr Tam Nguyen" userId="53846575c6d7c6f1" providerId="LiveId" clId="{7D04A6C9-ED2E-43BD-9DAF-95A95796CC14}" dt="2019-10-03T00:47:53.075" v="36"/>
          <ac:spMkLst>
            <pc:docMk/>
            <pc:sldMk cId="2776397786" sldId="354"/>
            <ac:spMk id="31" creationId="{00000000-0000-0000-0000-000000000000}"/>
          </ac:spMkLst>
        </pc:spChg>
        <pc:spChg chg="mod">
          <ac:chgData name="Mr Tam Nguyen" userId="53846575c6d7c6f1" providerId="LiveId" clId="{7D04A6C9-ED2E-43BD-9DAF-95A95796CC14}" dt="2019-10-03T00:47:53.075" v="36"/>
          <ac:spMkLst>
            <pc:docMk/>
            <pc:sldMk cId="2776397786" sldId="354"/>
            <ac:spMk id="37" creationId="{00000000-0000-0000-0000-000000000000}"/>
          </ac:spMkLst>
        </pc:spChg>
        <pc:grpChg chg="mod">
          <ac:chgData name="Mr Tam Nguyen" userId="53846575c6d7c6f1" providerId="LiveId" clId="{7D04A6C9-ED2E-43BD-9DAF-95A95796CC14}" dt="2019-10-03T00:47:53.075" v="36"/>
          <ac:grpSpMkLst>
            <pc:docMk/>
            <pc:sldMk cId="2776397786" sldId="354"/>
            <ac:grpSpMk id="2" creationId="{00000000-0000-0000-0000-000000000000}"/>
          </ac:grpSpMkLst>
        </pc:grpChg>
        <pc:grpChg chg="mod">
          <ac:chgData name="Mr Tam Nguyen" userId="53846575c6d7c6f1" providerId="LiveId" clId="{7D04A6C9-ED2E-43BD-9DAF-95A95796CC14}" dt="2019-10-03T00:47:53.075" v="36"/>
          <ac:grpSpMkLst>
            <pc:docMk/>
            <pc:sldMk cId="2776397786" sldId="354"/>
            <ac:grpSpMk id="3" creationId="{00000000-0000-0000-0000-000000000000}"/>
          </ac:grpSpMkLst>
        </pc:grpChg>
        <pc:grpChg chg="mod">
          <ac:chgData name="Mr Tam Nguyen" userId="53846575c6d7c6f1" providerId="LiveId" clId="{7D04A6C9-ED2E-43BD-9DAF-95A95796CC14}" dt="2019-10-03T00:47:53.075" v="36"/>
          <ac:grpSpMkLst>
            <pc:docMk/>
            <pc:sldMk cId="2776397786" sldId="354"/>
            <ac:grpSpMk id="5" creationId="{00000000-0000-0000-0000-000000000000}"/>
          </ac:grpSpMkLst>
        </pc:grpChg>
        <pc:grpChg chg="mod">
          <ac:chgData name="Mr Tam Nguyen" userId="53846575c6d7c6f1" providerId="LiveId" clId="{7D04A6C9-ED2E-43BD-9DAF-95A95796CC14}" dt="2019-10-03T00:47:53.075" v="36"/>
          <ac:grpSpMkLst>
            <pc:docMk/>
            <pc:sldMk cId="2776397786" sldId="354"/>
            <ac:grpSpMk id="6" creationId="{00000000-0000-0000-0000-000000000000}"/>
          </ac:grpSpMkLst>
        </pc:grpChg>
        <pc:grpChg chg="mod">
          <ac:chgData name="Mr Tam Nguyen" userId="53846575c6d7c6f1" providerId="LiveId" clId="{7D04A6C9-ED2E-43BD-9DAF-95A95796CC14}" dt="2019-10-03T00:47:53.075" v="36"/>
          <ac:grpSpMkLst>
            <pc:docMk/>
            <pc:sldMk cId="2776397786" sldId="354"/>
            <ac:grpSpMk id="9" creationId="{00000000-0000-0000-0000-000000000000}"/>
          </ac:grpSpMkLst>
        </pc:grpChg>
      </pc:sldChg>
      <pc:sldChg chg="addSp delSp modSp delAnim">
        <pc:chgData name="Mr Tam Nguyen" userId="53846575c6d7c6f1" providerId="LiveId" clId="{7D04A6C9-ED2E-43BD-9DAF-95A95796CC14}" dt="2019-10-03T01:01:13.982" v="201" actId="207"/>
        <pc:sldMkLst>
          <pc:docMk/>
          <pc:sldMk cId="2464980806" sldId="365"/>
        </pc:sldMkLst>
        <pc:spChg chg="del mod">
          <ac:chgData name="Mr Tam Nguyen" userId="53846575c6d7c6f1" providerId="LiveId" clId="{7D04A6C9-ED2E-43BD-9DAF-95A95796CC14}" dt="2019-10-03T00:50:18.157" v="86" actId="478"/>
          <ac:spMkLst>
            <pc:docMk/>
            <pc:sldMk cId="2464980806" sldId="365"/>
            <ac:spMk id="4" creationId="{00000000-0000-0000-0000-000000000000}"/>
          </ac:spMkLst>
        </pc:spChg>
        <pc:spChg chg="mod">
          <ac:chgData name="Mr Tam Nguyen" userId="53846575c6d7c6f1" providerId="LiveId" clId="{7D04A6C9-ED2E-43BD-9DAF-95A95796CC14}" dt="2019-10-03T00:41:20.611" v="25"/>
          <ac:spMkLst>
            <pc:docMk/>
            <pc:sldMk cId="2464980806" sldId="365"/>
            <ac:spMk id="8" creationId="{00000000-0000-0000-0000-000000000000}"/>
          </ac:spMkLst>
        </pc:spChg>
        <pc:spChg chg="add mod">
          <ac:chgData name="Mr Tam Nguyen" userId="53846575c6d7c6f1" providerId="LiveId" clId="{7D04A6C9-ED2E-43BD-9DAF-95A95796CC14}" dt="2019-10-03T01:01:13.982" v="201" actId="207"/>
          <ac:spMkLst>
            <pc:docMk/>
            <pc:sldMk cId="2464980806" sldId="365"/>
            <ac:spMk id="10" creationId="{C560D8AB-9919-419B-BEBB-D2009B70CB50}"/>
          </ac:spMkLst>
        </pc:spChg>
        <pc:spChg chg="mod">
          <ac:chgData name="Mr Tam Nguyen" userId="53846575c6d7c6f1" providerId="LiveId" clId="{7D04A6C9-ED2E-43BD-9DAF-95A95796CC14}" dt="2019-10-03T00:50:01.088" v="82" actId="14100"/>
          <ac:spMkLst>
            <pc:docMk/>
            <pc:sldMk cId="2464980806" sldId="365"/>
            <ac:spMk id="31" creationId="{00000000-0000-0000-0000-000000000000}"/>
          </ac:spMkLst>
        </pc:spChg>
        <pc:spChg chg="mod">
          <ac:chgData name="Mr Tam Nguyen" userId="53846575c6d7c6f1" providerId="LiveId" clId="{7D04A6C9-ED2E-43BD-9DAF-95A95796CC14}" dt="2019-10-03T00:41:49.858" v="31" actId="1076"/>
          <ac:spMkLst>
            <pc:docMk/>
            <pc:sldMk cId="2464980806" sldId="365"/>
            <ac:spMk id="33" creationId="{00000000-0000-0000-0000-000000000000}"/>
          </ac:spMkLst>
        </pc:spChg>
        <pc:spChg chg="mod">
          <ac:chgData name="Mr Tam Nguyen" userId="53846575c6d7c6f1" providerId="LiveId" clId="{7D04A6C9-ED2E-43BD-9DAF-95A95796CC14}" dt="2019-10-03T00:47:53.075" v="36"/>
          <ac:spMkLst>
            <pc:docMk/>
            <pc:sldMk cId="2464980806" sldId="365"/>
            <ac:spMk id="37" creationId="{00000000-0000-0000-0000-000000000000}"/>
          </ac:spMkLst>
        </pc:spChg>
        <pc:spChg chg="mod">
          <ac:chgData name="Mr Tam Nguyen" userId="53846575c6d7c6f1" providerId="LiveId" clId="{7D04A6C9-ED2E-43BD-9DAF-95A95796CC14}" dt="2019-10-03T00:41:27.237" v="26"/>
          <ac:spMkLst>
            <pc:docMk/>
            <pc:sldMk cId="2464980806" sldId="365"/>
            <ac:spMk id="39" creationId="{00000000-0000-0000-0000-000000000000}"/>
          </ac:spMkLst>
        </pc:spChg>
        <pc:spChg chg="mod">
          <ac:chgData name="Mr Tam Nguyen" userId="53846575c6d7c6f1" providerId="LiveId" clId="{7D04A6C9-ED2E-43BD-9DAF-95A95796CC14}" dt="2019-10-03T00:41:34.128" v="27"/>
          <ac:spMkLst>
            <pc:docMk/>
            <pc:sldMk cId="2464980806" sldId="365"/>
            <ac:spMk id="42" creationId="{00000000-0000-0000-0000-000000000000}"/>
          </ac:spMkLst>
        </pc:spChg>
        <pc:spChg chg="mod">
          <ac:chgData name="Mr Tam Nguyen" userId="53846575c6d7c6f1" providerId="LiveId" clId="{7D04A6C9-ED2E-43BD-9DAF-95A95796CC14}" dt="2019-10-03T00:41:44.067" v="30"/>
          <ac:spMkLst>
            <pc:docMk/>
            <pc:sldMk cId="2464980806" sldId="365"/>
            <ac:spMk id="45" creationId="{00000000-0000-0000-0000-000000000000}"/>
          </ac:spMkLst>
        </pc:spChg>
        <pc:grpChg chg="mod">
          <ac:chgData name="Mr Tam Nguyen" userId="53846575c6d7c6f1" providerId="LiveId" clId="{7D04A6C9-ED2E-43BD-9DAF-95A95796CC14}" dt="2019-10-03T00:51:41.623" v="110" actId="14100"/>
          <ac:grpSpMkLst>
            <pc:docMk/>
            <pc:sldMk cId="2464980806" sldId="365"/>
            <ac:grpSpMk id="2" creationId="{00000000-0000-0000-0000-000000000000}"/>
          </ac:grpSpMkLst>
        </pc:grpChg>
        <pc:grpChg chg="mod">
          <ac:chgData name="Mr Tam Nguyen" userId="53846575c6d7c6f1" providerId="LiveId" clId="{7D04A6C9-ED2E-43BD-9DAF-95A95796CC14}" dt="2019-10-03T00:51:41.623" v="110" actId="14100"/>
          <ac:grpSpMkLst>
            <pc:docMk/>
            <pc:sldMk cId="2464980806" sldId="365"/>
            <ac:grpSpMk id="3" creationId="{00000000-0000-0000-0000-000000000000}"/>
          </ac:grpSpMkLst>
        </pc:grpChg>
        <pc:grpChg chg="mod">
          <ac:chgData name="Mr Tam Nguyen" userId="53846575c6d7c6f1" providerId="LiveId" clId="{7D04A6C9-ED2E-43BD-9DAF-95A95796CC14}" dt="2019-10-03T00:51:41.623" v="110" actId="14100"/>
          <ac:grpSpMkLst>
            <pc:docMk/>
            <pc:sldMk cId="2464980806" sldId="365"/>
            <ac:grpSpMk id="5" creationId="{00000000-0000-0000-0000-000000000000}"/>
          </ac:grpSpMkLst>
        </pc:grpChg>
        <pc:grpChg chg="mod">
          <ac:chgData name="Mr Tam Nguyen" userId="53846575c6d7c6f1" providerId="LiveId" clId="{7D04A6C9-ED2E-43BD-9DAF-95A95796CC14}" dt="2019-10-03T00:51:41.623" v="110" actId="14100"/>
          <ac:grpSpMkLst>
            <pc:docMk/>
            <pc:sldMk cId="2464980806" sldId="365"/>
            <ac:grpSpMk id="6" creationId="{00000000-0000-0000-0000-000000000000}"/>
          </ac:grpSpMkLst>
        </pc:grpChg>
        <pc:grpChg chg="mod">
          <ac:chgData name="Mr Tam Nguyen" userId="53846575c6d7c6f1" providerId="LiveId" clId="{7D04A6C9-ED2E-43BD-9DAF-95A95796CC14}" dt="2019-10-03T00:51:41.623" v="110" actId="14100"/>
          <ac:grpSpMkLst>
            <pc:docMk/>
            <pc:sldMk cId="2464980806" sldId="365"/>
            <ac:grpSpMk id="9" creationId="{00000000-0000-0000-0000-000000000000}"/>
          </ac:grpSpMkLst>
        </pc:grpChg>
      </pc:sldChg>
      <pc:sldChg chg="modSp del">
        <pc:chgData name="Mr Tam Nguyen" userId="53846575c6d7c6f1" providerId="LiveId" clId="{7D04A6C9-ED2E-43BD-9DAF-95A95796CC14}" dt="2019-10-03T01:07:12.420" v="346" actId="47"/>
        <pc:sldMkLst>
          <pc:docMk/>
          <pc:sldMk cId="533912419" sldId="405"/>
        </pc:sldMkLst>
        <pc:spChg chg="mod">
          <ac:chgData name="Mr Tam Nguyen" userId="53846575c6d7c6f1" providerId="LiveId" clId="{7D04A6C9-ED2E-43BD-9DAF-95A95796CC14}" dt="2019-10-03T00:47:53.075" v="36"/>
          <ac:spMkLst>
            <pc:docMk/>
            <pc:sldMk cId="533912419" sldId="405"/>
            <ac:spMk id="4" creationId="{00000000-0000-0000-0000-000000000000}"/>
          </ac:spMkLst>
        </pc:spChg>
        <pc:spChg chg="mod">
          <ac:chgData name="Mr Tam Nguyen" userId="53846575c6d7c6f1" providerId="LiveId" clId="{7D04A6C9-ED2E-43BD-9DAF-95A95796CC14}" dt="2019-10-03T00:47:53.075" v="36"/>
          <ac:spMkLst>
            <pc:docMk/>
            <pc:sldMk cId="533912419" sldId="405"/>
            <ac:spMk id="31" creationId="{00000000-0000-0000-0000-000000000000}"/>
          </ac:spMkLst>
        </pc:spChg>
        <pc:spChg chg="mod">
          <ac:chgData name="Mr Tam Nguyen" userId="53846575c6d7c6f1" providerId="LiveId" clId="{7D04A6C9-ED2E-43BD-9DAF-95A95796CC14}" dt="2019-10-03T00:47:53.075" v="36"/>
          <ac:spMkLst>
            <pc:docMk/>
            <pc:sldMk cId="533912419" sldId="405"/>
            <ac:spMk id="37" creationId="{00000000-0000-0000-0000-000000000000}"/>
          </ac:spMkLst>
        </pc:spChg>
        <pc:grpChg chg="mod">
          <ac:chgData name="Mr Tam Nguyen" userId="53846575c6d7c6f1" providerId="LiveId" clId="{7D04A6C9-ED2E-43BD-9DAF-95A95796CC14}" dt="2019-10-03T00:47:53.075" v="36"/>
          <ac:grpSpMkLst>
            <pc:docMk/>
            <pc:sldMk cId="533912419" sldId="405"/>
            <ac:grpSpMk id="2" creationId="{00000000-0000-0000-0000-000000000000}"/>
          </ac:grpSpMkLst>
        </pc:grpChg>
        <pc:grpChg chg="mod">
          <ac:chgData name="Mr Tam Nguyen" userId="53846575c6d7c6f1" providerId="LiveId" clId="{7D04A6C9-ED2E-43BD-9DAF-95A95796CC14}" dt="2019-10-03T00:47:53.075" v="36"/>
          <ac:grpSpMkLst>
            <pc:docMk/>
            <pc:sldMk cId="533912419" sldId="405"/>
            <ac:grpSpMk id="3" creationId="{00000000-0000-0000-0000-000000000000}"/>
          </ac:grpSpMkLst>
        </pc:grpChg>
        <pc:grpChg chg="mod">
          <ac:chgData name="Mr Tam Nguyen" userId="53846575c6d7c6f1" providerId="LiveId" clId="{7D04A6C9-ED2E-43BD-9DAF-95A95796CC14}" dt="2019-10-03T00:47:53.075" v="36"/>
          <ac:grpSpMkLst>
            <pc:docMk/>
            <pc:sldMk cId="533912419" sldId="405"/>
            <ac:grpSpMk id="5" creationId="{00000000-0000-0000-0000-000000000000}"/>
          </ac:grpSpMkLst>
        </pc:grpChg>
        <pc:grpChg chg="mod">
          <ac:chgData name="Mr Tam Nguyen" userId="53846575c6d7c6f1" providerId="LiveId" clId="{7D04A6C9-ED2E-43BD-9DAF-95A95796CC14}" dt="2019-10-03T00:47:53.075" v="36"/>
          <ac:grpSpMkLst>
            <pc:docMk/>
            <pc:sldMk cId="533912419" sldId="405"/>
            <ac:grpSpMk id="6" creationId="{00000000-0000-0000-0000-000000000000}"/>
          </ac:grpSpMkLst>
        </pc:grpChg>
        <pc:grpChg chg="mod">
          <ac:chgData name="Mr Tam Nguyen" userId="53846575c6d7c6f1" providerId="LiveId" clId="{7D04A6C9-ED2E-43BD-9DAF-95A95796CC14}" dt="2019-10-03T00:47:53.075" v="36"/>
          <ac:grpSpMkLst>
            <pc:docMk/>
            <pc:sldMk cId="533912419" sldId="405"/>
            <ac:grpSpMk id="9" creationId="{00000000-0000-0000-0000-000000000000}"/>
          </ac:grpSpMkLst>
        </pc:grpChg>
      </pc:sldChg>
      <pc:sldChg chg="modSp">
        <pc:chgData name="Mr Tam Nguyen" userId="53846575c6d7c6f1" providerId="LiveId" clId="{7D04A6C9-ED2E-43BD-9DAF-95A95796CC14}" dt="2019-10-03T00:49:22.337" v="68" actId="403"/>
        <pc:sldMkLst>
          <pc:docMk/>
          <pc:sldMk cId="3029824585" sldId="408"/>
        </pc:sldMkLst>
        <pc:spChg chg="mod">
          <ac:chgData name="Mr Tam Nguyen" userId="53846575c6d7c6f1" providerId="LiveId" clId="{7D04A6C9-ED2E-43BD-9DAF-95A95796CC14}" dt="2019-10-03T00:49:22.337" v="68" actId="403"/>
          <ac:spMkLst>
            <pc:docMk/>
            <pc:sldMk cId="3029824585" sldId="408"/>
            <ac:spMk id="2" creationId="{00000000-0000-0000-0000-000000000000}"/>
          </ac:spMkLst>
        </pc:spChg>
      </pc:sldChg>
      <pc:sldChg chg="modSp del">
        <pc:chgData name="Mr Tam Nguyen" userId="53846575c6d7c6f1" providerId="LiveId" clId="{7D04A6C9-ED2E-43BD-9DAF-95A95796CC14}" dt="2019-10-03T01:07:12.420" v="346" actId="47"/>
        <pc:sldMkLst>
          <pc:docMk/>
          <pc:sldMk cId="4072139667" sldId="524"/>
        </pc:sldMkLst>
        <pc:spChg chg="mod">
          <ac:chgData name="Mr Tam Nguyen" userId="53846575c6d7c6f1" providerId="LiveId" clId="{7D04A6C9-ED2E-43BD-9DAF-95A95796CC14}" dt="2019-10-03T00:47:53.075" v="36"/>
          <ac:spMkLst>
            <pc:docMk/>
            <pc:sldMk cId="4072139667" sldId="524"/>
            <ac:spMk id="4" creationId="{00000000-0000-0000-0000-000000000000}"/>
          </ac:spMkLst>
        </pc:spChg>
        <pc:spChg chg="mod">
          <ac:chgData name="Mr Tam Nguyen" userId="53846575c6d7c6f1" providerId="LiveId" clId="{7D04A6C9-ED2E-43BD-9DAF-95A95796CC14}" dt="2019-10-03T00:47:53.075" v="36"/>
          <ac:spMkLst>
            <pc:docMk/>
            <pc:sldMk cId="4072139667" sldId="524"/>
            <ac:spMk id="31" creationId="{00000000-0000-0000-0000-000000000000}"/>
          </ac:spMkLst>
        </pc:spChg>
        <pc:spChg chg="mod">
          <ac:chgData name="Mr Tam Nguyen" userId="53846575c6d7c6f1" providerId="LiveId" clId="{7D04A6C9-ED2E-43BD-9DAF-95A95796CC14}" dt="2019-10-03T00:47:53.075" v="36"/>
          <ac:spMkLst>
            <pc:docMk/>
            <pc:sldMk cId="4072139667" sldId="524"/>
            <ac:spMk id="37" creationId="{00000000-0000-0000-0000-000000000000}"/>
          </ac:spMkLst>
        </pc:spChg>
        <pc:grpChg chg="mod">
          <ac:chgData name="Mr Tam Nguyen" userId="53846575c6d7c6f1" providerId="LiveId" clId="{7D04A6C9-ED2E-43BD-9DAF-95A95796CC14}" dt="2019-10-03T00:47:53.075" v="36"/>
          <ac:grpSpMkLst>
            <pc:docMk/>
            <pc:sldMk cId="4072139667" sldId="524"/>
            <ac:grpSpMk id="2" creationId="{00000000-0000-0000-0000-000000000000}"/>
          </ac:grpSpMkLst>
        </pc:grpChg>
        <pc:grpChg chg="mod">
          <ac:chgData name="Mr Tam Nguyen" userId="53846575c6d7c6f1" providerId="LiveId" clId="{7D04A6C9-ED2E-43BD-9DAF-95A95796CC14}" dt="2019-10-03T00:47:53.075" v="36"/>
          <ac:grpSpMkLst>
            <pc:docMk/>
            <pc:sldMk cId="4072139667" sldId="524"/>
            <ac:grpSpMk id="3" creationId="{00000000-0000-0000-0000-000000000000}"/>
          </ac:grpSpMkLst>
        </pc:grpChg>
        <pc:grpChg chg="mod">
          <ac:chgData name="Mr Tam Nguyen" userId="53846575c6d7c6f1" providerId="LiveId" clId="{7D04A6C9-ED2E-43BD-9DAF-95A95796CC14}" dt="2019-10-03T00:47:53.075" v="36"/>
          <ac:grpSpMkLst>
            <pc:docMk/>
            <pc:sldMk cId="4072139667" sldId="524"/>
            <ac:grpSpMk id="5" creationId="{00000000-0000-0000-0000-000000000000}"/>
          </ac:grpSpMkLst>
        </pc:grpChg>
        <pc:grpChg chg="mod">
          <ac:chgData name="Mr Tam Nguyen" userId="53846575c6d7c6f1" providerId="LiveId" clId="{7D04A6C9-ED2E-43BD-9DAF-95A95796CC14}" dt="2019-10-03T00:47:53.075" v="36"/>
          <ac:grpSpMkLst>
            <pc:docMk/>
            <pc:sldMk cId="4072139667" sldId="524"/>
            <ac:grpSpMk id="6" creationId="{00000000-0000-0000-0000-000000000000}"/>
          </ac:grpSpMkLst>
        </pc:grpChg>
        <pc:grpChg chg="mod">
          <ac:chgData name="Mr Tam Nguyen" userId="53846575c6d7c6f1" providerId="LiveId" clId="{7D04A6C9-ED2E-43BD-9DAF-95A95796CC14}" dt="2019-10-03T00:47:53.075" v="36"/>
          <ac:grpSpMkLst>
            <pc:docMk/>
            <pc:sldMk cId="4072139667" sldId="524"/>
            <ac:grpSpMk id="9" creationId="{00000000-0000-0000-0000-000000000000}"/>
          </ac:grpSpMkLst>
        </pc:grpChg>
      </pc:sldChg>
      <pc:sldChg chg="modSp">
        <pc:chgData name="Mr Tam Nguyen" userId="53846575c6d7c6f1" providerId="LiveId" clId="{7D04A6C9-ED2E-43BD-9DAF-95A95796CC14}" dt="2019-10-03T00:49:31.096" v="72" actId="403"/>
        <pc:sldMkLst>
          <pc:docMk/>
          <pc:sldMk cId="35116916" sldId="581"/>
        </pc:sldMkLst>
        <pc:spChg chg="mod">
          <ac:chgData name="Mr Tam Nguyen" userId="53846575c6d7c6f1" providerId="LiveId" clId="{7D04A6C9-ED2E-43BD-9DAF-95A95796CC14}" dt="2019-10-03T00:49:31.096" v="72" actId="403"/>
          <ac:spMkLst>
            <pc:docMk/>
            <pc:sldMk cId="35116916" sldId="581"/>
            <ac:spMk id="2" creationId="{00000000-0000-0000-0000-000000000000}"/>
          </ac:spMkLst>
        </pc:spChg>
      </pc:sldChg>
      <pc:sldChg chg="modSp">
        <pc:chgData name="Mr Tam Nguyen" userId="53846575c6d7c6f1" providerId="LiveId" clId="{7D04A6C9-ED2E-43BD-9DAF-95A95796CC14}" dt="2019-10-03T00:49:41.044" v="78" actId="404"/>
        <pc:sldMkLst>
          <pc:docMk/>
          <pc:sldMk cId="664086956" sldId="616"/>
        </pc:sldMkLst>
        <pc:spChg chg="mod">
          <ac:chgData name="Mr Tam Nguyen" userId="53846575c6d7c6f1" providerId="LiveId" clId="{7D04A6C9-ED2E-43BD-9DAF-95A95796CC14}" dt="2019-10-03T00:49:41.044" v="78" actId="404"/>
          <ac:spMkLst>
            <pc:docMk/>
            <pc:sldMk cId="664086956" sldId="616"/>
            <ac:spMk id="2" creationId="{00000000-0000-0000-0000-000000000000}"/>
          </ac:spMkLst>
        </pc:spChg>
      </pc:sldChg>
      <pc:sldChg chg="del">
        <pc:chgData name="Mr Tam Nguyen" userId="53846575c6d7c6f1" providerId="LiveId" clId="{7D04A6C9-ED2E-43BD-9DAF-95A95796CC14}" dt="2019-10-03T00:31:48.171" v="21" actId="47"/>
        <pc:sldMkLst>
          <pc:docMk/>
          <pc:sldMk cId="2262660087" sldId="645"/>
        </pc:sldMkLst>
      </pc:sldChg>
      <pc:sldChg chg="del">
        <pc:chgData name="Mr Tam Nguyen" userId="53846575c6d7c6f1" providerId="LiveId" clId="{7D04A6C9-ED2E-43BD-9DAF-95A95796CC14}" dt="2019-10-03T00:31:48.171" v="21" actId="47"/>
        <pc:sldMkLst>
          <pc:docMk/>
          <pc:sldMk cId="1657722788" sldId="646"/>
        </pc:sldMkLst>
      </pc:sldChg>
      <pc:sldChg chg="del">
        <pc:chgData name="Mr Tam Nguyen" userId="53846575c6d7c6f1" providerId="LiveId" clId="{7D04A6C9-ED2E-43BD-9DAF-95A95796CC14}" dt="2019-10-03T00:31:48.171" v="21" actId="47"/>
        <pc:sldMkLst>
          <pc:docMk/>
          <pc:sldMk cId="704959204" sldId="647"/>
        </pc:sldMkLst>
      </pc:sldChg>
      <pc:sldChg chg="del">
        <pc:chgData name="Mr Tam Nguyen" userId="53846575c6d7c6f1" providerId="LiveId" clId="{7D04A6C9-ED2E-43BD-9DAF-95A95796CC14}" dt="2019-10-03T00:31:48.171" v="21" actId="47"/>
        <pc:sldMkLst>
          <pc:docMk/>
          <pc:sldMk cId="842332768" sldId="648"/>
        </pc:sldMkLst>
      </pc:sldChg>
      <pc:sldChg chg="addSp delSp modSp">
        <pc:chgData name="Mr Tam Nguyen" userId="53846575c6d7c6f1" providerId="LiveId" clId="{7D04A6C9-ED2E-43BD-9DAF-95A95796CC14}" dt="2019-10-03T02:09:39.712" v="1117" actId="20577"/>
        <pc:sldMkLst>
          <pc:docMk/>
          <pc:sldMk cId="2544005534" sldId="667"/>
        </pc:sldMkLst>
        <pc:graphicFrameChg chg="del mod">
          <ac:chgData name="Mr Tam Nguyen" userId="53846575c6d7c6f1" providerId="LiveId" clId="{7D04A6C9-ED2E-43BD-9DAF-95A95796CC14}" dt="2019-10-03T02:08:43.970" v="1095" actId="478"/>
          <ac:graphicFrameMkLst>
            <pc:docMk/>
            <pc:sldMk cId="2544005534" sldId="667"/>
            <ac:graphicFrameMk id="3" creationId="{8D78ABE6-CC88-4B8F-98AD-A58F5CE44134}"/>
          </ac:graphicFrameMkLst>
        </pc:graphicFrameChg>
        <pc:graphicFrameChg chg="add mod modGraphic">
          <ac:chgData name="Mr Tam Nguyen" userId="53846575c6d7c6f1" providerId="LiveId" clId="{7D04A6C9-ED2E-43BD-9DAF-95A95796CC14}" dt="2019-10-03T02:09:39.712" v="1117" actId="20577"/>
          <ac:graphicFrameMkLst>
            <pc:docMk/>
            <pc:sldMk cId="2544005534" sldId="667"/>
            <ac:graphicFrameMk id="4" creationId="{CC1A041D-492A-49B3-A05F-EDD0A9BE595F}"/>
          </ac:graphicFrameMkLst>
        </pc:graphicFrameChg>
      </pc:sldChg>
      <pc:sldChg chg="addSp delSp modSp addAnim delAnim modAnim">
        <pc:chgData name="Mr Tam Nguyen" userId="53846575c6d7c6f1" providerId="LiveId" clId="{7D04A6C9-ED2E-43BD-9DAF-95A95796CC14}" dt="2019-10-03T02:12:09.873" v="1168"/>
        <pc:sldMkLst>
          <pc:docMk/>
          <pc:sldMk cId="1817226621" sldId="668"/>
        </pc:sldMkLst>
        <pc:spChg chg="del mod">
          <ac:chgData name="Mr Tam Nguyen" userId="53846575c6d7c6f1" providerId="LiveId" clId="{7D04A6C9-ED2E-43BD-9DAF-95A95796CC14}" dt="2019-10-03T01:07:28.893" v="383" actId="478"/>
          <ac:spMkLst>
            <pc:docMk/>
            <pc:sldMk cId="1817226621" sldId="668"/>
            <ac:spMk id="5" creationId="{8AE9D752-6103-46FA-88CA-A29BD65DE218}"/>
          </ac:spMkLst>
        </pc:spChg>
        <pc:spChg chg="add mod">
          <ac:chgData name="Mr Tam Nguyen" userId="53846575c6d7c6f1" providerId="LiveId" clId="{7D04A6C9-ED2E-43BD-9DAF-95A95796CC14}" dt="2019-10-03T01:18:51.696" v="732" actId="11529"/>
          <ac:spMkLst>
            <pc:docMk/>
            <pc:sldMk cId="1817226621" sldId="668"/>
            <ac:spMk id="6" creationId="{7D5EF0E0-E621-4C45-AA48-CBE50860F6DF}"/>
          </ac:spMkLst>
        </pc:spChg>
        <pc:spChg chg="del mod">
          <ac:chgData name="Mr Tam Nguyen" userId="53846575c6d7c6f1" providerId="LiveId" clId="{7D04A6C9-ED2E-43BD-9DAF-95A95796CC14}" dt="2019-10-03T01:07:28.893" v="383" actId="478"/>
          <ac:spMkLst>
            <pc:docMk/>
            <pc:sldMk cId="1817226621" sldId="668"/>
            <ac:spMk id="7" creationId="{4E4EE64B-6AC2-4226-A6A1-C33DA49EFA6F}"/>
          </ac:spMkLst>
        </pc:spChg>
        <pc:spChg chg="add mod">
          <ac:chgData name="Mr Tam Nguyen" userId="53846575c6d7c6f1" providerId="LiveId" clId="{7D04A6C9-ED2E-43BD-9DAF-95A95796CC14}" dt="2019-10-03T01:22:27.749" v="794" actId="207"/>
          <ac:spMkLst>
            <pc:docMk/>
            <pc:sldMk cId="1817226621" sldId="668"/>
            <ac:spMk id="8" creationId="{5F0E53B0-1105-4D3E-9D01-B67B41115E9A}"/>
          </ac:spMkLst>
        </pc:spChg>
        <pc:spChg chg="mod">
          <ac:chgData name="Mr Tam Nguyen" userId="53846575c6d7c6f1" providerId="LiveId" clId="{7D04A6C9-ED2E-43BD-9DAF-95A95796CC14}" dt="2019-10-03T01:08:38.891" v="490" actId="14100"/>
          <ac:spMkLst>
            <pc:docMk/>
            <pc:sldMk cId="1817226621" sldId="668"/>
            <ac:spMk id="9" creationId="{D721C701-DEA9-4953-9AE0-9724C9955AF2}"/>
          </ac:spMkLst>
        </pc:spChg>
        <pc:spChg chg="add mod">
          <ac:chgData name="Mr Tam Nguyen" userId="53846575c6d7c6f1" providerId="LiveId" clId="{7D04A6C9-ED2E-43BD-9DAF-95A95796CC14}" dt="2019-10-03T02:12:09.873" v="1168"/>
          <ac:spMkLst>
            <pc:docMk/>
            <pc:sldMk cId="1817226621" sldId="668"/>
            <ac:spMk id="10" creationId="{88D370C5-712C-42E4-8B24-57DC40D481BE}"/>
          </ac:spMkLst>
        </pc:spChg>
        <pc:spChg chg="add mod">
          <ac:chgData name="Mr Tam Nguyen" userId="53846575c6d7c6f1" providerId="LiveId" clId="{7D04A6C9-ED2E-43BD-9DAF-95A95796CC14}" dt="2019-10-03T01:09:01.869" v="578" actId="20577"/>
          <ac:spMkLst>
            <pc:docMk/>
            <pc:sldMk cId="1817226621" sldId="668"/>
            <ac:spMk id="51" creationId="{EF1A1A8A-17F7-40ED-ABD6-0EA95C4153BD}"/>
          </ac:spMkLst>
        </pc:spChg>
        <pc:spChg chg="add mod">
          <ac:chgData name="Mr Tam Nguyen" userId="53846575c6d7c6f1" providerId="LiveId" clId="{7D04A6C9-ED2E-43BD-9DAF-95A95796CC14}" dt="2019-10-03T01:09:03.530" v="579" actId="20577"/>
          <ac:spMkLst>
            <pc:docMk/>
            <pc:sldMk cId="1817226621" sldId="668"/>
            <ac:spMk id="52" creationId="{ADFBEE53-B64E-4EA6-BC45-4A5D34EFC177}"/>
          </ac:spMkLst>
        </pc:spChg>
        <pc:spChg chg="add mod">
          <ac:chgData name="Mr Tam Nguyen" userId="53846575c6d7c6f1" providerId="LiveId" clId="{7D04A6C9-ED2E-43BD-9DAF-95A95796CC14}" dt="2019-10-03T01:18:59.911" v="734" actId="1038"/>
          <ac:spMkLst>
            <pc:docMk/>
            <pc:sldMk cId="1817226621" sldId="668"/>
            <ac:spMk id="56" creationId="{95E87537-EB53-453C-8AEB-034335984BAC}"/>
          </ac:spMkLst>
        </pc:spChg>
        <pc:spChg chg="add mod">
          <ac:chgData name="Mr Tam Nguyen" userId="53846575c6d7c6f1" providerId="LiveId" clId="{7D04A6C9-ED2E-43BD-9DAF-95A95796CC14}" dt="2019-10-03T01:19:06.104" v="735" actId="571"/>
          <ac:spMkLst>
            <pc:docMk/>
            <pc:sldMk cId="1817226621" sldId="668"/>
            <ac:spMk id="57" creationId="{225B6EE7-7956-41BA-A1C8-D8A0801CD5DB}"/>
          </ac:spMkLst>
        </pc:spChg>
        <pc:spChg chg="add mod">
          <ac:chgData name="Mr Tam Nguyen" userId="53846575c6d7c6f1" providerId="LiveId" clId="{7D04A6C9-ED2E-43BD-9DAF-95A95796CC14}" dt="2019-10-03T01:19:06.104" v="735" actId="571"/>
          <ac:spMkLst>
            <pc:docMk/>
            <pc:sldMk cId="1817226621" sldId="668"/>
            <ac:spMk id="58" creationId="{DD1F244C-2C76-4462-A006-1D171CF7F252}"/>
          </ac:spMkLst>
        </pc:spChg>
        <pc:spChg chg="add mod">
          <ac:chgData name="Mr Tam Nguyen" userId="53846575c6d7c6f1" providerId="LiveId" clId="{7D04A6C9-ED2E-43BD-9DAF-95A95796CC14}" dt="2019-10-03T01:19:14.640" v="736" actId="571"/>
          <ac:spMkLst>
            <pc:docMk/>
            <pc:sldMk cId="1817226621" sldId="668"/>
            <ac:spMk id="59" creationId="{AD428D1C-CF1B-4410-8C04-47BC334626F8}"/>
          </ac:spMkLst>
        </pc:spChg>
        <pc:spChg chg="add mod">
          <ac:chgData name="Mr Tam Nguyen" userId="53846575c6d7c6f1" providerId="LiveId" clId="{7D04A6C9-ED2E-43BD-9DAF-95A95796CC14}" dt="2019-10-03T01:19:14.640" v="736" actId="571"/>
          <ac:spMkLst>
            <pc:docMk/>
            <pc:sldMk cId="1817226621" sldId="668"/>
            <ac:spMk id="60" creationId="{0F7D18EB-B072-4B21-AEE3-817C32FC163C}"/>
          </ac:spMkLst>
        </pc:spChg>
        <pc:spChg chg="add mod">
          <ac:chgData name="Mr Tam Nguyen" userId="53846575c6d7c6f1" providerId="LiveId" clId="{7D04A6C9-ED2E-43BD-9DAF-95A95796CC14}" dt="2019-10-03T01:19:14.640" v="736" actId="571"/>
          <ac:spMkLst>
            <pc:docMk/>
            <pc:sldMk cId="1817226621" sldId="668"/>
            <ac:spMk id="61" creationId="{C2BB1B08-A4AE-4F05-B3DA-11EC329ED5E6}"/>
          </ac:spMkLst>
        </pc:spChg>
        <pc:spChg chg="add mod">
          <ac:chgData name="Mr Tam Nguyen" userId="53846575c6d7c6f1" providerId="LiveId" clId="{7D04A6C9-ED2E-43BD-9DAF-95A95796CC14}" dt="2019-10-03T01:19:14.640" v="736" actId="571"/>
          <ac:spMkLst>
            <pc:docMk/>
            <pc:sldMk cId="1817226621" sldId="668"/>
            <ac:spMk id="62" creationId="{B3BD6AAB-8E30-44E7-8DB3-14733C8CF7E3}"/>
          </ac:spMkLst>
        </pc:spChg>
        <pc:spChg chg="add mod">
          <ac:chgData name="Mr Tam Nguyen" userId="53846575c6d7c6f1" providerId="LiveId" clId="{7D04A6C9-ED2E-43BD-9DAF-95A95796CC14}" dt="2019-10-03T01:19:37.182" v="742" actId="1035"/>
          <ac:spMkLst>
            <pc:docMk/>
            <pc:sldMk cId="1817226621" sldId="668"/>
            <ac:spMk id="63" creationId="{79099458-227B-46D9-A396-5D33B1F306D8}"/>
          </ac:spMkLst>
        </pc:spChg>
        <pc:spChg chg="add mod">
          <ac:chgData name="Mr Tam Nguyen" userId="53846575c6d7c6f1" providerId="LiveId" clId="{7D04A6C9-ED2E-43BD-9DAF-95A95796CC14}" dt="2019-10-03T01:19:37.182" v="742" actId="1035"/>
          <ac:spMkLst>
            <pc:docMk/>
            <pc:sldMk cId="1817226621" sldId="668"/>
            <ac:spMk id="64" creationId="{8F47F186-BE14-4C8A-AD42-8508941C1C51}"/>
          </ac:spMkLst>
        </pc:spChg>
        <pc:spChg chg="add mod">
          <ac:chgData name="Mr Tam Nguyen" userId="53846575c6d7c6f1" providerId="LiveId" clId="{7D04A6C9-ED2E-43BD-9DAF-95A95796CC14}" dt="2019-10-03T01:19:54.976" v="746" actId="1037"/>
          <ac:spMkLst>
            <pc:docMk/>
            <pc:sldMk cId="1817226621" sldId="668"/>
            <ac:spMk id="65" creationId="{797B9251-D586-4DC8-A6DD-53AB704DEE69}"/>
          </ac:spMkLst>
        </pc:spChg>
        <pc:spChg chg="add mod">
          <ac:chgData name="Mr Tam Nguyen" userId="53846575c6d7c6f1" providerId="LiveId" clId="{7D04A6C9-ED2E-43BD-9DAF-95A95796CC14}" dt="2019-10-03T01:19:37.182" v="742" actId="1035"/>
          <ac:spMkLst>
            <pc:docMk/>
            <pc:sldMk cId="1817226621" sldId="668"/>
            <ac:spMk id="66" creationId="{55F77859-0C12-4197-84EA-831FAA9211B2}"/>
          </ac:spMkLst>
        </pc:spChg>
        <pc:spChg chg="add mod">
          <ac:chgData name="Mr Tam Nguyen" userId="53846575c6d7c6f1" providerId="LiveId" clId="{7D04A6C9-ED2E-43BD-9DAF-95A95796CC14}" dt="2019-10-03T01:19:37.182" v="742" actId="1035"/>
          <ac:spMkLst>
            <pc:docMk/>
            <pc:sldMk cId="1817226621" sldId="668"/>
            <ac:spMk id="67" creationId="{6B1D2A23-3026-4B08-AC72-693E7A115CCE}"/>
          </ac:spMkLst>
        </pc:spChg>
        <pc:spChg chg="add mod">
          <ac:chgData name="Mr Tam Nguyen" userId="53846575c6d7c6f1" providerId="LiveId" clId="{7D04A6C9-ED2E-43BD-9DAF-95A95796CC14}" dt="2019-10-03T01:19:37.182" v="742" actId="1035"/>
          <ac:spMkLst>
            <pc:docMk/>
            <pc:sldMk cId="1817226621" sldId="668"/>
            <ac:spMk id="68" creationId="{29B5422B-A72C-41F6-A617-27FBBD92EAE9}"/>
          </ac:spMkLst>
        </pc:spChg>
        <pc:spChg chg="add mod">
          <ac:chgData name="Mr Tam Nguyen" userId="53846575c6d7c6f1" providerId="LiveId" clId="{7D04A6C9-ED2E-43BD-9DAF-95A95796CC14}" dt="2019-10-03T01:19:37.182" v="742" actId="1035"/>
          <ac:spMkLst>
            <pc:docMk/>
            <pc:sldMk cId="1817226621" sldId="668"/>
            <ac:spMk id="69" creationId="{AAB611E6-EE1F-45F3-978D-81CD94F57FE2}"/>
          </ac:spMkLst>
        </pc:spChg>
        <pc:spChg chg="add mod">
          <ac:chgData name="Mr Tam Nguyen" userId="53846575c6d7c6f1" providerId="LiveId" clId="{7D04A6C9-ED2E-43BD-9DAF-95A95796CC14}" dt="2019-10-03T01:19:37.182" v="742" actId="1035"/>
          <ac:spMkLst>
            <pc:docMk/>
            <pc:sldMk cId="1817226621" sldId="668"/>
            <ac:spMk id="70" creationId="{E4888B0C-3535-4E0A-AC94-F511CC8AFA17}"/>
          </ac:spMkLst>
        </pc:spChg>
        <pc:spChg chg="add mod">
          <ac:chgData name="Mr Tam Nguyen" userId="53846575c6d7c6f1" providerId="LiveId" clId="{7D04A6C9-ED2E-43BD-9DAF-95A95796CC14}" dt="2019-10-03T01:19:41.699" v="743" actId="571"/>
          <ac:spMkLst>
            <pc:docMk/>
            <pc:sldMk cId="1817226621" sldId="668"/>
            <ac:spMk id="71" creationId="{F7D0400D-BDBB-407D-B938-74DD30605BFA}"/>
          </ac:spMkLst>
        </pc:spChg>
        <pc:spChg chg="add mod">
          <ac:chgData name="Mr Tam Nguyen" userId="53846575c6d7c6f1" providerId="LiveId" clId="{7D04A6C9-ED2E-43BD-9DAF-95A95796CC14}" dt="2019-10-03T01:19:41.699" v="743" actId="571"/>
          <ac:spMkLst>
            <pc:docMk/>
            <pc:sldMk cId="1817226621" sldId="668"/>
            <ac:spMk id="72" creationId="{9D7E01FF-BDBB-4050-803F-81284CDA1759}"/>
          </ac:spMkLst>
        </pc:spChg>
        <pc:spChg chg="add mod">
          <ac:chgData name="Mr Tam Nguyen" userId="53846575c6d7c6f1" providerId="LiveId" clId="{7D04A6C9-ED2E-43BD-9DAF-95A95796CC14}" dt="2019-10-03T01:20:02.959" v="747" actId="1037"/>
          <ac:spMkLst>
            <pc:docMk/>
            <pc:sldMk cId="1817226621" sldId="668"/>
            <ac:spMk id="73" creationId="{FAC67A1A-35DD-4F38-81AF-D2685864966A}"/>
          </ac:spMkLst>
        </pc:spChg>
        <pc:spChg chg="add mod">
          <ac:chgData name="Mr Tam Nguyen" userId="53846575c6d7c6f1" providerId="LiveId" clId="{7D04A6C9-ED2E-43BD-9DAF-95A95796CC14}" dt="2019-10-03T01:20:05.575" v="750" actId="1038"/>
          <ac:spMkLst>
            <pc:docMk/>
            <pc:sldMk cId="1817226621" sldId="668"/>
            <ac:spMk id="74" creationId="{1B93825A-405D-40E4-9E52-4E16A9554C30}"/>
          </ac:spMkLst>
        </pc:spChg>
        <pc:spChg chg="add mod">
          <ac:chgData name="Mr Tam Nguyen" userId="53846575c6d7c6f1" providerId="LiveId" clId="{7D04A6C9-ED2E-43BD-9DAF-95A95796CC14}" dt="2019-10-03T01:20:07.385" v="752" actId="1037"/>
          <ac:spMkLst>
            <pc:docMk/>
            <pc:sldMk cId="1817226621" sldId="668"/>
            <ac:spMk id="75" creationId="{1314DC7A-14C0-48AE-897E-F637D3B3F771}"/>
          </ac:spMkLst>
        </pc:spChg>
        <pc:spChg chg="add mod">
          <ac:chgData name="Mr Tam Nguyen" userId="53846575c6d7c6f1" providerId="LiveId" clId="{7D04A6C9-ED2E-43BD-9DAF-95A95796CC14}" dt="2019-10-03T01:20:08.273" v="754" actId="1037"/>
          <ac:spMkLst>
            <pc:docMk/>
            <pc:sldMk cId="1817226621" sldId="668"/>
            <ac:spMk id="76" creationId="{93B4B4F2-9E08-4F49-A5CB-28A72C51A905}"/>
          </ac:spMkLst>
        </pc:spChg>
        <pc:spChg chg="add mod">
          <ac:chgData name="Mr Tam Nguyen" userId="53846575c6d7c6f1" providerId="LiveId" clId="{7D04A6C9-ED2E-43BD-9DAF-95A95796CC14}" dt="2019-10-03T01:20:16.568" v="763" actId="1038"/>
          <ac:spMkLst>
            <pc:docMk/>
            <pc:sldMk cId="1817226621" sldId="668"/>
            <ac:spMk id="77" creationId="{39958653-28F4-45D9-98D7-371F71233445}"/>
          </ac:spMkLst>
        </pc:spChg>
        <pc:spChg chg="add mod">
          <ac:chgData name="Mr Tam Nguyen" userId="53846575c6d7c6f1" providerId="LiveId" clId="{7D04A6C9-ED2E-43BD-9DAF-95A95796CC14}" dt="2019-10-03T01:20:20.185" v="765" actId="1038"/>
          <ac:spMkLst>
            <pc:docMk/>
            <pc:sldMk cId="1817226621" sldId="668"/>
            <ac:spMk id="78" creationId="{28D7768A-FBF0-4957-867D-F7C239D57E04}"/>
          </ac:spMkLst>
        </pc:spChg>
        <pc:spChg chg="add mod">
          <ac:chgData name="Mr Tam Nguyen" userId="53846575c6d7c6f1" providerId="LiveId" clId="{7D04A6C9-ED2E-43BD-9DAF-95A95796CC14}" dt="2019-10-03T01:20:11.441" v="762" actId="1037"/>
          <ac:spMkLst>
            <pc:docMk/>
            <pc:sldMk cId="1817226621" sldId="668"/>
            <ac:spMk id="79" creationId="{E01398A9-ADE7-4C61-B377-6336026CDD1B}"/>
          </ac:spMkLst>
        </pc:spChg>
        <pc:spChg chg="add mod">
          <ac:chgData name="Mr Tam Nguyen" userId="53846575c6d7c6f1" providerId="LiveId" clId="{7D04A6C9-ED2E-43BD-9DAF-95A95796CC14}" dt="2019-10-03T01:20:30.925" v="766" actId="571"/>
          <ac:spMkLst>
            <pc:docMk/>
            <pc:sldMk cId="1817226621" sldId="668"/>
            <ac:spMk id="80" creationId="{4326F36F-53EC-47FB-A3DC-A03EA63F45DF}"/>
          </ac:spMkLst>
        </pc:spChg>
        <pc:spChg chg="add mod">
          <ac:chgData name="Mr Tam Nguyen" userId="53846575c6d7c6f1" providerId="LiveId" clId="{7D04A6C9-ED2E-43BD-9DAF-95A95796CC14}" dt="2019-10-03T01:20:30.925" v="766" actId="571"/>
          <ac:spMkLst>
            <pc:docMk/>
            <pc:sldMk cId="1817226621" sldId="668"/>
            <ac:spMk id="81" creationId="{F7B6C909-208E-4632-B287-E962163E4FD5}"/>
          </ac:spMkLst>
        </pc:spChg>
        <pc:spChg chg="add mod">
          <ac:chgData name="Mr Tam Nguyen" userId="53846575c6d7c6f1" providerId="LiveId" clId="{7D04A6C9-ED2E-43BD-9DAF-95A95796CC14}" dt="2019-10-03T01:20:30.925" v="766" actId="571"/>
          <ac:spMkLst>
            <pc:docMk/>
            <pc:sldMk cId="1817226621" sldId="668"/>
            <ac:spMk id="82" creationId="{072C8B58-64B7-42F3-8FC1-D12A73131339}"/>
          </ac:spMkLst>
        </pc:spChg>
        <pc:spChg chg="add mod">
          <ac:chgData name="Mr Tam Nguyen" userId="53846575c6d7c6f1" providerId="LiveId" clId="{7D04A6C9-ED2E-43BD-9DAF-95A95796CC14}" dt="2019-10-03T01:20:30.925" v="766" actId="571"/>
          <ac:spMkLst>
            <pc:docMk/>
            <pc:sldMk cId="1817226621" sldId="668"/>
            <ac:spMk id="83" creationId="{372BABD5-E5F1-450B-A3A3-15B7208033A3}"/>
          </ac:spMkLst>
        </pc:spChg>
        <pc:spChg chg="add mod">
          <ac:chgData name="Mr Tam Nguyen" userId="53846575c6d7c6f1" providerId="LiveId" clId="{7D04A6C9-ED2E-43BD-9DAF-95A95796CC14}" dt="2019-10-03T01:20:30.925" v="766" actId="571"/>
          <ac:spMkLst>
            <pc:docMk/>
            <pc:sldMk cId="1817226621" sldId="668"/>
            <ac:spMk id="84" creationId="{9FF990DD-B12E-4FE8-A6BF-98CEE9CC26C1}"/>
          </ac:spMkLst>
        </pc:spChg>
        <pc:spChg chg="add mod">
          <ac:chgData name="Mr Tam Nguyen" userId="53846575c6d7c6f1" providerId="LiveId" clId="{7D04A6C9-ED2E-43BD-9DAF-95A95796CC14}" dt="2019-10-03T01:20:30.925" v="766" actId="571"/>
          <ac:spMkLst>
            <pc:docMk/>
            <pc:sldMk cId="1817226621" sldId="668"/>
            <ac:spMk id="85" creationId="{3FA54DD8-6DE4-461E-9DC4-240048589059}"/>
          </ac:spMkLst>
        </pc:spChg>
        <pc:spChg chg="add mod">
          <ac:chgData name="Mr Tam Nguyen" userId="53846575c6d7c6f1" providerId="LiveId" clId="{7D04A6C9-ED2E-43BD-9DAF-95A95796CC14}" dt="2019-10-03T01:20:30.925" v="766" actId="571"/>
          <ac:spMkLst>
            <pc:docMk/>
            <pc:sldMk cId="1817226621" sldId="668"/>
            <ac:spMk id="86" creationId="{1FBC84DA-E680-4761-98DF-4A197393CA5D}"/>
          </ac:spMkLst>
        </pc:spChg>
        <pc:spChg chg="add mod">
          <ac:chgData name="Mr Tam Nguyen" userId="53846575c6d7c6f1" providerId="LiveId" clId="{7D04A6C9-ED2E-43BD-9DAF-95A95796CC14}" dt="2019-10-03T01:20:41.701" v="767" actId="571"/>
          <ac:spMkLst>
            <pc:docMk/>
            <pc:sldMk cId="1817226621" sldId="668"/>
            <ac:spMk id="87" creationId="{E15E809C-8ECD-4674-AA4D-ABD025819DD3}"/>
          </ac:spMkLst>
        </pc:spChg>
        <pc:spChg chg="add mod">
          <ac:chgData name="Mr Tam Nguyen" userId="53846575c6d7c6f1" providerId="LiveId" clId="{7D04A6C9-ED2E-43BD-9DAF-95A95796CC14}" dt="2019-10-03T01:20:41.701" v="767" actId="571"/>
          <ac:spMkLst>
            <pc:docMk/>
            <pc:sldMk cId="1817226621" sldId="668"/>
            <ac:spMk id="88" creationId="{9824F4F7-2D61-40FB-AC20-FF7F83E16BEA}"/>
          </ac:spMkLst>
        </pc:spChg>
        <pc:spChg chg="add mod">
          <ac:chgData name="Mr Tam Nguyen" userId="53846575c6d7c6f1" providerId="LiveId" clId="{7D04A6C9-ED2E-43BD-9DAF-95A95796CC14}" dt="2019-10-03T01:20:41.701" v="767" actId="571"/>
          <ac:spMkLst>
            <pc:docMk/>
            <pc:sldMk cId="1817226621" sldId="668"/>
            <ac:spMk id="89" creationId="{A320C0B8-14AF-4773-8CBE-373B295D2D0B}"/>
          </ac:spMkLst>
        </pc:spChg>
        <pc:spChg chg="add mod">
          <ac:chgData name="Mr Tam Nguyen" userId="53846575c6d7c6f1" providerId="LiveId" clId="{7D04A6C9-ED2E-43BD-9DAF-95A95796CC14}" dt="2019-10-03T01:20:41.701" v="767" actId="571"/>
          <ac:spMkLst>
            <pc:docMk/>
            <pc:sldMk cId="1817226621" sldId="668"/>
            <ac:spMk id="90" creationId="{06C9F16D-54A2-4018-AE54-B89B13A45D66}"/>
          </ac:spMkLst>
        </pc:spChg>
        <pc:spChg chg="add mod">
          <ac:chgData name="Mr Tam Nguyen" userId="53846575c6d7c6f1" providerId="LiveId" clId="{7D04A6C9-ED2E-43BD-9DAF-95A95796CC14}" dt="2019-10-03T01:20:41.701" v="767" actId="571"/>
          <ac:spMkLst>
            <pc:docMk/>
            <pc:sldMk cId="1817226621" sldId="668"/>
            <ac:spMk id="91" creationId="{A5D0E309-1135-451C-BA08-49F692337B60}"/>
          </ac:spMkLst>
        </pc:spChg>
        <pc:spChg chg="add mod">
          <ac:chgData name="Mr Tam Nguyen" userId="53846575c6d7c6f1" providerId="LiveId" clId="{7D04A6C9-ED2E-43BD-9DAF-95A95796CC14}" dt="2019-10-03T01:20:41.701" v="767" actId="571"/>
          <ac:spMkLst>
            <pc:docMk/>
            <pc:sldMk cId="1817226621" sldId="668"/>
            <ac:spMk id="92" creationId="{9728639C-11BA-4DB2-B31D-A20F2BDCB448}"/>
          </ac:spMkLst>
        </pc:spChg>
        <pc:spChg chg="add mod">
          <ac:chgData name="Mr Tam Nguyen" userId="53846575c6d7c6f1" providerId="LiveId" clId="{7D04A6C9-ED2E-43BD-9DAF-95A95796CC14}" dt="2019-10-03T01:20:50.307" v="769" actId="1035"/>
          <ac:spMkLst>
            <pc:docMk/>
            <pc:sldMk cId="1817226621" sldId="668"/>
            <ac:spMk id="93" creationId="{194731AF-7840-4E96-A228-4BB71FFCCB48}"/>
          </ac:spMkLst>
        </pc:spChg>
        <pc:spChg chg="add mod">
          <ac:chgData name="Mr Tam Nguyen" userId="53846575c6d7c6f1" providerId="LiveId" clId="{7D04A6C9-ED2E-43BD-9DAF-95A95796CC14}" dt="2019-10-03T01:20:50.307" v="769" actId="1035"/>
          <ac:spMkLst>
            <pc:docMk/>
            <pc:sldMk cId="1817226621" sldId="668"/>
            <ac:spMk id="94" creationId="{CA750731-1A37-472D-9246-4425E39CC05A}"/>
          </ac:spMkLst>
        </pc:spChg>
        <pc:spChg chg="add mod">
          <ac:chgData name="Mr Tam Nguyen" userId="53846575c6d7c6f1" providerId="LiveId" clId="{7D04A6C9-ED2E-43BD-9DAF-95A95796CC14}" dt="2019-10-03T01:20:50.307" v="769" actId="1035"/>
          <ac:spMkLst>
            <pc:docMk/>
            <pc:sldMk cId="1817226621" sldId="668"/>
            <ac:spMk id="95" creationId="{D5EE85AD-CD82-4FF8-AF7B-F92E20125B18}"/>
          </ac:spMkLst>
        </pc:spChg>
        <pc:spChg chg="add mod">
          <ac:chgData name="Mr Tam Nguyen" userId="53846575c6d7c6f1" providerId="LiveId" clId="{7D04A6C9-ED2E-43BD-9DAF-95A95796CC14}" dt="2019-10-03T01:20:50.307" v="769" actId="1035"/>
          <ac:spMkLst>
            <pc:docMk/>
            <pc:sldMk cId="1817226621" sldId="668"/>
            <ac:spMk id="96" creationId="{7E818D99-9D63-461E-88DD-8E9CD939B194}"/>
          </ac:spMkLst>
        </pc:spChg>
        <pc:spChg chg="add mod">
          <ac:chgData name="Mr Tam Nguyen" userId="53846575c6d7c6f1" providerId="LiveId" clId="{7D04A6C9-ED2E-43BD-9DAF-95A95796CC14}" dt="2019-10-03T01:20:50.307" v="769" actId="1035"/>
          <ac:spMkLst>
            <pc:docMk/>
            <pc:sldMk cId="1817226621" sldId="668"/>
            <ac:spMk id="97" creationId="{CD6F6E3A-9238-4321-8EBB-F5458E9847AD}"/>
          </ac:spMkLst>
        </pc:spChg>
        <pc:spChg chg="add mod">
          <ac:chgData name="Mr Tam Nguyen" userId="53846575c6d7c6f1" providerId="LiveId" clId="{7D04A6C9-ED2E-43BD-9DAF-95A95796CC14}" dt="2019-10-03T01:20:50.307" v="769" actId="1035"/>
          <ac:spMkLst>
            <pc:docMk/>
            <pc:sldMk cId="1817226621" sldId="668"/>
            <ac:spMk id="98" creationId="{BB5AF29E-077F-4973-B080-EB8D4149715A}"/>
          </ac:spMkLst>
        </pc:spChg>
        <pc:spChg chg="add mod">
          <ac:chgData name="Mr Tam Nguyen" userId="53846575c6d7c6f1" providerId="LiveId" clId="{7D04A6C9-ED2E-43BD-9DAF-95A95796CC14}" dt="2019-10-03T01:21:02.743" v="774" actId="1036"/>
          <ac:spMkLst>
            <pc:docMk/>
            <pc:sldMk cId="1817226621" sldId="668"/>
            <ac:spMk id="99" creationId="{89081032-CC6E-4CEE-BA14-16F29272CF56}"/>
          </ac:spMkLst>
        </pc:spChg>
        <pc:spChg chg="add mod">
          <ac:chgData name="Mr Tam Nguyen" userId="53846575c6d7c6f1" providerId="LiveId" clId="{7D04A6C9-ED2E-43BD-9DAF-95A95796CC14}" dt="2019-10-03T01:49:09.026" v="1019" actId="1036"/>
          <ac:spMkLst>
            <pc:docMk/>
            <pc:sldMk cId="1817226621" sldId="668"/>
            <ac:spMk id="100" creationId="{ADAED0DA-B07A-4C34-B92C-0FE91C0CF879}"/>
          </ac:spMkLst>
        </pc:spChg>
        <pc:spChg chg="add mod">
          <ac:chgData name="Mr Tam Nguyen" userId="53846575c6d7c6f1" providerId="LiveId" clId="{7D04A6C9-ED2E-43BD-9DAF-95A95796CC14}" dt="2019-10-03T01:21:15.473" v="779" actId="1038"/>
          <ac:spMkLst>
            <pc:docMk/>
            <pc:sldMk cId="1817226621" sldId="668"/>
            <ac:spMk id="101" creationId="{DD3DE84E-D4E5-4300-BD55-23D96CBAB85B}"/>
          </ac:spMkLst>
        </pc:spChg>
        <pc:spChg chg="add mod">
          <ac:chgData name="Mr Tam Nguyen" userId="53846575c6d7c6f1" providerId="LiveId" clId="{7D04A6C9-ED2E-43BD-9DAF-95A95796CC14}" dt="2019-10-03T01:21:15.473" v="779" actId="1038"/>
          <ac:spMkLst>
            <pc:docMk/>
            <pc:sldMk cId="1817226621" sldId="668"/>
            <ac:spMk id="102" creationId="{E31F2954-B9D0-4289-A7CD-7992487078BD}"/>
          </ac:spMkLst>
        </pc:spChg>
        <pc:spChg chg="add mod">
          <ac:chgData name="Mr Tam Nguyen" userId="53846575c6d7c6f1" providerId="LiveId" clId="{7D04A6C9-ED2E-43BD-9DAF-95A95796CC14}" dt="2019-10-03T01:21:15.473" v="779" actId="1038"/>
          <ac:spMkLst>
            <pc:docMk/>
            <pc:sldMk cId="1817226621" sldId="668"/>
            <ac:spMk id="103" creationId="{9B54876A-37FD-4529-B01C-A7434A225ACC}"/>
          </ac:spMkLst>
        </pc:spChg>
        <pc:spChg chg="add mod">
          <ac:chgData name="Mr Tam Nguyen" userId="53846575c6d7c6f1" providerId="LiveId" clId="{7D04A6C9-ED2E-43BD-9DAF-95A95796CC14}" dt="2019-10-03T01:21:15.473" v="779" actId="1038"/>
          <ac:spMkLst>
            <pc:docMk/>
            <pc:sldMk cId="1817226621" sldId="668"/>
            <ac:spMk id="104" creationId="{E7723748-A761-4CFF-AA69-208BC8ACDAED}"/>
          </ac:spMkLst>
        </pc:spChg>
        <pc:spChg chg="add mod">
          <ac:chgData name="Mr Tam Nguyen" userId="53846575c6d7c6f1" providerId="LiveId" clId="{7D04A6C9-ED2E-43BD-9DAF-95A95796CC14}" dt="2019-10-03T01:21:15.473" v="779" actId="1038"/>
          <ac:spMkLst>
            <pc:docMk/>
            <pc:sldMk cId="1817226621" sldId="668"/>
            <ac:spMk id="105" creationId="{7DA25823-1976-48AB-BD69-3BD298DFCBEB}"/>
          </ac:spMkLst>
        </pc:spChg>
        <pc:spChg chg="add mod">
          <ac:chgData name="Mr Tam Nguyen" userId="53846575c6d7c6f1" providerId="LiveId" clId="{7D04A6C9-ED2E-43BD-9DAF-95A95796CC14}" dt="2019-10-03T01:21:15.473" v="779" actId="1038"/>
          <ac:spMkLst>
            <pc:docMk/>
            <pc:sldMk cId="1817226621" sldId="668"/>
            <ac:spMk id="106" creationId="{CC3F6CD8-0215-45D4-97DB-CD357F39AD2E}"/>
          </ac:spMkLst>
        </pc:spChg>
        <pc:spChg chg="add mod">
          <ac:chgData name="Mr Tam Nguyen" userId="53846575c6d7c6f1" providerId="LiveId" clId="{7D04A6C9-ED2E-43BD-9DAF-95A95796CC14}" dt="2019-10-03T01:21:19.650" v="780" actId="1037"/>
          <ac:spMkLst>
            <pc:docMk/>
            <pc:sldMk cId="1817226621" sldId="668"/>
            <ac:spMk id="107" creationId="{D5B9995F-7653-4583-8DF0-3F68363B729A}"/>
          </ac:spMkLst>
        </pc:spChg>
        <pc:spChg chg="add mod">
          <ac:chgData name="Mr Tam Nguyen" userId="53846575c6d7c6f1" providerId="LiveId" clId="{7D04A6C9-ED2E-43BD-9DAF-95A95796CC14}" dt="2019-10-03T01:25:29.628" v="815" actId="207"/>
          <ac:spMkLst>
            <pc:docMk/>
            <pc:sldMk cId="1817226621" sldId="668"/>
            <ac:spMk id="109" creationId="{872B7126-58B1-4762-AF53-BACA15208A16}"/>
          </ac:spMkLst>
        </pc:spChg>
        <pc:spChg chg="add mod">
          <ac:chgData name="Mr Tam Nguyen" userId="53846575c6d7c6f1" providerId="LiveId" clId="{7D04A6C9-ED2E-43BD-9DAF-95A95796CC14}" dt="2019-10-03T01:27:42.969" v="852" actId="403"/>
          <ac:spMkLst>
            <pc:docMk/>
            <pc:sldMk cId="1817226621" sldId="668"/>
            <ac:spMk id="110" creationId="{3F970D06-EBEF-46E2-A376-CC91D8793E10}"/>
          </ac:spMkLst>
        </pc:spChg>
        <pc:spChg chg="add mod">
          <ac:chgData name="Mr Tam Nguyen" userId="53846575c6d7c6f1" providerId="LiveId" clId="{7D04A6C9-ED2E-43BD-9DAF-95A95796CC14}" dt="2019-10-03T01:33:37.278" v="893" actId="207"/>
          <ac:spMkLst>
            <pc:docMk/>
            <pc:sldMk cId="1817226621" sldId="668"/>
            <ac:spMk id="111" creationId="{21602F8A-E401-4E3E-8D32-0DA90994007F}"/>
          </ac:spMkLst>
        </pc:spChg>
        <pc:spChg chg="add mod">
          <ac:chgData name="Mr Tam Nguyen" userId="53846575c6d7c6f1" providerId="LiveId" clId="{7D04A6C9-ED2E-43BD-9DAF-95A95796CC14}" dt="2019-10-03T01:45:18.850" v="992" actId="207"/>
          <ac:spMkLst>
            <pc:docMk/>
            <pc:sldMk cId="1817226621" sldId="668"/>
            <ac:spMk id="112" creationId="{603FCD66-CD8E-4423-B0A6-B2261B8058CA}"/>
          </ac:spMkLst>
        </pc:spChg>
        <pc:spChg chg="add del mod">
          <ac:chgData name="Mr Tam Nguyen" userId="53846575c6d7c6f1" providerId="LiveId" clId="{7D04A6C9-ED2E-43BD-9DAF-95A95796CC14}" dt="2019-10-03T01:39:39.481" v="939"/>
          <ac:spMkLst>
            <pc:docMk/>
            <pc:sldMk cId="1817226621" sldId="668"/>
            <ac:spMk id="113" creationId="{43C8C8FA-F352-4B1B-ADC3-1AC4C2C1CAE0}"/>
          </ac:spMkLst>
        </pc:spChg>
        <pc:spChg chg="add mod">
          <ac:chgData name="Mr Tam Nguyen" userId="53846575c6d7c6f1" providerId="LiveId" clId="{7D04A6C9-ED2E-43BD-9DAF-95A95796CC14}" dt="2019-10-03T01:47:00.338" v="1006" actId="207"/>
          <ac:spMkLst>
            <pc:docMk/>
            <pc:sldMk cId="1817226621" sldId="668"/>
            <ac:spMk id="114" creationId="{D656309A-F21E-4F2C-B197-7C253D92190E}"/>
          </ac:spMkLst>
        </pc:spChg>
        <pc:spChg chg="add mod">
          <ac:chgData name="Mr Tam Nguyen" userId="53846575c6d7c6f1" providerId="LiveId" clId="{7D04A6C9-ED2E-43BD-9DAF-95A95796CC14}" dt="2019-10-03T01:50:58.913" v="1041" actId="207"/>
          <ac:spMkLst>
            <pc:docMk/>
            <pc:sldMk cId="1817226621" sldId="668"/>
            <ac:spMk id="115" creationId="{739DEA98-E9B7-4467-BC7E-ABB2576FA391}"/>
          </ac:spMkLst>
        </pc:spChg>
        <pc:spChg chg="del mod">
          <ac:chgData name="Mr Tam Nguyen" userId="53846575c6d7c6f1" providerId="LiveId" clId="{7D04A6C9-ED2E-43BD-9DAF-95A95796CC14}" dt="2019-10-03T01:07:28.893" v="383" actId="478"/>
          <ac:spMkLst>
            <pc:docMk/>
            <pc:sldMk cId="1817226621" sldId="668"/>
            <ac:spMk id="122" creationId="{9DAF7A52-5784-47B4-A38E-34D910D0DF11}"/>
          </ac:spMkLst>
        </pc:spChg>
        <pc:spChg chg="del mod">
          <ac:chgData name="Mr Tam Nguyen" userId="53846575c6d7c6f1" providerId="LiveId" clId="{7D04A6C9-ED2E-43BD-9DAF-95A95796CC14}" dt="2019-10-03T01:07:28.893" v="383" actId="478"/>
          <ac:spMkLst>
            <pc:docMk/>
            <pc:sldMk cId="1817226621" sldId="668"/>
            <ac:spMk id="126" creationId="{8ED2778A-9E46-42B3-91AD-B3C01EB88602}"/>
          </ac:spMkLst>
        </pc:spChg>
        <pc:spChg chg="del mod">
          <ac:chgData name="Mr Tam Nguyen" userId="53846575c6d7c6f1" providerId="LiveId" clId="{7D04A6C9-ED2E-43BD-9DAF-95A95796CC14}" dt="2019-10-03T01:07:28.893" v="383" actId="478"/>
          <ac:spMkLst>
            <pc:docMk/>
            <pc:sldMk cId="1817226621" sldId="668"/>
            <ac:spMk id="127" creationId="{AA6B1DA8-E87A-4581-8B04-73B8D05CD119}"/>
          </ac:spMkLst>
        </pc:spChg>
        <pc:spChg chg="del mod">
          <ac:chgData name="Mr Tam Nguyen" userId="53846575c6d7c6f1" providerId="LiveId" clId="{7D04A6C9-ED2E-43BD-9DAF-95A95796CC14}" dt="2019-10-03T01:07:28.893" v="383" actId="478"/>
          <ac:spMkLst>
            <pc:docMk/>
            <pc:sldMk cId="1817226621" sldId="668"/>
            <ac:spMk id="128" creationId="{6708B973-190E-479E-A3C7-67A2196A5E76}"/>
          </ac:spMkLst>
        </pc:spChg>
        <pc:spChg chg="del mod">
          <ac:chgData name="Mr Tam Nguyen" userId="53846575c6d7c6f1" providerId="LiveId" clId="{7D04A6C9-ED2E-43BD-9DAF-95A95796CC14}" dt="2019-10-03T01:07:28.893" v="383" actId="478"/>
          <ac:spMkLst>
            <pc:docMk/>
            <pc:sldMk cId="1817226621" sldId="668"/>
            <ac:spMk id="129" creationId="{D30AC945-4375-4FAE-8484-686653126F1A}"/>
          </ac:spMkLst>
        </pc:spChg>
        <pc:spChg chg="del mod">
          <ac:chgData name="Mr Tam Nguyen" userId="53846575c6d7c6f1" providerId="LiveId" clId="{7D04A6C9-ED2E-43BD-9DAF-95A95796CC14}" dt="2019-10-03T01:07:28.893" v="383" actId="478"/>
          <ac:spMkLst>
            <pc:docMk/>
            <pc:sldMk cId="1817226621" sldId="668"/>
            <ac:spMk id="130" creationId="{133C97FA-4E43-448E-8E00-A226222B6CEE}"/>
          </ac:spMkLst>
        </pc:spChg>
        <pc:spChg chg="del mod">
          <ac:chgData name="Mr Tam Nguyen" userId="53846575c6d7c6f1" providerId="LiveId" clId="{7D04A6C9-ED2E-43BD-9DAF-95A95796CC14}" dt="2019-10-03T01:07:28.893" v="383" actId="478"/>
          <ac:spMkLst>
            <pc:docMk/>
            <pc:sldMk cId="1817226621" sldId="668"/>
            <ac:spMk id="131" creationId="{D3E776CF-9FBB-49E3-B7AA-B98C5CA018AC}"/>
          </ac:spMkLst>
        </pc:spChg>
        <pc:spChg chg="del mod">
          <ac:chgData name="Mr Tam Nguyen" userId="53846575c6d7c6f1" providerId="LiveId" clId="{7D04A6C9-ED2E-43BD-9DAF-95A95796CC14}" dt="2019-10-03T01:07:28.893" v="383" actId="478"/>
          <ac:spMkLst>
            <pc:docMk/>
            <pc:sldMk cId="1817226621" sldId="668"/>
            <ac:spMk id="132" creationId="{BF274572-84A8-4E9F-8E29-C41A22B447C5}"/>
          </ac:spMkLst>
        </pc:spChg>
        <pc:spChg chg="del mod">
          <ac:chgData name="Mr Tam Nguyen" userId="53846575c6d7c6f1" providerId="LiveId" clId="{7D04A6C9-ED2E-43BD-9DAF-95A95796CC14}" dt="2019-10-03T01:07:28.893" v="383" actId="478"/>
          <ac:spMkLst>
            <pc:docMk/>
            <pc:sldMk cId="1817226621" sldId="668"/>
            <ac:spMk id="133" creationId="{ECCE6630-1076-47AF-A08E-42A6ADFD347B}"/>
          </ac:spMkLst>
        </pc:spChg>
        <pc:spChg chg="del mod">
          <ac:chgData name="Mr Tam Nguyen" userId="53846575c6d7c6f1" providerId="LiveId" clId="{7D04A6C9-ED2E-43BD-9DAF-95A95796CC14}" dt="2019-10-03T01:07:28.893" v="383" actId="478"/>
          <ac:spMkLst>
            <pc:docMk/>
            <pc:sldMk cId="1817226621" sldId="668"/>
            <ac:spMk id="134" creationId="{86878E48-E2D8-40D1-88ED-7405F6D3336F}"/>
          </ac:spMkLst>
        </pc:spChg>
        <pc:spChg chg="del mod">
          <ac:chgData name="Mr Tam Nguyen" userId="53846575c6d7c6f1" providerId="LiveId" clId="{7D04A6C9-ED2E-43BD-9DAF-95A95796CC14}" dt="2019-10-03T01:07:28.893" v="383" actId="478"/>
          <ac:spMkLst>
            <pc:docMk/>
            <pc:sldMk cId="1817226621" sldId="668"/>
            <ac:spMk id="135" creationId="{AE6A3735-B962-4BB0-A86A-A089C3A9D7BA}"/>
          </ac:spMkLst>
        </pc:spChg>
        <pc:spChg chg="del mod">
          <ac:chgData name="Mr Tam Nguyen" userId="53846575c6d7c6f1" providerId="LiveId" clId="{7D04A6C9-ED2E-43BD-9DAF-95A95796CC14}" dt="2019-10-03T01:07:28.893" v="383" actId="478"/>
          <ac:spMkLst>
            <pc:docMk/>
            <pc:sldMk cId="1817226621" sldId="668"/>
            <ac:spMk id="136" creationId="{78EFA943-F3C3-4F4B-824C-AC1B4AE06A43}"/>
          </ac:spMkLst>
        </pc:spChg>
        <pc:spChg chg="del mod">
          <ac:chgData name="Mr Tam Nguyen" userId="53846575c6d7c6f1" providerId="LiveId" clId="{7D04A6C9-ED2E-43BD-9DAF-95A95796CC14}" dt="2019-10-03T01:07:28.893" v="383" actId="478"/>
          <ac:spMkLst>
            <pc:docMk/>
            <pc:sldMk cId="1817226621" sldId="668"/>
            <ac:spMk id="137" creationId="{307F951A-AEC6-4509-BCC1-F327DF9F8B16}"/>
          </ac:spMkLst>
        </pc:spChg>
        <pc:spChg chg="del mod">
          <ac:chgData name="Mr Tam Nguyen" userId="53846575c6d7c6f1" providerId="LiveId" clId="{7D04A6C9-ED2E-43BD-9DAF-95A95796CC14}" dt="2019-10-03T01:07:28.893" v="383" actId="478"/>
          <ac:spMkLst>
            <pc:docMk/>
            <pc:sldMk cId="1817226621" sldId="668"/>
            <ac:spMk id="138" creationId="{F1C28D2E-568F-4A88-A6F3-8FBCF8AFCAD1}"/>
          </ac:spMkLst>
        </pc:spChg>
        <pc:spChg chg="del mod">
          <ac:chgData name="Mr Tam Nguyen" userId="53846575c6d7c6f1" providerId="LiveId" clId="{7D04A6C9-ED2E-43BD-9DAF-95A95796CC14}" dt="2019-10-03T01:07:28.893" v="383" actId="478"/>
          <ac:spMkLst>
            <pc:docMk/>
            <pc:sldMk cId="1817226621" sldId="668"/>
            <ac:spMk id="139" creationId="{42CC88A6-F8A2-4FB3-BD27-23E1C8DB8E24}"/>
          </ac:spMkLst>
        </pc:spChg>
        <pc:spChg chg="del mod">
          <ac:chgData name="Mr Tam Nguyen" userId="53846575c6d7c6f1" providerId="LiveId" clId="{7D04A6C9-ED2E-43BD-9DAF-95A95796CC14}" dt="2019-10-03T01:07:28.893" v="383" actId="478"/>
          <ac:spMkLst>
            <pc:docMk/>
            <pc:sldMk cId="1817226621" sldId="668"/>
            <ac:spMk id="140" creationId="{FA82D418-F788-42CC-977A-38A44F6FDEDF}"/>
          </ac:spMkLst>
        </pc:spChg>
        <pc:spChg chg="del mod">
          <ac:chgData name="Mr Tam Nguyen" userId="53846575c6d7c6f1" providerId="LiveId" clId="{7D04A6C9-ED2E-43BD-9DAF-95A95796CC14}" dt="2019-10-03T01:07:28.893" v="383" actId="478"/>
          <ac:spMkLst>
            <pc:docMk/>
            <pc:sldMk cId="1817226621" sldId="668"/>
            <ac:spMk id="141" creationId="{2748C828-6350-4D9B-A712-FAC4E687518D}"/>
          </ac:spMkLst>
        </pc:spChg>
        <pc:spChg chg="del mod">
          <ac:chgData name="Mr Tam Nguyen" userId="53846575c6d7c6f1" providerId="LiveId" clId="{7D04A6C9-ED2E-43BD-9DAF-95A95796CC14}" dt="2019-10-03T01:07:28.893" v="383" actId="478"/>
          <ac:spMkLst>
            <pc:docMk/>
            <pc:sldMk cId="1817226621" sldId="668"/>
            <ac:spMk id="142" creationId="{00C684E6-899A-4814-B9D2-EF411252B7A9}"/>
          </ac:spMkLst>
        </pc:spChg>
        <pc:spChg chg="del mod">
          <ac:chgData name="Mr Tam Nguyen" userId="53846575c6d7c6f1" providerId="LiveId" clId="{7D04A6C9-ED2E-43BD-9DAF-95A95796CC14}" dt="2019-10-03T01:07:28.893" v="383" actId="478"/>
          <ac:spMkLst>
            <pc:docMk/>
            <pc:sldMk cId="1817226621" sldId="668"/>
            <ac:spMk id="143" creationId="{CE23E4F8-0420-47F5-9FD6-F9DFB9D31258}"/>
          </ac:spMkLst>
        </pc:spChg>
        <pc:spChg chg="del mod">
          <ac:chgData name="Mr Tam Nguyen" userId="53846575c6d7c6f1" providerId="LiveId" clId="{7D04A6C9-ED2E-43BD-9DAF-95A95796CC14}" dt="2019-10-03T01:07:28.893" v="383" actId="478"/>
          <ac:spMkLst>
            <pc:docMk/>
            <pc:sldMk cId="1817226621" sldId="668"/>
            <ac:spMk id="144" creationId="{169A20A9-BA30-46B6-A401-FCDDDB1E95E2}"/>
          </ac:spMkLst>
        </pc:spChg>
        <pc:spChg chg="del mod">
          <ac:chgData name="Mr Tam Nguyen" userId="53846575c6d7c6f1" providerId="LiveId" clId="{7D04A6C9-ED2E-43BD-9DAF-95A95796CC14}" dt="2019-10-03T01:07:28.893" v="383" actId="478"/>
          <ac:spMkLst>
            <pc:docMk/>
            <pc:sldMk cId="1817226621" sldId="668"/>
            <ac:spMk id="145" creationId="{062CF457-862C-41FE-B9B6-99BCF3EA3E2E}"/>
          </ac:spMkLst>
        </pc:spChg>
        <pc:spChg chg="del mod">
          <ac:chgData name="Mr Tam Nguyen" userId="53846575c6d7c6f1" providerId="LiveId" clId="{7D04A6C9-ED2E-43BD-9DAF-95A95796CC14}" dt="2019-10-03T01:07:28.893" v="383" actId="478"/>
          <ac:spMkLst>
            <pc:docMk/>
            <pc:sldMk cId="1817226621" sldId="668"/>
            <ac:spMk id="146" creationId="{71B9C4E2-A636-4E9A-9BE9-9873B191643B}"/>
          </ac:spMkLst>
        </pc:spChg>
        <pc:spChg chg="del mod">
          <ac:chgData name="Mr Tam Nguyen" userId="53846575c6d7c6f1" providerId="LiveId" clId="{7D04A6C9-ED2E-43BD-9DAF-95A95796CC14}" dt="2019-10-03T01:07:28.893" v="383" actId="478"/>
          <ac:spMkLst>
            <pc:docMk/>
            <pc:sldMk cId="1817226621" sldId="668"/>
            <ac:spMk id="147" creationId="{E218CB00-5F0A-4132-BB78-88F6F81BA410}"/>
          </ac:spMkLst>
        </pc:spChg>
        <pc:spChg chg="mod">
          <ac:chgData name="Mr Tam Nguyen" userId="53846575c6d7c6f1" providerId="LiveId" clId="{7D04A6C9-ED2E-43BD-9DAF-95A95796CC14}" dt="2019-10-03T01:08:42.868" v="497" actId="1035"/>
          <ac:spMkLst>
            <pc:docMk/>
            <pc:sldMk cId="1817226621" sldId="668"/>
            <ac:spMk id="148" creationId="{5DA30047-9529-4C3E-9772-18B84296F03E}"/>
          </ac:spMkLst>
        </pc:spChg>
        <pc:spChg chg="mod">
          <ac:chgData name="Mr Tam Nguyen" userId="53846575c6d7c6f1" providerId="LiveId" clId="{7D04A6C9-ED2E-43BD-9DAF-95A95796CC14}" dt="2019-10-03T01:08:45.183" v="506" actId="1035"/>
          <ac:spMkLst>
            <pc:docMk/>
            <pc:sldMk cId="1817226621" sldId="668"/>
            <ac:spMk id="149" creationId="{A8D9E899-0A1F-44DE-9367-F34351CD13A1}"/>
          </ac:spMkLst>
        </pc:spChg>
        <pc:spChg chg="mod">
          <ac:chgData name="Mr Tam Nguyen" userId="53846575c6d7c6f1" providerId="LiveId" clId="{7D04A6C9-ED2E-43BD-9DAF-95A95796CC14}" dt="2019-10-03T01:08:49.281" v="523" actId="1036"/>
          <ac:spMkLst>
            <pc:docMk/>
            <pc:sldMk cId="1817226621" sldId="668"/>
            <ac:spMk id="150" creationId="{A284E94A-99FF-4AF0-9E2A-C51941AF41AD}"/>
          </ac:spMkLst>
        </pc:spChg>
        <pc:spChg chg="mod">
          <ac:chgData name="Mr Tam Nguyen" userId="53846575c6d7c6f1" providerId="LiveId" clId="{7D04A6C9-ED2E-43BD-9DAF-95A95796CC14}" dt="2019-10-03T01:08:51.444" v="536" actId="1035"/>
          <ac:spMkLst>
            <pc:docMk/>
            <pc:sldMk cId="1817226621" sldId="668"/>
            <ac:spMk id="151" creationId="{9BFBF487-2FFA-4A77-9EA0-B19BD22521E8}"/>
          </ac:spMkLst>
        </pc:spChg>
        <pc:spChg chg="del mod">
          <ac:chgData name="Mr Tam Nguyen" userId="53846575c6d7c6f1" providerId="LiveId" clId="{7D04A6C9-ED2E-43BD-9DAF-95A95796CC14}" dt="2019-10-03T01:07:28.893" v="383" actId="478"/>
          <ac:spMkLst>
            <pc:docMk/>
            <pc:sldMk cId="1817226621" sldId="668"/>
            <ac:spMk id="154" creationId="{B7D471B7-3F0D-4716-8B93-FEA55550D3E8}"/>
          </ac:spMkLst>
        </pc:spChg>
        <pc:spChg chg="del mod">
          <ac:chgData name="Mr Tam Nguyen" userId="53846575c6d7c6f1" providerId="LiveId" clId="{7D04A6C9-ED2E-43BD-9DAF-95A95796CC14}" dt="2019-10-03T01:07:28.893" v="383" actId="478"/>
          <ac:spMkLst>
            <pc:docMk/>
            <pc:sldMk cId="1817226621" sldId="668"/>
            <ac:spMk id="155" creationId="{65B252BF-36B3-42AE-9E12-1C5E9F926D2D}"/>
          </ac:spMkLst>
        </pc:spChg>
        <pc:spChg chg="del mod">
          <ac:chgData name="Mr Tam Nguyen" userId="53846575c6d7c6f1" providerId="LiveId" clId="{7D04A6C9-ED2E-43BD-9DAF-95A95796CC14}" dt="2019-10-03T01:07:28.893" v="383" actId="478"/>
          <ac:spMkLst>
            <pc:docMk/>
            <pc:sldMk cId="1817226621" sldId="668"/>
            <ac:spMk id="156" creationId="{DBE22075-78EE-4743-AB36-AF38D2614F61}"/>
          </ac:spMkLst>
        </pc:spChg>
        <pc:spChg chg="del mod">
          <ac:chgData name="Mr Tam Nguyen" userId="53846575c6d7c6f1" providerId="LiveId" clId="{7D04A6C9-ED2E-43BD-9DAF-95A95796CC14}" dt="2019-10-03T01:07:28.893" v="383" actId="478"/>
          <ac:spMkLst>
            <pc:docMk/>
            <pc:sldMk cId="1817226621" sldId="668"/>
            <ac:spMk id="157" creationId="{B1F04906-DD24-4986-9B2D-D8BD0EF3CD08}"/>
          </ac:spMkLst>
        </pc:spChg>
        <pc:spChg chg="del mod">
          <ac:chgData name="Mr Tam Nguyen" userId="53846575c6d7c6f1" providerId="LiveId" clId="{7D04A6C9-ED2E-43BD-9DAF-95A95796CC14}" dt="2019-10-03T01:07:28.893" v="383" actId="478"/>
          <ac:spMkLst>
            <pc:docMk/>
            <pc:sldMk cId="1817226621" sldId="668"/>
            <ac:spMk id="158" creationId="{A000B06F-6BA1-48B5-9E82-5FA99AF97E42}"/>
          </ac:spMkLst>
        </pc:spChg>
        <pc:spChg chg="del mod">
          <ac:chgData name="Mr Tam Nguyen" userId="53846575c6d7c6f1" providerId="LiveId" clId="{7D04A6C9-ED2E-43BD-9DAF-95A95796CC14}" dt="2019-10-03T01:07:28.893" v="383" actId="478"/>
          <ac:spMkLst>
            <pc:docMk/>
            <pc:sldMk cId="1817226621" sldId="668"/>
            <ac:spMk id="159" creationId="{65D19356-83DB-4CEC-A691-52D341E0C9A7}"/>
          </ac:spMkLst>
        </pc:spChg>
        <pc:spChg chg="del mod">
          <ac:chgData name="Mr Tam Nguyen" userId="53846575c6d7c6f1" providerId="LiveId" clId="{7D04A6C9-ED2E-43BD-9DAF-95A95796CC14}" dt="2019-10-03T01:07:28.893" v="383" actId="478"/>
          <ac:spMkLst>
            <pc:docMk/>
            <pc:sldMk cId="1817226621" sldId="668"/>
            <ac:spMk id="160" creationId="{F74F0C6C-6A6A-49E5-944C-23ED150C1012}"/>
          </ac:spMkLst>
        </pc:spChg>
        <pc:spChg chg="del mod">
          <ac:chgData name="Mr Tam Nguyen" userId="53846575c6d7c6f1" providerId="LiveId" clId="{7D04A6C9-ED2E-43BD-9DAF-95A95796CC14}" dt="2019-10-03T01:07:28.893" v="383" actId="478"/>
          <ac:spMkLst>
            <pc:docMk/>
            <pc:sldMk cId="1817226621" sldId="668"/>
            <ac:spMk id="161" creationId="{DC41D0F3-6D65-4F2D-A279-7BB939AE48D6}"/>
          </ac:spMkLst>
        </pc:spChg>
        <pc:spChg chg="del mod">
          <ac:chgData name="Mr Tam Nguyen" userId="53846575c6d7c6f1" providerId="LiveId" clId="{7D04A6C9-ED2E-43BD-9DAF-95A95796CC14}" dt="2019-10-03T01:07:28.893" v="383" actId="478"/>
          <ac:spMkLst>
            <pc:docMk/>
            <pc:sldMk cId="1817226621" sldId="668"/>
            <ac:spMk id="162" creationId="{84D678A2-428C-4A5F-AB27-E38E26381B18}"/>
          </ac:spMkLst>
        </pc:spChg>
        <pc:spChg chg="del mod">
          <ac:chgData name="Mr Tam Nguyen" userId="53846575c6d7c6f1" providerId="LiveId" clId="{7D04A6C9-ED2E-43BD-9DAF-95A95796CC14}" dt="2019-10-03T01:07:28.893" v="383" actId="478"/>
          <ac:spMkLst>
            <pc:docMk/>
            <pc:sldMk cId="1817226621" sldId="668"/>
            <ac:spMk id="163" creationId="{E7038C36-C5C8-4FCE-BE91-7395CE1C7596}"/>
          </ac:spMkLst>
        </pc:spChg>
        <pc:spChg chg="del mod">
          <ac:chgData name="Mr Tam Nguyen" userId="53846575c6d7c6f1" providerId="LiveId" clId="{7D04A6C9-ED2E-43BD-9DAF-95A95796CC14}" dt="2019-10-03T01:07:28.893" v="383" actId="478"/>
          <ac:spMkLst>
            <pc:docMk/>
            <pc:sldMk cId="1817226621" sldId="668"/>
            <ac:spMk id="164" creationId="{A187CB57-1E0C-4EC0-8B2F-EF60C5AFEFAB}"/>
          </ac:spMkLst>
        </pc:spChg>
        <pc:spChg chg="del mod">
          <ac:chgData name="Mr Tam Nguyen" userId="53846575c6d7c6f1" providerId="LiveId" clId="{7D04A6C9-ED2E-43BD-9DAF-95A95796CC14}" dt="2019-10-03T01:07:28.893" v="383" actId="478"/>
          <ac:spMkLst>
            <pc:docMk/>
            <pc:sldMk cId="1817226621" sldId="668"/>
            <ac:spMk id="165" creationId="{0347EBEF-94C8-4DE3-A993-E80F8A2EBC26}"/>
          </ac:spMkLst>
        </pc:spChg>
        <pc:spChg chg="del mod">
          <ac:chgData name="Mr Tam Nguyen" userId="53846575c6d7c6f1" providerId="LiveId" clId="{7D04A6C9-ED2E-43BD-9DAF-95A95796CC14}" dt="2019-10-03T01:07:28.893" v="383" actId="478"/>
          <ac:spMkLst>
            <pc:docMk/>
            <pc:sldMk cId="1817226621" sldId="668"/>
            <ac:spMk id="166" creationId="{A81597F1-D0DF-4C56-A9B5-0395B0A47C49}"/>
          </ac:spMkLst>
        </pc:spChg>
        <pc:spChg chg="del mod">
          <ac:chgData name="Mr Tam Nguyen" userId="53846575c6d7c6f1" providerId="LiveId" clId="{7D04A6C9-ED2E-43BD-9DAF-95A95796CC14}" dt="2019-10-03T01:07:18.553" v="347" actId="478"/>
          <ac:spMkLst>
            <pc:docMk/>
            <pc:sldMk cId="1817226621" sldId="668"/>
            <ac:spMk id="167" creationId="{1985C0BC-346E-435D-A952-4337EB00B285}"/>
          </ac:spMkLst>
        </pc:spChg>
        <pc:spChg chg="del mod">
          <ac:chgData name="Mr Tam Nguyen" userId="53846575c6d7c6f1" providerId="LiveId" clId="{7D04A6C9-ED2E-43BD-9DAF-95A95796CC14}" dt="2019-10-03T01:07:18.553" v="347" actId="478"/>
          <ac:spMkLst>
            <pc:docMk/>
            <pc:sldMk cId="1817226621" sldId="668"/>
            <ac:spMk id="168" creationId="{506BD7A3-721B-4E74-B528-12D53B980661}"/>
          </ac:spMkLst>
        </pc:spChg>
        <pc:spChg chg="del mod">
          <ac:chgData name="Mr Tam Nguyen" userId="53846575c6d7c6f1" providerId="LiveId" clId="{7D04A6C9-ED2E-43BD-9DAF-95A95796CC14}" dt="2019-10-03T01:07:18.553" v="347" actId="478"/>
          <ac:spMkLst>
            <pc:docMk/>
            <pc:sldMk cId="1817226621" sldId="668"/>
            <ac:spMk id="169" creationId="{251A71FB-1958-44DD-801C-28038F197E8B}"/>
          </ac:spMkLst>
        </pc:spChg>
        <pc:spChg chg="del mod">
          <ac:chgData name="Mr Tam Nguyen" userId="53846575c6d7c6f1" providerId="LiveId" clId="{7D04A6C9-ED2E-43BD-9DAF-95A95796CC14}" dt="2019-10-03T01:07:18.553" v="347" actId="478"/>
          <ac:spMkLst>
            <pc:docMk/>
            <pc:sldMk cId="1817226621" sldId="668"/>
            <ac:spMk id="170" creationId="{430B54DE-F639-4EFE-BB5E-92176DEC99F5}"/>
          </ac:spMkLst>
        </pc:spChg>
        <pc:spChg chg="del mod">
          <ac:chgData name="Mr Tam Nguyen" userId="53846575c6d7c6f1" providerId="LiveId" clId="{7D04A6C9-ED2E-43BD-9DAF-95A95796CC14}" dt="2019-10-03T01:07:18.553" v="347" actId="478"/>
          <ac:spMkLst>
            <pc:docMk/>
            <pc:sldMk cId="1817226621" sldId="668"/>
            <ac:spMk id="171" creationId="{9D961A72-0FF8-4CD2-9122-FB62BD2D0AAB}"/>
          </ac:spMkLst>
        </pc:spChg>
        <pc:graphicFrameChg chg="del mod">
          <ac:chgData name="Mr Tam Nguyen" userId="53846575c6d7c6f1" providerId="LiveId" clId="{7D04A6C9-ED2E-43BD-9DAF-95A95796CC14}" dt="2019-10-03T01:07:28.893" v="383" actId="478"/>
          <ac:graphicFrameMkLst>
            <pc:docMk/>
            <pc:sldMk cId="1817226621" sldId="668"/>
            <ac:graphicFrameMk id="2" creationId="{93A54C00-23D9-41D0-B899-21DDDB19F9C9}"/>
          </ac:graphicFrameMkLst>
        </pc:graphicFrameChg>
        <pc:graphicFrameChg chg="add mod modGraphic">
          <ac:chgData name="Mr Tam Nguyen" userId="53846575c6d7c6f1" providerId="LiveId" clId="{7D04A6C9-ED2E-43BD-9DAF-95A95796CC14}" dt="2019-10-03T01:18:08.974" v="731"/>
          <ac:graphicFrameMkLst>
            <pc:docMk/>
            <pc:sldMk cId="1817226621" sldId="668"/>
            <ac:graphicFrameMk id="3" creationId="{C5CB44A0-4B87-447D-8DEB-4A5BD5A80A5C}"/>
          </ac:graphicFrameMkLst>
        </pc:graphicFrameChg>
      </pc:sldChg>
      <pc:sldChg chg="addSp delSp modSp">
        <pc:chgData name="Mr Tam Nguyen" userId="53846575c6d7c6f1" providerId="LiveId" clId="{7D04A6C9-ED2E-43BD-9DAF-95A95796CC14}" dt="2019-10-03T02:08:30.042" v="1094" actId="14100"/>
        <pc:sldMkLst>
          <pc:docMk/>
          <pc:sldMk cId="3718815140" sldId="669"/>
        </pc:sldMkLst>
        <pc:spChg chg="del">
          <ac:chgData name="Mr Tam Nguyen" userId="53846575c6d7c6f1" providerId="LiveId" clId="{7D04A6C9-ED2E-43BD-9DAF-95A95796CC14}" dt="2019-10-03T02:08:19.314" v="1090"/>
          <ac:spMkLst>
            <pc:docMk/>
            <pc:sldMk cId="3718815140" sldId="669"/>
            <ac:spMk id="3" creationId="{D48A9A55-04B1-49FD-A771-EF65FB2A5A0A}"/>
          </ac:spMkLst>
        </pc:spChg>
        <pc:picChg chg="del mod">
          <ac:chgData name="Mr Tam Nguyen" userId="53846575c6d7c6f1" providerId="LiveId" clId="{7D04A6C9-ED2E-43BD-9DAF-95A95796CC14}" dt="2019-10-03T02:08:18.486" v="1089" actId="478"/>
          <ac:picMkLst>
            <pc:docMk/>
            <pc:sldMk cId="3718815140" sldId="669"/>
            <ac:picMk id="4" creationId="{88948B7D-E4CF-42BC-8726-25F57F30A5EF}"/>
          </ac:picMkLst>
        </pc:picChg>
        <pc:picChg chg="add mod">
          <ac:chgData name="Mr Tam Nguyen" userId="53846575c6d7c6f1" providerId="LiveId" clId="{7D04A6C9-ED2E-43BD-9DAF-95A95796CC14}" dt="2019-10-03T02:08:30.042" v="1094" actId="14100"/>
          <ac:picMkLst>
            <pc:docMk/>
            <pc:sldMk cId="3718815140" sldId="669"/>
            <ac:picMk id="6" creationId="{CE3FBF08-BDBF-4696-AE45-ADE52A28B156}"/>
          </ac:picMkLst>
        </pc:picChg>
      </pc:sldChg>
      <pc:sldChg chg="del">
        <pc:chgData name="Mr Tam Nguyen" userId="53846575c6d7c6f1" providerId="LiveId" clId="{7D04A6C9-ED2E-43BD-9DAF-95A95796CC14}" dt="2019-10-03T00:31:48.171" v="21" actId="47"/>
        <pc:sldMkLst>
          <pc:docMk/>
          <pc:sldMk cId="2583670973" sldId="670"/>
        </pc:sldMkLst>
      </pc:sldChg>
      <pc:sldChg chg="del">
        <pc:chgData name="Mr Tam Nguyen" userId="53846575c6d7c6f1" providerId="LiveId" clId="{7D04A6C9-ED2E-43BD-9DAF-95A95796CC14}" dt="2019-10-03T00:31:48.171" v="21" actId="47"/>
        <pc:sldMkLst>
          <pc:docMk/>
          <pc:sldMk cId="3829875399" sldId="671"/>
        </pc:sldMkLst>
      </pc:sldChg>
      <pc:sldChg chg="del">
        <pc:chgData name="Mr Tam Nguyen" userId="53846575c6d7c6f1" providerId="LiveId" clId="{7D04A6C9-ED2E-43BD-9DAF-95A95796CC14}" dt="2019-10-03T00:31:48.171" v="21" actId="47"/>
        <pc:sldMkLst>
          <pc:docMk/>
          <pc:sldMk cId="33609974" sldId="672"/>
        </pc:sldMkLst>
      </pc:sldChg>
      <pc:sldChg chg="modSp del">
        <pc:chgData name="Mr Tam Nguyen" userId="53846575c6d7c6f1" providerId="LiveId" clId="{7D04A6C9-ED2E-43BD-9DAF-95A95796CC14}" dt="2019-10-03T01:07:12.420" v="346" actId="47"/>
        <pc:sldMkLst>
          <pc:docMk/>
          <pc:sldMk cId="2827920258" sldId="673"/>
        </pc:sldMkLst>
        <pc:spChg chg="mod">
          <ac:chgData name="Mr Tam Nguyen" userId="53846575c6d7c6f1" providerId="LiveId" clId="{7D04A6C9-ED2E-43BD-9DAF-95A95796CC14}" dt="2019-10-03T00:47:53.075" v="36"/>
          <ac:spMkLst>
            <pc:docMk/>
            <pc:sldMk cId="2827920258" sldId="673"/>
            <ac:spMk id="4" creationId="{00000000-0000-0000-0000-000000000000}"/>
          </ac:spMkLst>
        </pc:spChg>
        <pc:spChg chg="mod">
          <ac:chgData name="Mr Tam Nguyen" userId="53846575c6d7c6f1" providerId="LiveId" clId="{7D04A6C9-ED2E-43BD-9DAF-95A95796CC14}" dt="2019-10-03T00:47:53.075" v="36"/>
          <ac:spMkLst>
            <pc:docMk/>
            <pc:sldMk cId="2827920258" sldId="673"/>
            <ac:spMk id="31" creationId="{00000000-0000-0000-0000-000000000000}"/>
          </ac:spMkLst>
        </pc:spChg>
        <pc:spChg chg="mod">
          <ac:chgData name="Mr Tam Nguyen" userId="53846575c6d7c6f1" providerId="LiveId" clId="{7D04A6C9-ED2E-43BD-9DAF-95A95796CC14}" dt="2019-10-03T00:47:53.075" v="36"/>
          <ac:spMkLst>
            <pc:docMk/>
            <pc:sldMk cId="2827920258" sldId="673"/>
            <ac:spMk id="37" creationId="{00000000-0000-0000-0000-000000000000}"/>
          </ac:spMkLst>
        </pc:spChg>
        <pc:grpChg chg="mod">
          <ac:chgData name="Mr Tam Nguyen" userId="53846575c6d7c6f1" providerId="LiveId" clId="{7D04A6C9-ED2E-43BD-9DAF-95A95796CC14}" dt="2019-10-03T00:47:53.075" v="36"/>
          <ac:grpSpMkLst>
            <pc:docMk/>
            <pc:sldMk cId="2827920258" sldId="673"/>
            <ac:grpSpMk id="2" creationId="{00000000-0000-0000-0000-000000000000}"/>
          </ac:grpSpMkLst>
        </pc:grpChg>
        <pc:grpChg chg="mod">
          <ac:chgData name="Mr Tam Nguyen" userId="53846575c6d7c6f1" providerId="LiveId" clId="{7D04A6C9-ED2E-43BD-9DAF-95A95796CC14}" dt="2019-10-03T00:47:53.075" v="36"/>
          <ac:grpSpMkLst>
            <pc:docMk/>
            <pc:sldMk cId="2827920258" sldId="673"/>
            <ac:grpSpMk id="3" creationId="{00000000-0000-0000-0000-000000000000}"/>
          </ac:grpSpMkLst>
        </pc:grpChg>
        <pc:grpChg chg="mod">
          <ac:chgData name="Mr Tam Nguyen" userId="53846575c6d7c6f1" providerId="LiveId" clId="{7D04A6C9-ED2E-43BD-9DAF-95A95796CC14}" dt="2019-10-03T00:47:53.075" v="36"/>
          <ac:grpSpMkLst>
            <pc:docMk/>
            <pc:sldMk cId="2827920258" sldId="673"/>
            <ac:grpSpMk id="5" creationId="{00000000-0000-0000-0000-000000000000}"/>
          </ac:grpSpMkLst>
        </pc:grpChg>
        <pc:grpChg chg="mod">
          <ac:chgData name="Mr Tam Nguyen" userId="53846575c6d7c6f1" providerId="LiveId" clId="{7D04A6C9-ED2E-43BD-9DAF-95A95796CC14}" dt="2019-10-03T00:47:53.075" v="36"/>
          <ac:grpSpMkLst>
            <pc:docMk/>
            <pc:sldMk cId="2827920258" sldId="673"/>
            <ac:grpSpMk id="6" creationId="{00000000-0000-0000-0000-000000000000}"/>
          </ac:grpSpMkLst>
        </pc:grpChg>
        <pc:grpChg chg="mod">
          <ac:chgData name="Mr Tam Nguyen" userId="53846575c6d7c6f1" providerId="LiveId" clId="{7D04A6C9-ED2E-43BD-9DAF-95A95796CC14}" dt="2019-10-03T00:47:53.075" v="36"/>
          <ac:grpSpMkLst>
            <pc:docMk/>
            <pc:sldMk cId="2827920258" sldId="673"/>
            <ac:grpSpMk id="9" creationId="{00000000-0000-0000-0000-000000000000}"/>
          </ac:grpSpMkLst>
        </pc:grpChg>
      </pc:sldChg>
      <pc:sldChg chg="modSp add">
        <pc:chgData name="Mr Tam Nguyen" userId="53846575c6d7c6f1" providerId="LiveId" clId="{7D04A6C9-ED2E-43BD-9DAF-95A95796CC14}" dt="2019-10-03T01:02:20.398" v="230"/>
        <pc:sldMkLst>
          <pc:docMk/>
          <pc:sldMk cId="2754005615" sldId="674"/>
        </pc:sldMkLst>
        <pc:spChg chg="mod">
          <ac:chgData name="Mr Tam Nguyen" userId="53846575c6d7c6f1" providerId="LiveId" clId="{7D04A6C9-ED2E-43BD-9DAF-95A95796CC14}" dt="2019-10-03T01:01:37.002" v="203"/>
          <ac:spMkLst>
            <pc:docMk/>
            <pc:sldMk cId="2754005615" sldId="674"/>
            <ac:spMk id="8" creationId="{00000000-0000-0000-0000-000000000000}"/>
          </ac:spMkLst>
        </pc:spChg>
        <pc:spChg chg="mod">
          <ac:chgData name="Mr Tam Nguyen" userId="53846575c6d7c6f1" providerId="LiveId" clId="{7D04A6C9-ED2E-43BD-9DAF-95A95796CC14}" dt="2019-10-03T01:01:05.974" v="200" actId="207"/>
          <ac:spMkLst>
            <pc:docMk/>
            <pc:sldMk cId="2754005615" sldId="674"/>
            <ac:spMk id="10" creationId="{C560D8AB-9919-419B-BEBB-D2009B70CB50}"/>
          </ac:spMkLst>
        </pc:spChg>
        <pc:spChg chg="mod">
          <ac:chgData name="Mr Tam Nguyen" userId="53846575c6d7c6f1" providerId="LiveId" clId="{7D04A6C9-ED2E-43BD-9DAF-95A95796CC14}" dt="2019-10-03T01:02:13.334" v="229" actId="1035"/>
          <ac:spMkLst>
            <pc:docMk/>
            <pc:sldMk cId="2754005615" sldId="674"/>
            <ac:spMk id="19" creationId="{00000000-0000-0000-0000-000000000000}"/>
          </ac:spMkLst>
        </pc:spChg>
        <pc:spChg chg="mod">
          <ac:chgData name="Mr Tam Nguyen" userId="53846575c6d7c6f1" providerId="LiveId" clId="{7D04A6C9-ED2E-43BD-9DAF-95A95796CC14}" dt="2019-10-03T01:02:13.334" v="229" actId="1035"/>
          <ac:spMkLst>
            <pc:docMk/>
            <pc:sldMk cId="2754005615" sldId="674"/>
            <ac:spMk id="33" creationId="{00000000-0000-0000-0000-000000000000}"/>
          </ac:spMkLst>
        </pc:spChg>
        <pc:spChg chg="mod">
          <ac:chgData name="Mr Tam Nguyen" userId="53846575c6d7c6f1" providerId="LiveId" clId="{7D04A6C9-ED2E-43BD-9DAF-95A95796CC14}" dt="2019-10-03T01:01:44.262" v="204"/>
          <ac:spMkLst>
            <pc:docMk/>
            <pc:sldMk cId="2754005615" sldId="674"/>
            <ac:spMk id="39" creationId="{00000000-0000-0000-0000-000000000000}"/>
          </ac:spMkLst>
        </pc:spChg>
        <pc:spChg chg="mod">
          <ac:chgData name="Mr Tam Nguyen" userId="53846575c6d7c6f1" providerId="LiveId" clId="{7D04A6C9-ED2E-43BD-9DAF-95A95796CC14}" dt="2019-10-03T01:02:03.036" v="205"/>
          <ac:spMkLst>
            <pc:docMk/>
            <pc:sldMk cId="2754005615" sldId="674"/>
            <ac:spMk id="42" creationId="{00000000-0000-0000-0000-000000000000}"/>
          </ac:spMkLst>
        </pc:spChg>
        <pc:spChg chg="mod">
          <ac:chgData name="Mr Tam Nguyen" userId="53846575c6d7c6f1" providerId="LiveId" clId="{7D04A6C9-ED2E-43BD-9DAF-95A95796CC14}" dt="2019-10-03T01:02:20.398" v="230"/>
          <ac:spMkLst>
            <pc:docMk/>
            <pc:sldMk cId="2754005615" sldId="674"/>
            <ac:spMk id="45" creationId="{00000000-0000-0000-0000-000000000000}"/>
          </ac:spMkLst>
        </pc:spChg>
        <pc:grpChg chg="mod">
          <ac:chgData name="Mr Tam Nguyen" userId="53846575c6d7c6f1" providerId="LiveId" clId="{7D04A6C9-ED2E-43BD-9DAF-95A95796CC14}" dt="2019-10-03T01:00:52.650" v="192" actId="1036"/>
          <ac:grpSpMkLst>
            <pc:docMk/>
            <pc:sldMk cId="2754005615" sldId="674"/>
            <ac:grpSpMk id="2" creationId="{00000000-0000-0000-0000-000000000000}"/>
          </ac:grpSpMkLst>
        </pc:grpChg>
        <pc:grpChg chg="mod">
          <ac:chgData name="Mr Tam Nguyen" userId="53846575c6d7c6f1" providerId="LiveId" clId="{7D04A6C9-ED2E-43BD-9DAF-95A95796CC14}" dt="2019-10-03T01:00:52.650" v="192" actId="1036"/>
          <ac:grpSpMkLst>
            <pc:docMk/>
            <pc:sldMk cId="2754005615" sldId="674"/>
            <ac:grpSpMk id="3" creationId="{00000000-0000-0000-0000-000000000000}"/>
          </ac:grpSpMkLst>
        </pc:grpChg>
        <pc:grpChg chg="mod">
          <ac:chgData name="Mr Tam Nguyen" userId="53846575c6d7c6f1" providerId="LiveId" clId="{7D04A6C9-ED2E-43BD-9DAF-95A95796CC14}" dt="2019-10-03T01:00:52.650" v="192" actId="1036"/>
          <ac:grpSpMkLst>
            <pc:docMk/>
            <pc:sldMk cId="2754005615" sldId="674"/>
            <ac:grpSpMk id="5" creationId="{00000000-0000-0000-0000-000000000000}"/>
          </ac:grpSpMkLst>
        </pc:grpChg>
        <pc:grpChg chg="mod">
          <ac:chgData name="Mr Tam Nguyen" userId="53846575c6d7c6f1" providerId="LiveId" clId="{7D04A6C9-ED2E-43BD-9DAF-95A95796CC14}" dt="2019-10-03T01:00:52.650" v="192" actId="1036"/>
          <ac:grpSpMkLst>
            <pc:docMk/>
            <pc:sldMk cId="2754005615" sldId="674"/>
            <ac:grpSpMk id="6" creationId="{00000000-0000-0000-0000-000000000000}"/>
          </ac:grpSpMkLst>
        </pc:grpChg>
        <pc:grpChg chg="mod">
          <ac:chgData name="Mr Tam Nguyen" userId="53846575c6d7c6f1" providerId="LiveId" clId="{7D04A6C9-ED2E-43BD-9DAF-95A95796CC14}" dt="2019-10-03T01:00:52.650" v="192" actId="1036"/>
          <ac:grpSpMkLst>
            <pc:docMk/>
            <pc:sldMk cId="2754005615" sldId="674"/>
            <ac:grpSpMk id="9" creationId="{00000000-0000-0000-0000-000000000000}"/>
          </ac:grpSpMkLst>
        </pc:grpChg>
      </pc:sldChg>
      <pc:sldChg chg="modSp add">
        <pc:chgData name="Mr Tam Nguyen" userId="53846575c6d7c6f1" providerId="LiveId" clId="{7D04A6C9-ED2E-43BD-9DAF-95A95796CC14}" dt="2019-10-03T01:04:58.115" v="246" actId="1036"/>
        <pc:sldMkLst>
          <pc:docMk/>
          <pc:sldMk cId="2591988824" sldId="675"/>
        </pc:sldMkLst>
        <pc:spChg chg="mod">
          <ac:chgData name="Mr Tam Nguyen" userId="53846575c6d7c6f1" providerId="LiveId" clId="{7D04A6C9-ED2E-43BD-9DAF-95A95796CC14}" dt="2019-10-03T01:04:23.447" v="236"/>
          <ac:spMkLst>
            <pc:docMk/>
            <pc:sldMk cId="2591988824" sldId="675"/>
            <ac:spMk id="8" creationId="{00000000-0000-0000-0000-000000000000}"/>
          </ac:spMkLst>
        </pc:spChg>
        <pc:spChg chg="mod">
          <ac:chgData name="Mr Tam Nguyen" userId="53846575c6d7c6f1" providerId="LiveId" clId="{7D04A6C9-ED2E-43BD-9DAF-95A95796CC14}" dt="2019-10-03T01:03:13.870" v="233" actId="403"/>
          <ac:spMkLst>
            <pc:docMk/>
            <pc:sldMk cId="2591988824" sldId="675"/>
            <ac:spMk id="10" creationId="{C560D8AB-9919-419B-BEBB-D2009B70CB50}"/>
          </ac:spMkLst>
        </pc:spChg>
        <pc:spChg chg="mod">
          <ac:chgData name="Mr Tam Nguyen" userId="53846575c6d7c6f1" providerId="LiveId" clId="{7D04A6C9-ED2E-43BD-9DAF-95A95796CC14}" dt="2019-10-03T01:04:58.115" v="246" actId="1036"/>
          <ac:spMkLst>
            <pc:docMk/>
            <pc:sldMk cId="2591988824" sldId="675"/>
            <ac:spMk id="33" creationId="{00000000-0000-0000-0000-000000000000}"/>
          </ac:spMkLst>
        </pc:spChg>
        <pc:spChg chg="mod">
          <ac:chgData name="Mr Tam Nguyen" userId="53846575c6d7c6f1" providerId="LiveId" clId="{7D04A6C9-ED2E-43BD-9DAF-95A95796CC14}" dt="2019-10-03T01:03:21.886" v="234"/>
          <ac:spMkLst>
            <pc:docMk/>
            <pc:sldMk cId="2591988824" sldId="675"/>
            <ac:spMk id="39" creationId="{00000000-0000-0000-0000-000000000000}"/>
          </ac:spMkLst>
        </pc:spChg>
        <pc:spChg chg="mod">
          <ac:chgData name="Mr Tam Nguyen" userId="53846575c6d7c6f1" providerId="LiveId" clId="{7D04A6C9-ED2E-43BD-9DAF-95A95796CC14}" dt="2019-10-03T01:04:04.902" v="235"/>
          <ac:spMkLst>
            <pc:docMk/>
            <pc:sldMk cId="2591988824" sldId="675"/>
            <ac:spMk id="42" creationId="{00000000-0000-0000-0000-000000000000}"/>
          </ac:spMkLst>
        </pc:spChg>
        <pc:spChg chg="mod">
          <ac:chgData name="Mr Tam Nguyen" userId="53846575c6d7c6f1" providerId="LiveId" clId="{7D04A6C9-ED2E-43BD-9DAF-95A95796CC14}" dt="2019-10-03T01:04:50.111" v="240"/>
          <ac:spMkLst>
            <pc:docMk/>
            <pc:sldMk cId="2591988824" sldId="675"/>
            <ac:spMk id="45" creationId="{00000000-0000-0000-0000-000000000000}"/>
          </ac:spMkLst>
        </pc:spChg>
        <pc:grpChg chg="mod">
          <ac:chgData name="Mr Tam Nguyen" userId="53846575c6d7c6f1" providerId="LiveId" clId="{7D04A6C9-ED2E-43BD-9DAF-95A95796CC14}" dt="2019-10-03T01:04:52.197" v="242" actId="1076"/>
          <ac:grpSpMkLst>
            <pc:docMk/>
            <pc:sldMk cId="2591988824" sldId="675"/>
            <ac:grpSpMk id="9" creationId="{00000000-0000-0000-0000-000000000000}"/>
          </ac:grpSpMkLst>
        </pc:grpChg>
      </pc:sldChg>
      <pc:sldChg chg="modSp add">
        <pc:chgData name="Mr Tam Nguyen" userId="53846575c6d7c6f1" providerId="LiveId" clId="{7D04A6C9-ED2E-43BD-9DAF-95A95796CC14}" dt="2019-10-03T01:07:08.372" v="345" actId="20577"/>
        <pc:sldMkLst>
          <pc:docMk/>
          <pc:sldMk cId="4181521512" sldId="676"/>
        </pc:sldMkLst>
        <pc:spChg chg="mod">
          <ac:chgData name="Mr Tam Nguyen" userId="53846575c6d7c6f1" providerId="LiveId" clId="{7D04A6C9-ED2E-43BD-9DAF-95A95796CC14}" dt="2019-10-03T01:06:05.607" v="285"/>
          <ac:spMkLst>
            <pc:docMk/>
            <pc:sldMk cId="4181521512" sldId="676"/>
            <ac:spMk id="8" creationId="{00000000-0000-0000-0000-000000000000}"/>
          </ac:spMkLst>
        </pc:spChg>
        <pc:spChg chg="mod">
          <ac:chgData name="Mr Tam Nguyen" userId="53846575c6d7c6f1" providerId="LiveId" clId="{7D04A6C9-ED2E-43BD-9DAF-95A95796CC14}" dt="2019-10-03T01:07:08.372" v="345" actId="20577"/>
          <ac:spMkLst>
            <pc:docMk/>
            <pc:sldMk cId="4181521512" sldId="676"/>
            <ac:spMk id="10" creationId="{C560D8AB-9919-419B-BEBB-D2009B70CB50}"/>
          </ac:spMkLst>
        </pc:spChg>
        <pc:spChg chg="mod">
          <ac:chgData name="Mr Tam Nguyen" userId="53846575c6d7c6f1" providerId="LiveId" clId="{7D04A6C9-ED2E-43BD-9DAF-95A95796CC14}" dt="2019-10-03T01:06:56.106" v="326" actId="1035"/>
          <ac:spMkLst>
            <pc:docMk/>
            <pc:sldMk cId="4181521512" sldId="676"/>
            <ac:spMk id="19" creationId="{00000000-0000-0000-0000-000000000000}"/>
          </ac:spMkLst>
        </pc:spChg>
        <pc:spChg chg="mod">
          <ac:chgData name="Mr Tam Nguyen" userId="53846575c6d7c6f1" providerId="LiveId" clId="{7D04A6C9-ED2E-43BD-9DAF-95A95796CC14}" dt="2019-10-03T01:06:56.106" v="326" actId="1035"/>
          <ac:spMkLst>
            <pc:docMk/>
            <pc:sldMk cId="4181521512" sldId="676"/>
            <ac:spMk id="33" creationId="{00000000-0000-0000-0000-000000000000}"/>
          </ac:spMkLst>
        </pc:spChg>
        <pc:spChg chg="mod">
          <ac:chgData name="Mr Tam Nguyen" userId="53846575c6d7c6f1" providerId="LiveId" clId="{7D04A6C9-ED2E-43BD-9DAF-95A95796CC14}" dt="2019-10-03T01:06:20.544" v="288" actId="20577"/>
          <ac:spMkLst>
            <pc:docMk/>
            <pc:sldMk cId="4181521512" sldId="676"/>
            <ac:spMk id="39" creationId="{00000000-0000-0000-0000-000000000000}"/>
          </ac:spMkLst>
        </pc:spChg>
        <pc:spChg chg="mod">
          <ac:chgData name="Mr Tam Nguyen" userId="53846575c6d7c6f1" providerId="LiveId" clId="{7D04A6C9-ED2E-43BD-9DAF-95A95796CC14}" dt="2019-10-03T01:06:34.490" v="296" actId="20577"/>
          <ac:spMkLst>
            <pc:docMk/>
            <pc:sldMk cId="4181521512" sldId="676"/>
            <ac:spMk id="42" creationId="{00000000-0000-0000-0000-000000000000}"/>
          </ac:spMkLst>
        </pc:spChg>
        <pc:spChg chg="mod">
          <ac:chgData name="Mr Tam Nguyen" userId="53846575c6d7c6f1" providerId="LiveId" clId="{7D04A6C9-ED2E-43BD-9DAF-95A95796CC14}" dt="2019-10-03T01:07:04.531" v="344" actId="20577"/>
          <ac:spMkLst>
            <pc:docMk/>
            <pc:sldMk cId="4181521512" sldId="676"/>
            <ac:spMk id="45" creationId="{00000000-0000-0000-0000-000000000000}"/>
          </ac:spMkLst>
        </pc:spChg>
      </pc:sldChg>
      <pc:sldChg chg="modSp add ord">
        <pc:chgData name="Mr Tam Nguyen" userId="53846575c6d7c6f1" providerId="LiveId" clId="{7D04A6C9-ED2E-43BD-9DAF-95A95796CC14}" dt="2019-10-03T01:01:26.774" v="202" actId="207"/>
        <pc:sldMkLst>
          <pc:docMk/>
          <pc:sldMk cId="2408266182" sldId="677"/>
        </pc:sldMkLst>
        <pc:spChg chg="mod">
          <ac:chgData name="Mr Tam Nguyen" userId="53846575c6d7c6f1" providerId="LiveId" clId="{7D04A6C9-ED2E-43BD-9DAF-95A95796CC14}" dt="2019-10-03T00:59:11.629" v="167"/>
          <ac:spMkLst>
            <pc:docMk/>
            <pc:sldMk cId="2408266182" sldId="677"/>
            <ac:spMk id="8" creationId="{00000000-0000-0000-0000-000000000000}"/>
          </ac:spMkLst>
        </pc:spChg>
        <pc:spChg chg="mod">
          <ac:chgData name="Mr Tam Nguyen" userId="53846575c6d7c6f1" providerId="LiveId" clId="{7D04A6C9-ED2E-43BD-9DAF-95A95796CC14}" dt="2019-10-03T01:01:26.774" v="202" actId="207"/>
          <ac:spMkLst>
            <pc:docMk/>
            <pc:sldMk cId="2408266182" sldId="677"/>
            <ac:spMk id="10" creationId="{C560D8AB-9919-419B-BEBB-D2009B70CB50}"/>
          </ac:spMkLst>
        </pc:spChg>
        <pc:spChg chg="mod">
          <ac:chgData name="Mr Tam Nguyen" userId="53846575c6d7c6f1" providerId="LiveId" clId="{7D04A6C9-ED2E-43BD-9DAF-95A95796CC14}" dt="2019-10-03T00:58:57.294" v="165" actId="1036"/>
          <ac:spMkLst>
            <pc:docMk/>
            <pc:sldMk cId="2408266182" sldId="677"/>
            <ac:spMk id="19" creationId="{00000000-0000-0000-0000-000000000000}"/>
          </ac:spMkLst>
        </pc:spChg>
        <pc:spChg chg="mod">
          <ac:chgData name="Mr Tam Nguyen" userId="53846575c6d7c6f1" providerId="LiveId" clId="{7D04A6C9-ED2E-43BD-9DAF-95A95796CC14}" dt="2019-10-03T00:58:57.294" v="165" actId="1036"/>
          <ac:spMkLst>
            <pc:docMk/>
            <pc:sldMk cId="2408266182" sldId="677"/>
            <ac:spMk id="33" creationId="{00000000-0000-0000-0000-000000000000}"/>
          </ac:spMkLst>
        </pc:spChg>
        <pc:spChg chg="mod">
          <ac:chgData name="Mr Tam Nguyen" userId="53846575c6d7c6f1" providerId="LiveId" clId="{7D04A6C9-ED2E-43BD-9DAF-95A95796CC14}" dt="2019-10-03T00:58:44.557" v="122"/>
          <ac:spMkLst>
            <pc:docMk/>
            <pc:sldMk cId="2408266182" sldId="677"/>
            <ac:spMk id="39" creationId="{00000000-0000-0000-0000-000000000000}"/>
          </ac:spMkLst>
        </pc:spChg>
        <pc:spChg chg="mod">
          <ac:chgData name="Mr Tam Nguyen" userId="53846575c6d7c6f1" providerId="LiveId" clId="{7D04A6C9-ED2E-43BD-9DAF-95A95796CC14}" dt="2019-10-03T00:59:21.191" v="168"/>
          <ac:spMkLst>
            <pc:docMk/>
            <pc:sldMk cId="2408266182" sldId="677"/>
            <ac:spMk id="42" creationId="{00000000-0000-0000-0000-000000000000}"/>
          </ac:spMkLst>
        </pc:spChg>
        <pc:spChg chg="mod">
          <ac:chgData name="Mr Tam Nguyen" userId="53846575c6d7c6f1" providerId="LiveId" clId="{7D04A6C9-ED2E-43BD-9DAF-95A95796CC14}" dt="2019-10-03T00:59:28.137" v="169"/>
          <ac:spMkLst>
            <pc:docMk/>
            <pc:sldMk cId="2408266182" sldId="677"/>
            <ac:spMk id="45" creationId="{00000000-0000-0000-0000-000000000000}"/>
          </ac:spMkLst>
        </pc:spChg>
      </pc:sldChg>
      <pc:sldMasterChg chg="modSp modSldLayout">
        <pc:chgData name="Mr Tam Nguyen" userId="53846575c6d7c6f1" providerId="LiveId" clId="{7D04A6C9-ED2E-43BD-9DAF-95A95796CC14}" dt="2019-10-03T00:47:53.075" v="36"/>
        <pc:sldMasterMkLst>
          <pc:docMk/>
          <pc:sldMasterMk cId="3957474355" sldId="2147483708"/>
        </pc:sldMasterMkLst>
        <pc:spChg chg="mod">
          <ac:chgData name="Mr Tam Nguyen" userId="53846575c6d7c6f1" providerId="LiveId" clId="{7D04A6C9-ED2E-43BD-9DAF-95A95796CC14}" dt="2019-10-03T00:47:53.075" v="36"/>
          <ac:spMkLst>
            <pc:docMk/>
            <pc:sldMasterMk cId="3957474355" sldId="2147483708"/>
            <ac:spMk id="2" creationId="{00000000-0000-0000-0000-000000000000}"/>
          </ac:spMkLst>
        </pc:spChg>
        <pc:spChg chg="mod">
          <ac:chgData name="Mr Tam Nguyen" userId="53846575c6d7c6f1" providerId="LiveId" clId="{7D04A6C9-ED2E-43BD-9DAF-95A95796CC14}" dt="2019-10-03T00:47:53.075" v="36"/>
          <ac:spMkLst>
            <pc:docMk/>
            <pc:sldMasterMk cId="3957474355" sldId="2147483708"/>
            <ac:spMk id="3" creationId="{00000000-0000-0000-0000-000000000000}"/>
          </ac:spMkLst>
        </pc:spChg>
        <pc:spChg chg="mod">
          <ac:chgData name="Mr Tam Nguyen" userId="53846575c6d7c6f1" providerId="LiveId" clId="{7D04A6C9-ED2E-43BD-9DAF-95A95796CC14}" dt="2019-10-03T00:47:53.075" v="36"/>
          <ac:spMkLst>
            <pc:docMk/>
            <pc:sldMasterMk cId="3957474355" sldId="2147483708"/>
            <ac:spMk id="4" creationId="{00000000-0000-0000-0000-000000000000}"/>
          </ac:spMkLst>
        </pc:spChg>
        <pc:spChg chg="mod">
          <ac:chgData name="Mr Tam Nguyen" userId="53846575c6d7c6f1" providerId="LiveId" clId="{7D04A6C9-ED2E-43BD-9DAF-95A95796CC14}" dt="2019-10-03T00:47:53.075" v="36"/>
          <ac:spMkLst>
            <pc:docMk/>
            <pc:sldMasterMk cId="3957474355" sldId="2147483708"/>
            <ac:spMk id="5" creationId="{00000000-0000-0000-0000-000000000000}"/>
          </ac:spMkLst>
        </pc:spChg>
        <pc:spChg chg="mod">
          <ac:chgData name="Mr Tam Nguyen" userId="53846575c6d7c6f1" providerId="LiveId" clId="{7D04A6C9-ED2E-43BD-9DAF-95A95796CC14}" dt="2019-10-03T00:47:53.075" v="36"/>
          <ac:spMkLst>
            <pc:docMk/>
            <pc:sldMasterMk cId="3957474355" sldId="2147483708"/>
            <ac:spMk id="6" creationId="{00000000-0000-0000-0000-000000000000}"/>
          </ac:spMkLst>
        </pc:spChg>
        <pc:sldLayoutChg chg="modSp">
          <pc:chgData name="Mr Tam Nguyen" userId="53846575c6d7c6f1" providerId="LiveId" clId="{7D04A6C9-ED2E-43BD-9DAF-95A95796CC14}" dt="2019-10-03T00:47:53.075" v="36"/>
          <pc:sldLayoutMkLst>
            <pc:docMk/>
            <pc:sldMasterMk cId="3957474355" sldId="2147483708"/>
            <pc:sldLayoutMk cId="598106145" sldId="2147483709"/>
          </pc:sldLayoutMkLst>
          <pc:spChg chg="mod">
            <ac:chgData name="Mr Tam Nguyen" userId="53846575c6d7c6f1" providerId="LiveId" clId="{7D04A6C9-ED2E-43BD-9DAF-95A95796CC14}" dt="2019-10-03T00:47:53.075" v="36"/>
            <ac:spMkLst>
              <pc:docMk/>
              <pc:sldMasterMk cId="3957474355" sldId="2147483708"/>
              <pc:sldLayoutMk cId="598106145" sldId="2147483709"/>
              <ac:spMk id="2" creationId="{00000000-0000-0000-0000-000000000000}"/>
            </ac:spMkLst>
          </pc:spChg>
          <pc:spChg chg="mod">
            <ac:chgData name="Mr Tam Nguyen" userId="53846575c6d7c6f1" providerId="LiveId" clId="{7D04A6C9-ED2E-43BD-9DAF-95A95796CC14}" dt="2019-10-03T00:47:53.075" v="36"/>
            <ac:spMkLst>
              <pc:docMk/>
              <pc:sldMasterMk cId="3957474355" sldId="2147483708"/>
              <pc:sldLayoutMk cId="598106145" sldId="2147483709"/>
              <ac:spMk id="3" creationId="{00000000-0000-0000-0000-000000000000}"/>
            </ac:spMkLst>
          </pc:spChg>
        </pc:sldLayoutChg>
        <pc:sldLayoutChg chg="modSp">
          <pc:chgData name="Mr Tam Nguyen" userId="53846575c6d7c6f1" providerId="LiveId" clId="{7D04A6C9-ED2E-43BD-9DAF-95A95796CC14}" dt="2019-10-03T00:47:53.075" v="36"/>
          <pc:sldLayoutMkLst>
            <pc:docMk/>
            <pc:sldMasterMk cId="3957474355" sldId="2147483708"/>
            <pc:sldLayoutMk cId="3184146186" sldId="2147483711"/>
          </pc:sldLayoutMkLst>
          <pc:spChg chg="mod">
            <ac:chgData name="Mr Tam Nguyen" userId="53846575c6d7c6f1" providerId="LiveId" clId="{7D04A6C9-ED2E-43BD-9DAF-95A95796CC14}" dt="2019-10-03T00:47:53.075" v="36"/>
            <ac:spMkLst>
              <pc:docMk/>
              <pc:sldMasterMk cId="3957474355" sldId="2147483708"/>
              <pc:sldLayoutMk cId="3184146186" sldId="2147483711"/>
              <ac:spMk id="2" creationId="{00000000-0000-0000-0000-000000000000}"/>
            </ac:spMkLst>
          </pc:spChg>
          <pc:spChg chg="mod">
            <ac:chgData name="Mr Tam Nguyen" userId="53846575c6d7c6f1" providerId="LiveId" clId="{7D04A6C9-ED2E-43BD-9DAF-95A95796CC14}" dt="2019-10-03T00:47:53.075" v="36"/>
            <ac:spMkLst>
              <pc:docMk/>
              <pc:sldMasterMk cId="3957474355" sldId="2147483708"/>
              <pc:sldLayoutMk cId="3184146186" sldId="2147483711"/>
              <ac:spMk id="3" creationId="{00000000-0000-0000-0000-000000000000}"/>
            </ac:spMkLst>
          </pc:spChg>
        </pc:sldLayoutChg>
        <pc:sldLayoutChg chg="modSp">
          <pc:chgData name="Mr Tam Nguyen" userId="53846575c6d7c6f1" providerId="LiveId" clId="{7D04A6C9-ED2E-43BD-9DAF-95A95796CC14}" dt="2019-10-03T00:47:53.075" v="36"/>
          <pc:sldLayoutMkLst>
            <pc:docMk/>
            <pc:sldMasterMk cId="3957474355" sldId="2147483708"/>
            <pc:sldLayoutMk cId="1134714977" sldId="2147483712"/>
          </pc:sldLayoutMkLst>
          <pc:spChg chg="mod">
            <ac:chgData name="Mr Tam Nguyen" userId="53846575c6d7c6f1" providerId="LiveId" clId="{7D04A6C9-ED2E-43BD-9DAF-95A95796CC14}" dt="2019-10-03T00:47:53.075" v="36"/>
            <ac:spMkLst>
              <pc:docMk/>
              <pc:sldMasterMk cId="3957474355" sldId="2147483708"/>
              <pc:sldLayoutMk cId="1134714977" sldId="2147483712"/>
              <ac:spMk id="3" creationId="{00000000-0000-0000-0000-000000000000}"/>
            </ac:spMkLst>
          </pc:spChg>
          <pc:spChg chg="mod">
            <ac:chgData name="Mr Tam Nguyen" userId="53846575c6d7c6f1" providerId="LiveId" clId="{7D04A6C9-ED2E-43BD-9DAF-95A95796CC14}" dt="2019-10-03T00:47:53.075" v="36"/>
            <ac:spMkLst>
              <pc:docMk/>
              <pc:sldMasterMk cId="3957474355" sldId="2147483708"/>
              <pc:sldLayoutMk cId="1134714977" sldId="2147483712"/>
              <ac:spMk id="4" creationId="{00000000-0000-0000-0000-000000000000}"/>
            </ac:spMkLst>
          </pc:spChg>
        </pc:sldLayoutChg>
        <pc:sldLayoutChg chg="modSp">
          <pc:chgData name="Mr Tam Nguyen" userId="53846575c6d7c6f1" providerId="LiveId" clId="{7D04A6C9-ED2E-43BD-9DAF-95A95796CC14}" dt="2019-10-03T00:47:53.075" v="36"/>
          <pc:sldLayoutMkLst>
            <pc:docMk/>
            <pc:sldMasterMk cId="3957474355" sldId="2147483708"/>
            <pc:sldLayoutMk cId="3368379554" sldId="2147483713"/>
          </pc:sldLayoutMkLst>
          <pc:spChg chg="mod">
            <ac:chgData name="Mr Tam Nguyen" userId="53846575c6d7c6f1" providerId="LiveId" clId="{7D04A6C9-ED2E-43BD-9DAF-95A95796CC14}" dt="2019-10-03T00:47:53.075" v="36"/>
            <ac:spMkLst>
              <pc:docMk/>
              <pc:sldMasterMk cId="3957474355" sldId="2147483708"/>
              <pc:sldLayoutMk cId="3368379554" sldId="2147483713"/>
              <ac:spMk id="2" creationId="{00000000-0000-0000-0000-000000000000}"/>
            </ac:spMkLst>
          </pc:spChg>
          <pc:spChg chg="mod">
            <ac:chgData name="Mr Tam Nguyen" userId="53846575c6d7c6f1" providerId="LiveId" clId="{7D04A6C9-ED2E-43BD-9DAF-95A95796CC14}" dt="2019-10-03T00:47:53.075" v="36"/>
            <ac:spMkLst>
              <pc:docMk/>
              <pc:sldMasterMk cId="3957474355" sldId="2147483708"/>
              <pc:sldLayoutMk cId="3368379554" sldId="2147483713"/>
              <ac:spMk id="3" creationId="{00000000-0000-0000-0000-000000000000}"/>
            </ac:spMkLst>
          </pc:spChg>
          <pc:spChg chg="mod">
            <ac:chgData name="Mr Tam Nguyen" userId="53846575c6d7c6f1" providerId="LiveId" clId="{7D04A6C9-ED2E-43BD-9DAF-95A95796CC14}" dt="2019-10-03T00:47:53.075" v="36"/>
            <ac:spMkLst>
              <pc:docMk/>
              <pc:sldMasterMk cId="3957474355" sldId="2147483708"/>
              <pc:sldLayoutMk cId="3368379554" sldId="2147483713"/>
              <ac:spMk id="4" creationId="{00000000-0000-0000-0000-000000000000}"/>
            </ac:spMkLst>
          </pc:spChg>
          <pc:spChg chg="mod">
            <ac:chgData name="Mr Tam Nguyen" userId="53846575c6d7c6f1" providerId="LiveId" clId="{7D04A6C9-ED2E-43BD-9DAF-95A95796CC14}" dt="2019-10-03T00:47:53.075" v="36"/>
            <ac:spMkLst>
              <pc:docMk/>
              <pc:sldMasterMk cId="3957474355" sldId="2147483708"/>
              <pc:sldLayoutMk cId="3368379554" sldId="2147483713"/>
              <ac:spMk id="5" creationId="{00000000-0000-0000-0000-000000000000}"/>
            </ac:spMkLst>
          </pc:spChg>
          <pc:spChg chg="mod">
            <ac:chgData name="Mr Tam Nguyen" userId="53846575c6d7c6f1" providerId="LiveId" clId="{7D04A6C9-ED2E-43BD-9DAF-95A95796CC14}" dt="2019-10-03T00:47:53.075" v="36"/>
            <ac:spMkLst>
              <pc:docMk/>
              <pc:sldMasterMk cId="3957474355" sldId="2147483708"/>
              <pc:sldLayoutMk cId="3368379554" sldId="2147483713"/>
              <ac:spMk id="6" creationId="{00000000-0000-0000-0000-000000000000}"/>
            </ac:spMkLst>
          </pc:spChg>
        </pc:sldLayoutChg>
        <pc:sldLayoutChg chg="modSp">
          <pc:chgData name="Mr Tam Nguyen" userId="53846575c6d7c6f1" providerId="LiveId" clId="{7D04A6C9-ED2E-43BD-9DAF-95A95796CC14}" dt="2019-10-03T00:47:53.075" v="36"/>
          <pc:sldLayoutMkLst>
            <pc:docMk/>
            <pc:sldMasterMk cId="3957474355" sldId="2147483708"/>
            <pc:sldLayoutMk cId="3101630781" sldId="2147483716"/>
          </pc:sldLayoutMkLst>
          <pc:spChg chg="mod">
            <ac:chgData name="Mr Tam Nguyen" userId="53846575c6d7c6f1" providerId="LiveId" clId="{7D04A6C9-ED2E-43BD-9DAF-95A95796CC14}" dt="2019-10-03T00:47:53.075" v="36"/>
            <ac:spMkLst>
              <pc:docMk/>
              <pc:sldMasterMk cId="3957474355" sldId="2147483708"/>
              <pc:sldLayoutMk cId="3101630781" sldId="2147483716"/>
              <ac:spMk id="2" creationId="{00000000-0000-0000-0000-000000000000}"/>
            </ac:spMkLst>
          </pc:spChg>
          <pc:spChg chg="mod">
            <ac:chgData name="Mr Tam Nguyen" userId="53846575c6d7c6f1" providerId="LiveId" clId="{7D04A6C9-ED2E-43BD-9DAF-95A95796CC14}" dt="2019-10-03T00:47:53.075" v="36"/>
            <ac:spMkLst>
              <pc:docMk/>
              <pc:sldMasterMk cId="3957474355" sldId="2147483708"/>
              <pc:sldLayoutMk cId="3101630781" sldId="2147483716"/>
              <ac:spMk id="3" creationId="{00000000-0000-0000-0000-000000000000}"/>
            </ac:spMkLst>
          </pc:spChg>
          <pc:spChg chg="mod">
            <ac:chgData name="Mr Tam Nguyen" userId="53846575c6d7c6f1" providerId="LiveId" clId="{7D04A6C9-ED2E-43BD-9DAF-95A95796CC14}" dt="2019-10-03T00:47:53.075" v="36"/>
            <ac:spMkLst>
              <pc:docMk/>
              <pc:sldMasterMk cId="3957474355" sldId="2147483708"/>
              <pc:sldLayoutMk cId="3101630781" sldId="2147483716"/>
              <ac:spMk id="4" creationId="{00000000-0000-0000-0000-000000000000}"/>
            </ac:spMkLst>
          </pc:spChg>
        </pc:sldLayoutChg>
        <pc:sldLayoutChg chg="modSp">
          <pc:chgData name="Mr Tam Nguyen" userId="53846575c6d7c6f1" providerId="LiveId" clId="{7D04A6C9-ED2E-43BD-9DAF-95A95796CC14}" dt="2019-10-03T00:47:53.075" v="36"/>
          <pc:sldLayoutMkLst>
            <pc:docMk/>
            <pc:sldMasterMk cId="3957474355" sldId="2147483708"/>
            <pc:sldLayoutMk cId="2158408604" sldId="2147483717"/>
          </pc:sldLayoutMkLst>
          <pc:spChg chg="mod">
            <ac:chgData name="Mr Tam Nguyen" userId="53846575c6d7c6f1" providerId="LiveId" clId="{7D04A6C9-ED2E-43BD-9DAF-95A95796CC14}" dt="2019-10-03T00:47:53.075" v="36"/>
            <ac:spMkLst>
              <pc:docMk/>
              <pc:sldMasterMk cId="3957474355" sldId="2147483708"/>
              <pc:sldLayoutMk cId="2158408604" sldId="2147483717"/>
              <ac:spMk id="2" creationId="{00000000-0000-0000-0000-000000000000}"/>
            </ac:spMkLst>
          </pc:spChg>
          <pc:spChg chg="mod">
            <ac:chgData name="Mr Tam Nguyen" userId="53846575c6d7c6f1" providerId="LiveId" clId="{7D04A6C9-ED2E-43BD-9DAF-95A95796CC14}" dt="2019-10-03T00:47:53.075" v="36"/>
            <ac:spMkLst>
              <pc:docMk/>
              <pc:sldMasterMk cId="3957474355" sldId="2147483708"/>
              <pc:sldLayoutMk cId="2158408604" sldId="2147483717"/>
              <ac:spMk id="3" creationId="{00000000-0000-0000-0000-000000000000}"/>
            </ac:spMkLst>
          </pc:spChg>
          <pc:spChg chg="mod">
            <ac:chgData name="Mr Tam Nguyen" userId="53846575c6d7c6f1" providerId="LiveId" clId="{7D04A6C9-ED2E-43BD-9DAF-95A95796CC14}" dt="2019-10-03T00:47:53.075" v="36"/>
            <ac:spMkLst>
              <pc:docMk/>
              <pc:sldMasterMk cId="3957474355" sldId="2147483708"/>
              <pc:sldLayoutMk cId="2158408604" sldId="2147483717"/>
              <ac:spMk id="4" creationId="{00000000-0000-0000-0000-000000000000}"/>
            </ac:spMkLst>
          </pc:spChg>
        </pc:sldLayoutChg>
        <pc:sldLayoutChg chg="modSp">
          <pc:chgData name="Mr Tam Nguyen" userId="53846575c6d7c6f1" providerId="LiveId" clId="{7D04A6C9-ED2E-43BD-9DAF-95A95796CC14}" dt="2019-10-03T00:47:53.075" v="36"/>
          <pc:sldLayoutMkLst>
            <pc:docMk/>
            <pc:sldMasterMk cId="3957474355" sldId="2147483708"/>
            <pc:sldLayoutMk cId="787920915" sldId="2147483719"/>
          </pc:sldLayoutMkLst>
          <pc:spChg chg="mod">
            <ac:chgData name="Mr Tam Nguyen" userId="53846575c6d7c6f1" providerId="LiveId" clId="{7D04A6C9-ED2E-43BD-9DAF-95A95796CC14}" dt="2019-10-03T00:47:53.075" v="36"/>
            <ac:spMkLst>
              <pc:docMk/>
              <pc:sldMasterMk cId="3957474355" sldId="2147483708"/>
              <pc:sldLayoutMk cId="787920915" sldId="2147483719"/>
              <ac:spMk id="2" creationId="{00000000-0000-0000-0000-000000000000}"/>
            </ac:spMkLst>
          </pc:spChg>
          <pc:spChg chg="mod">
            <ac:chgData name="Mr Tam Nguyen" userId="53846575c6d7c6f1" providerId="LiveId" clId="{7D04A6C9-ED2E-43BD-9DAF-95A95796CC14}" dt="2019-10-03T00:47:53.075" v="36"/>
            <ac:spMkLst>
              <pc:docMk/>
              <pc:sldMasterMk cId="3957474355" sldId="2147483708"/>
              <pc:sldLayoutMk cId="787920915" sldId="2147483719"/>
              <ac:spMk id="3" creationId="{00000000-0000-0000-0000-000000000000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03/10/2019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44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03/10/2019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55207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03/10/2019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818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03/10/2019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213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03/10/2019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75242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03/10/2019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2024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03/10/2019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624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03/10/2019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283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03/10/2019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0297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03/10/2019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5085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03/10/2019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818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F5F-504B-4E25-BC0D-3512FB791460}" type="datetimeFigureOut">
              <a:rPr lang="vi-VN" smtClean="0"/>
              <a:t>03/10/2019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59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" y="114300"/>
            <a:ext cx="121920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KITÔ</a:t>
            </a:r>
            <a:r>
              <a:rPr lang="en-US" sz="1350" b="1" kern="10">
                <a:solidFill>
                  <a:schemeClr val="accent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35000" y="2661557"/>
            <a:ext cx="11023600" cy="366304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chemeClr val="accent6"/>
                </a:solidFill>
              </a:rPr>
              <a:t>VUI HỌC KINH THÁNH</a:t>
            </a: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3" y="2959551"/>
            <a:ext cx="4496645" cy="3001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0" y="6046197"/>
            <a:ext cx="12192000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800" b="1" kern="1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CHÚA NHẬT 27 TH</a:t>
            </a:r>
            <a:r>
              <a:rPr lang="vi-VN" sz="4800" b="1" kern="1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Ư</a:t>
            </a:r>
            <a:r>
              <a:rPr lang="en-US" sz="4800" b="1" kern="1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ỜNG NIÊN - </a:t>
            </a:r>
            <a:r>
              <a:rPr lang="en-US" sz="4800" b="1" kern="10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NĂM</a:t>
            </a:r>
            <a:r>
              <a:rPr lang="en-US" sz="4800" b="1" kern="10" dirty="0">
                <a:ln w="9525">
                  <a:solidFill>
                    <a:srgbClr val="FF0000"/>
                  </a:solidFill>
                  <a:prstDash val="solid"/>
                </a:ln>
                <a:solidFill>
                  <a:schemeClr val="accent6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Hạt vừng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Hạt cải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Hạt me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800" b="1">
                  <a:latin typeface="Times New Roman" pitchFamily="18" charset="0"/>
                  <a:cs typeface="Times New Roman" pitchFamily="18" charset="0"/>
                </a:rPr>
                <a:t>Hạt mít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71" y="3508823"/>
            <a:ext cx="12240871" cy="811038"/>
            <a:chOff x="-1907887" y="4702585"/>
            <a:chExt cx="10566916" cy="695171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4711956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4514" y="4702585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400" b="1">
                  <a:latin typeface="Times New Roman" pitchFamily="18" charset="0"/>
                  <a:cs typeface="Times New Roman" pitchFamily="18" charset="0"/>
                </a:rPr>
                <a:t>Hạt cải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37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500" b="1">
                <a:latin typeface="Arial" panose="020B0604020202020204" pitchFamily="34" charset="0"/>
                <a:cs typeface="Arial" panose="020B0604020202020204" pitchFamily="34" charset="0"/>
              </a:rPr>
              <a:t>2. Khi lòng tin của anh em bằng </a:t>
            </a:r>
            <a:r>
              <a:rPr lang="en-US" sz="5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 gì thì </a:t>
            </a:r>
            <a:r>
              <a:rPr lang="en-US" sz="5500" b="1">
                <a:latin typeface="Arial" panose="020B0604020202020204" pitchFamily="34" charset="0"/>
                <a:cs typeface="Arial" panose="020B0604020202020204" pitchFamily="34" charset="0"/>
              </a:rPr>
              <a:t>cây dâu sẽ vâng lời anh em để xuống biển mà mọc?</a:t>
            </a:r>
            <a:endParaRPr lang="en-US" sz="5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26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Trung thành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Khôn khéo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Vô dụng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800" b="1">
                  <a:latin typeface="Times New Roman" pitchFamily="18" charset="0"/>
                  <a:cs typeface="Times New Roman" pitchFamily="18" charset="0"/>
                </a:rPr>
                <a:t>Bất tài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71" y="4512124"/>
            <a:ext cx="12240871" cy="811048"/>
            <a:chOff x="-1907887" y="5442801"/>
            <a:chExt cx="10566916" cy="695178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5452179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4514" y="5442801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400" b="1">
                  <a:latin typeface="Times New Roman" pitchFamily="18" charset="0"/>
                  <a:cs typeface="Times New Roman" pitchFamily="18" charset="0"/>
                </a:rPr>
                <a:t>Vô dụng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3. Khi đã làm tất cả những gì theo lệnh phải làm, thì hãy nói: chúng tôi là những đầy tớ </a:t>
            </a:r>
            <a:r>
              <a:rPr lang="en-US" sz="45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…</a:t>
            </a:r>
            <a:r>
              <a:rPr lang="en-US" sz="4500" b="1">
                <a:latin typeface="Arial" panose="020B0604020202020204" pitchFamily="34" charset="0"/>
                <a:cs typeface="Arial" panose="020B0604020202020204" pitchFamily="34" charset="0"/>
              </a:rPr>
              <a:t>, chúng tôi đã chỉ làm việc bổn phận đấy thôi? </a:t>
            </a:r>
            <a:endParaRPr lang="en-US" sz="4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00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 Đi cày.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Trồng nho.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Chăn chiên.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800" b="1">
                  <a:latin typeface="Times New Roman" pitchFamily="18" charset="0"/>
                  <a:cs typeface="Times New Roman" pitchFamily="18" charset="0"/>
                </a:rPr>
                <a:t>Chỉ a và c đúng.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71" y="5234268"/>
            <a:ext cx="12244606" cy="803224"/>
            <a:chOff x="-1907887" y="6181512"/>
            <a:chExt cx="10570140" cy="688471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6181512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1290" y="6184183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400" b="1">
                  <a:latin typeface="Times New Roman" pitchFamily="18" charset="0"/>
                  <a:cs typeface="Times New Roman" pitchFamily="18" charset="0"/>
                </a:rPr>
                <a:t>Chỉ a và c đúng.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37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vi-VN" sz="8000" b="1">
                <a:cs typeface="Arial" panose="020B0604020202020204" pitchFamily="34" charset="0"/>
              </a:rPr>
              <a:t>Người đầy tớ trong câu chuyện làm gì?</a:t>
            </a:r>
            <a:endParaRPr lang="en-US" sz="8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98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Cây nho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Cây </a:t>
              </a:r>
              <a:r>
                <a:rPr lang="en-US" sz="4800" b="1">
                  <a:latin typeface="Times New Roman" pitchFamily="18" charset="0"/>
                  <a:cs typeface="Times New Roman" pitchFamily="18" charset="0"/>
                </a:rPr>
                <a:t>na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Cây </a:t>
              </a:r>
              <a:r>
                <a:rPr lang="en-US" sz="4800" b="1">
                  <a:latin typeface="Times New Roman" pitchFamily="18" charset="0"/>
                  <a:cs typeface="Times New Roman" pitchFamily="18" charset="0"/>
                </a:rPr>
                <a:t>dâu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800" b="1">
                  <a:latin typeface="Times New Roman" pitchFamily="18" charset="0"/>
                  <a:cs typeface="Times New Roman" pitchFamily="18" charset="0"/>
                </a:rPr>
                <a:t>Cây hồng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71" y="4372395"/>
            <a:ext cx="12240871" cy="811065"/>
            <a:chOff x="-1907887" y="5442797"/>
            <a:chExt cx="10566916" cy="695195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5452192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4514" y="5442797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400" b="1">
                  <a:latin typeface="Times New Roman" pitchFamily="18" charset="0"/>
                  <a:cs typeface="Times New Roman" pitchFamily="18" charset="0"/>
                </a:rPr>
                <a:t>Cây dâu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37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5. Trong bài Tin Mừng Đức Giêsu nói tới cây gì?</a:t>
            </a:r>
            <a:endParaRPr lang="en-US" sz="7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52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24000" y="5943600"/>
            <a:ext cx="9144000" cy="914400"/>
          </a:xfrm>
          <a:prstGeom prst="flowChartAlternateProcess">
            <a:avLst/>
          </a:prstGeom>
          <a:solidFill>
            <a:srgbClr val="FF33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000" b="1">
                <a:effectLst>
                  <a:outerShdw blurRad="38100" dist="38100" dir="2700000" algn="tl">
                    <a:srgbClr val="000000"/>
                  </a:outerShdw>
                </a:effectLst>
              </a:rPr>
              <a:t>TÌM Ô CHỮ</a:t>
            </a:r>
          </a:p>
        </p:txBody>
      </p:sp>
    </p:spTree>
    <p:extLst>
      <p:ext uri="{BB962C8B-B14F-4D97-AF65-F5344CB8AC3E}">
        <p14:creationId xmlns:p14="http://schemas.microsoft.com/office/powerpoint/2010/main" val="83352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1">
            <a:extLst>
              <a:ext uri="{FF2B5EF4-FFF2-40B4-BE49-F238E27FC236}">
                <a16:creationId xmlns:a16="http://schemas.microsoft.com/office/drawing/2014/main" id="{D721C701-DEA9-4953-9AE0-9724C9955AF2}"/>
              </a:ext>
            </a:extLst>
          </p:cNvPr>
          <p:cNvSpPr/>
          <p:nvPr/>
        </p:nvSpPr>
        <p:spPr>
          <a:xfrm>
            <a:off x="11555" y="12892"/>
            <a:ext cx="880196" cy="69183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1</a:t>
            </a:r>
            <a:endParaRPr lang="vi-VN" sz="4000" b="1"/>
          </a:p>
        </p:txBody>
      </p:sp>
      <p:sp>
        <p:nvSpPr>
          <p:cNvPr id="148" name="C2">
            <a:extLst>
              <a:ext uri="{FF2B5EF4-FFF2-40B4-BE49-F238E27FC236}">
                <a16:creationId xmlns:a16="http://schemas.microsoft.com/office/drawing/2014/main" id="{5DA30047-9529-4C3E-9772-18B84296F03E}"/>
              </a:ext>
            </a:extLst>
          </p:cNvPr>
          <p:cNvSpPr/>
          <p:nvPr/>
        </p:nvSpPr>
        <p:spPr>
          <a:xfrm>
            <a:off x="11555" y="640027"/>
            <a:ext cx="880196" cy="69183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2</a:t>
            </a:r>
            <a:endParaRPr lang="vi-VN" sz="4000" b="1"/>
          </a:p>
        </p:txBody>
      </p:sp>
      <p:sp>
        <p:nvSpPr>
          <p:cNvPr id="149" name="C3">
            <a:extLst>
              <a:ext uri="{FF2B5EF4-FFF2-40B4-BE49-F238E27FC236}">
                <a16:creationId xmlns:a16="http://schemas.microsoft.com/office/drawing/2014/main" id="{A8D9E899-0A1F-44DE-9367-F34351CD13A1}"/>
              </a:ext>
            </a:extLst>
          </p:cNvPr>
          <p:cNvSpPr/>
          <p:nvPr/>
        </p:nvSpPr>
        <p:spPr>
          <a:xfrm>
            <a:off x="11555" y="1273973"/>
            <a:ext cx="880196" cy="69183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3</a:t>
            </a:r>
            <a:endParaRPr lang="vi-VN" sz="4000" b="1"/>
          </a:p>
        </p:txBody>
      </p:sp>
      <p:sp>
        <p:nvSpPr>
          <p:cNvPr id="150" name="C4">
            <a:extLst>
              <a:ext uri="{FF2B5EF4-FFF2-40B4-BE49-F238E27FC236}">
                <a16:creationId xmlns:a16="http://schemas.microsoft.com/office/drawing/2014/main" id="{A284E94A-99FF-4AF0-9E2A-C51941AF41AD}"/>
              </a:ext>
            </a:extLst>
          </p:cNvPr>
          <p:cNvSpPr/>
          <p:nvPr/>
        </p:nvSpPr>
        <p:spPr>
          <a:xfrm>
            <a:off x="12700" y="1901555"/>
            <a:ext cx="880196" cy="69183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4</a:t>
            </a:r>
            <a:endParaRPr lang="vi-VN" sz="4000" b="1"/>
          </a:p>
        </p:txBody>
      </p:sp>
      <p:sp>
        <p:nvSpPr>
          <p:cNvPr id="151" name="C5">
            <a:extLst>
              <a:ext uri="{FF2B5EF4-FFF2-40B4-BE49-F238E27FC236}">
                <a16:creationId xmlns:a16="http://schemas.microsoft.com/office/drawing/2014/main" id="{9BFBF487-2FFA-4A77-9EA0-B19BD22521E8}"/>
              </a:ext>
            </a:extLst>
          </p:cNvPr>
          <p:cNvSpPr/>
          <p:nvPr/>
        </p:nvSpPr>
        <p:spPr>
          <a:xfrm>
            <a:off x="12995" y="2541842"/>
            <a:ext cx="880196" cy="69183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5</a:t>
            </a:r>
            <a:endParaRPr lang="vi-VN" sz="4000" b="1"/>
          </a:p>
        </p:txBody>
      </p:sp>
      <p:sp>
        <p:nvSpPr>
          <p:cNvPr id="51" name="C5">
            <a:extLst>
              <a:ext uri="{FF2B5EF4-FFF2-40B4-BE49-F238E27FC236}">
                <a16:creationId xmlns:a16="http://schemas.microsoft.com/office/drawing/2014/main" id="{EF1A1A8A-17F7-40ED-ABD6-0EA95C4153BD}"/>
              </a:ext>
            </a:extLst>
          </p:cNvPr>
          <p:cNvSpPr/>
          <p:nvPr/>
        </p:nvSpPr>
        <p:spPr>
          <a:xfrm>
            <a:off x="11555" y="3182131"/>
            <a:ext cx="880196" cy="69183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6</a:t>
            </a:r>
            <a:endParaRPr lang="vi-VN" sz="4000" b="1"/>
          </a:p>
        </p:txBody>
      </p:sp>
      <p:sp>
        <p:nvSpPr>
          <p:cNvPr id="52" name="C5">
            <a:extLst>
              <a:ext uri="{FF2B5EF4-FFF2-40B4-BE49-F238E27FC236}">
                <a16:creationId xmlns:a16="http://schemas.microsoft.com/office/drawing/2014/main" id="{ADFBEE53-B64E-4EA6-BC45-4A5D34EFC177}"/>
              </a:ext>
            </a:extLst>
          </p:cNvPr>
          <p:cNvSpPr/>
          <p:nvPr/>
        </p:nvSpPr>
        <p:spPr>
          <a:xfrm>
            <a:off x="11555" y="3812793"/>
            <a:ext cx="880196" cy="691830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/>
              <a:t>7</a:t>
            </a:r>
            <a:endParaRPr lang="vi-VN" sz="4000" b="1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C5CB44A0-4B87-447D-8DEB-4A5BD5A80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396872"/>
              </p:ext>
            </p:extLst>
          </p:nvPr>
        </p:nvGraphicFramePr>
        <p:xfrm>
          <a:off x="1059849" y="91439"/>
          <a:ext cx="7756890" cy="448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75689">
                  <a:extLst>
                    <a:ext uri="{9D8B030D-6E8A-4147-A177-3AD203B41FA5}">
                      <a16:colId xmlns:a16="http://schemas.microsoft.com/office/drawing/2014/main" val="2430904961"/>
                    </a:ext>
                  </a:extLst>
                </a:gridCol>
                <a:gridCol w="775689">
                  <a:extLst>
                    <a:ext uri="{9D8B030D-6E8A-4147-A177-3AD203B41FA5}">
                      <a16:colId xmlns:a16="http://schemas.microsoft.com/office/drawing/2014/main" val="3587226312"/>
                    </a:ext>
                  </a:extLst>
                </a:gridCol>
                <a:gridCol w="775689">
                  <a:extLst>
                    <a:ext uri="{9D8B030D-6E8A-4147-A177-3AD203B41FA5}">
                      <a16:colId xmlns:a16="http://schemas.microsoft.com/office/drawing/2014/main" val="3696846616"/>
                    </a:ext>
                  </a:extLst>
                </a:gridCol>
                <a:gridCol w="775689">
                  <a:extLst>
                    <a:ext uri="{9D8B030D-6E8A-4147-A177-3AD203B41FA5}">
                      <a16:colId xmlns:a16="http://schemas.microsoft.com/office/drawing/2014/main" val="396530913"/>
                    </a:ext>
                  </a:extLst>
                </a:gridCol>
                <a:gridCol w="775689">
                  <a:extLst>
                    <a:ext uri="{9D8B030D-6E8A-4147-A177-3AD203B41FA5}">
                      <a16:colId xmlns:a16="http://schemas.microsoft.com/office/drawing/2014/main" val="3868321615"/>
                    </a:ext>
                  </a:extLst>
                </a:gridCol>
                <a:gridCol w="775689">
                  <a:extLst>
                    <a:ext uri="{9D8B030D-6E8A-4147-A177-3AD203B41FA5}">
                      <a16:colId xmlns:a16="http://schemas.microsoft.com/office/drawing/2014/main" val="4159513116"/>
                    </a:ext>
                  </a:extLst>
                </a:gridCol>
                <a:gridCol w="775689">
                  <a:extLst>
                    <a:ext uri="{9D8B030D-6E8A-4147-A177-3AD203B41FA5}">
                      <a16:colId xmlns:a16="http://schemas.microsoft.com/office/drawing/2014/main" val="1072887651"/>
                    </a:ext>
                  </a:extLst>
                </a:gridCol>
                <a:gridCol w="775689">
                  <a:extLst>
                    <a:ext uri="{9D8B030D-6E8A-4147-A177-3AD203B41FA5}">
                      <a16:colId xmlns:a16="http://schemas.microsoft.com/office/drawing/2014/main" val="3920133951"/>
                    </a:ext>
                  </a:extLst>
                </a:gridCol>
                <a:gridCol w="775689">
                  <a:extLst>
                    <a:ext uri="{9D8B030D-6E8A-4147-A177-3AD203B41FA5}">
                      <a16:colId xmlns:a16="http://schemas.microsoft.com/office/drawing/2014/main" val="2906350261"/>
                    </a:ext>
                  </a:extLst>
                </a:gridCol>
                <a:gridCol w="775689">
                  <a:extLst>
                    <a:ext uri="{9D8B030D-6E8A-4147-A177-3AD203B41FA5}">
                      <a16:colId xmlns:a16="http://schemas.microsoft.com/office/drawing/2014/main" val="4222242141"/>
                    </a:ext>
                  </a:extLst>
                </a:gridCol>
              </a:tblGrid>
              <a:tr h="630455">
                <a:tc>
                  <a:txBody>
                    <a:bodyPr/>
                    <a:lstStyle/>
                    <a:p>
                      <a:pPr algn="ctr"/>
                      <a:r>
                        <a:rPr lang="en-US" sz="3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L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Ư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378798"/>
                  </a:ext>
                </a:extLst>
              </a:tr>
              <a:tr h="630455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O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L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Ệ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779218"/>
                  </a:ext>
                </a:extLst>
              </a:tr>
              <a:tr h="630455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Ă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Ê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660701"/>
                  </a:ext>
                </a:extLst>
              </a:tr>
              <a:tr h="630455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Â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L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Ờ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493804"/>
                  </a:ext>
                </a:extLst>
              </a:tr>
              <a:tr h="630455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Ạ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C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Ả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594214"/>
                  </a:ext>
                </a:extLst>
              </a:tr>
              <a:tr h="630455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Ớ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B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I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Ể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7035325"/>
                  </a:ext>
                </a:extLst>
              </a:tr>
              <a:tr h="630455"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Ổ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P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H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Ậ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/>
                        <a:t>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6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91029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7D5EF0E0-E621-4C45-AA48-CBE50860F6DF}"/>
              </a:ext>
            </a:extLst>
          </p:cNvPr>
          <p:cNvSpPr/>
          <p:nvPr/>
        </p:nvSpPr>
        <p:spPr>
          <a:xfrm>
            <a:off x="1059849" y="91439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5E87537-EB53-453C-8AEB-034335984BAC}"/>
              </a:ext>
            </a:extLst>
          </p:cNvPr>
          <p:cNvSpPr/>
          <p:nvPr/>
        </p:nvSpPr>
        <p:spPr>
          <a:xfrm>
            <a:off x="1835150" y="91439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225B6EE7-7956-41BA-A1C8-D8A0801CD5DB}"/>
              </a:ext>
            </a:extLst>
          </p:cNvPr>
          <p:cNvSpPr/>
          <p:nvPr/>
        </p:nvSpPr>
        <p:spPr>
          <a:xfrm>
            <a:off x="2618741" y="91439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DD1F244C-2C76-4462-A006-1D171CF7F252}"/>
              </a:ext>
            </a:extLst>
          </p:cNvPr>
          <p:cNvSpPr/>
          <p:nvPr/>
        </p:nvSpPr>
        <p:spPr>
          <a:xfrm>
            <a:off x="3394042" y="91439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AD428D1C-CF1B-4410-8C04-47BC334626F8}"/>
              </a:ext>
            </a:extLst>
          </p:cNvPr>
          <p:cNvSpPr/>
          <p:nvPr/>
        </p:nvSpPr>
        <p:spPr>
          <a:xfrm>
            <a:off x="4169343" y="91439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F7D18EB-B072-4B21-AEE3-817C32FC163C}"/>
              </a:ext>
            </a:extLst>
          </p:cNvPr>
          <p:cNvSpPr/>
          <p:nvPr/>
        </p:nvSpPr>
        <p:spPr>
          <a:xfrm>
            <a:off x="4944644" y="91439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C2BB1B08-A4AE-4F05-B3DA-11EC329ED5E6}"/>
              </a:ext>
            </a:extLst>
          </p:cNvPr>
          <p:cNvSpPr/>
          <p:nvPr/>
        </p:nvSpPr>
        <p:spPr>
          <a:xfrm>
            <a:off x="5728235" y="91439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3BD6AAB-8E30-44E7-8DB3-14733C8CF7E3}"/>
              </a:ext>
            </a:extLst>
          </p:cNvPr>
          <p:cNvSpPr/>
          <p:nvPr/>
        </p:nvSpPr>
        <p:spPr>
          <a:xfrm>
            <a:off x="6503536" y="91439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79099458-227B-46D9-A396-5D33B1F306D8}"/>
              </a:ext>
            </a:extLst>
          </p:cNvPr>
          <p:cNvSpPr/>
          <p:nvPr/>
        </p:nvSpPr>
        <p:spPr>
          <a:xfrm>
            <a:off x="1843440" y="730250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F47F186-BE14-4C8A-AD42-8508941C1C51}"/>
              </a:ext>
            </a:extLst>
          </p:cNvPr>
          <p:cNvSpPr/>
          <p:nvPr/>
        </p:nvSpPr>
        <p:spPr>
          <a:xfrm>
            <a:off x="2618741" y="730250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797B9251-D586-4DC8-A6DD-53AB704DEE69}"/>
              </a:ext>
            </a:extLst>
          </p:cNvPr>
          <p:cNvSpPr/>
          <p:nvPr/>
        </p:nvSpPr>
        <p:spPr>
          <a:xfrm>
            <a:off x="3395982" y="730250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55F77859-0C12-4197-84EA-831FAA9211B2}"/>
              </a:ext>
            </a:extLst>
          </p:cNvPr>
          <p:cNvSpPr/>
          <p:nvPr/>
        </p:nvSpPr>
        <p:spPr>
          <a:xfrm>
            <a:off x="4177633" y="730250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B1D2A23-3026-4B08-AC72-693E7A115CCE}"/>
              </a:ext>
            </a:extLst>
          </p:cNvPr>
          <p:cNvSpPr/>
          <p:nvPr/>
        </p:nvSpPr>
        <p:spPr>
          <a:xfrm>
            <a:off x="4952934" y="730250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29B5422B-A72C-41F6-A617-27FBBD92EAE9}"/>
              </a:ext>
            </a:extLst>
          </p:cNvPr>
          <p:cNvSpPr/>
          <p:nvPr/>
        </p:nvSpPr>
        <p:spPr>
          <a:xfrm>
            <a:off x="5728235" y="730250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AB611E6-EE1F-45F3-978D-81CD94F57FE2}"/>
              </a:ext>
            </a:extLst>
          </p:cNvPr>
          <p:cNvSpPr/>
          <p:nvPr/>
        </p:nvSpPr>
        <p:spPr>
          <a:xfrm>
            <a:off x="6511826" y="730250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4888B0C-3535-4E0A-AC94-F511CC8AFA17}"/>
              </a:ext>
            </a:extLst>
          </p:cNvPr>
          <p:cNvSpPr/>
          <p:nvPr/>
        </p:nvSpPr>
        <p:spPr>
          <a:xfrm>
            <a:off x="7287127" y="730250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7D0400D-BDBB-407D-B938-74DD30605BFA}"/>
              </a:ext>
            </a:extLst>
          </p:cNvPr>
          <p:cNvSpPr/>
          <p:nvPr/>
        </p:nvSpPr>
        <p:spPr>
          <a:xfrm>
            <a:off x="1849790" y="1386202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D7E01FF-BDBB-4050-803F-81284CDA1759}"/>
              </a:ext>
            </a:extLst>
          </p:cNvPr>
          <p:cNvSpPr/>
          <p:nvPr/>
        </p:nvSpPr>
        <p:spPr>
          <a:xfrm>
            <a:off x="2625091" y="1386202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FAC67A1A-35DD-4F38-81AF-D2685864966A}"/>
              </a:ext>
            </a:extLst>
          </p:cNvPr>
          <p:cNvSpPr/>
          <p:nvPr/>
        </p:nvSpPr>
        <p:spPr>
          <a:xfrm>
            <a:off x="3395982" y="1386202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B93825A-405D-40E4-9E52-4E16A9554C30}"/>
              </a:ext>
            </a:extLst>
          </p:cNvPr>
          <p:cNvSpPr/>
          <p:nvPr/>
        </p:nvSpPr>
        <p:spPr>
          <a:xfrm>
            <a:off x="4177633" y="1386202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1314DC7A-14C0-48AE-897E-F637D3B3F771}"/>
              </a:ext>
            </a:extLst>
          </p:cNvPr>
          <p:cNvSpPr/>
          <p:nvPr/>
        </p:nvSpPr>
        <p:spPr>
          <a:xfrm>
            <a:off x="4946584" y="1386202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93B4B4F2-9E08-4F49-A5CB-28A72C51A905}"/>
              </a:ext>
            </a:extLst>
          </p:cNvPr>
          <p:cNvSpPr/>
          <p:nvPr/>
        </p:nvSpPr>
        <p:spPr>
          <a:xfrm>
            <a:off x="5721885" y="1386202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9958653-28F4-45D9-98D7-371F71233445}"/>
              </a:ext>
            </a:extLst>
          </p:cNvPr>
          <p:cNvSpPr/>
          <p:nvPr/>
        </p:nvSpPr>
        <p:spPr>
          <a:xfrm>
            <a:off x="6505476" y="1386202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8D7768A-FBF0-4957-867D-F7C239D57E04}"/>
              </a:ext>
            </a:extLst>
          </p:cNvPr>
          <p:cNvSpPr/>
          <p:nvPr/>
        </p:nvSpPr>
        <p:spPr>
          <a:xfrm>
            <a:off x="7287127" y="1386202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01398A9-ADE7-4C61-B377-6336026CDD1B}"/>
              </a:ext>
            </a:extLst>
          </p:cNvPr>
          <p:cNvSpPr/>
          <p:nvPr/>
        </p:nvSpPr>
        <p:spPr>
          <a:xfrm>
            <a:off x="8042408" y="1386202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326F36F-53EC-47FB-A3DC-A03EA63F45DF}"/>
              </a:ext>
            </a:extLst>
          </p:cNvPr>
          <p:cNvSpPr/>
          <p:nvPr/>
        </p:nvSpPr>
        <p:spPr>
          <a:xfrm>
            <a:off x="1849790" y="2026911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F7B6C909-208E-4632-B287-E962163E4FD5}"/>
              </a:ext>
            </a:extLst>
          </p:cNvPr>
          <p:cNvSpPr/>
          <p:nvPr/>
        </p:nvSpPr>
        <p:spPr>
          <a:xfrm>
            <a:off x="2625091" y="2026911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72C8B58-64B7-42F3-8FC1-D12A73131339}"/>
              </a:ext>
            </a:extLst>
          </p:cNvPr>
          <p:cNvSpPr/>
          <p:nvPr/>
        </p:nvSpPr>
        <p:spPr>
          <a:xfrm>
            <a:off x="3395982" y="2026911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72BABD5-E5F1-450B-A3A3-15B7208033A3}"/>
              </a:ext>
            </a:extLst>
          </p:cNvPr>
          <p:cNvSpPr/>
          <p:nvPr/>
        </p:nvSpPr>
        <p:spPr>
          <a:xfrm>
            <a:off x="4177633" y="2026911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9FF990DD-B12E-4FE8-A6BF-98CEE9CC26C1}"/>
              </a:ext>
            </a:extLst>
          </p:cNvPr>
          <p:cNvSpPr/>
          <p:nvPr/>
        </p:nvSpPr>
        <p:spPr>
          <a:xfrm>
            <a:off x="4946584" y="2026911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FA54DD8-6DE4-461E-9DC4-240048589059}"/>
              </a:ext>
            </a:extLst>
          </p:cNvPr>
          <p:cNvSpPr/>
          <p:nvPr/>
        </p:nvSpPr>
        <p:spPr>
          <a:xfrm>
            <a:off x="5721885" y="2026911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1FBC84DA-E680-4761-98DF-4A197393CA5D}"/>
              </a:ext>
            </a:extLst>
          </p:cNvPr>
          <p:cNvSpPr/>
          <p:nvPr/>
        </p:nvSpPr>
        <p:spPr>
          <a:xfrm>
            <a:off x="6505476" y="2026911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15E809C-8ECD-4674-AA4D-ABD025819DD3}"/>
              </a:ext>
            </a:extLst>
          </p:cNvPr>
          <p:cNvSpPr/>
          <p:nvPr/>
        </p:nvSpPr>
        <p:spPr>
          <a:xfrm>
            <a:off x="2618741" y="2666044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824F4F7-2D61-40FB-AC20-FF7F83E16BEA}"/>
              </a:ext>
            </a:extLst>
          </p:cNvPr>
          <p:cNvSpPr/>
          <p:nvPr/>
        </p:nvSpPr>
        <p:spPr>
          <a:xfrm>
            <a:off x="3389632" y="2666044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A320C0B8-14AF-4773-8CBE-373B295D2D0B}"/>
              </a:ext>
            </a:extLst>
          </p:cNvPr>
          <p:cNvSpPr/>
          <p:nvPr/>
        </p:nvSpPr>
        <p:spPr>
          <a:xfrm>
            <a:off x="4171283" y="2666044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06C9F16D-54A2-4018-AE54-B89B13A45D66}"/>
              </a:ext>
            </a:extLst>
          </p:cNvPr>
          <p:cNvSpPr/>
          <p:nvPr/>
        </p:nvSpPr>
        <p:spPr>
          <a:xfrm>
            <a:off x="4940234" y="2666044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5D0E309-1135-451C-BA08-49F692337B60}"/>
              </a:ext>
            </a:extLst>
          </p:cNvPr>
          <p:cNvSpPr/>
          <p:nvPr/>
        </p:nvSpPr>
        <p:spPr>
          <a:xfrm>
            <a:off x="5715535" y="2666044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9728639C-11BA-4DB2-B31D-A20F2BDCB448}"/>
              </a:ext>
            </a:extLst>
          </p:cNvPr>
          <p:cNvSpPr/>
          <p:nvPr/>
        </p:nvSpPr>
        <p:spPr>
          <a:xfrm>
            <a:off x="6499126" y="2666044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94731AF-7840-4E96-A228-4BB71FFCCB48}"/>
              </a:ext>
            </a:extLst>
          </p:cNvPr>
          <p:cNvSpPr/>
          <p:nvPr/>
        </p:nvSpPr>
        <p:spPr>
          <a:xfrm>
            <a:off x="1849790" y="3300403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A750731-1A37-472D-9246-4425E39CC05A}"/>
              </a:ext>
            </a:extLst>
          </p:cNvPr>
          <p:cNvSpPr/>
          <p:nvPr/>
        </p:nvSpPr>
        <p:spPr>
          <a:xfrm>
            <a:off x="2620681" y="3300403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5EE85AD-CD82-4FF8-AF7B-F92E20125B18}"/>
              </a:ext>
            </a:extLst>
          </p:cNvPr>
          <p:cNvSpPr/>
          <p:nvPr/>
        </p:nvSpPr>
        <p:spPr>
          <a:xfrm>
            <a:off x="3402332" y="3300403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E818D99-9D63-461E-88DD-8E9CD939B194}"/>
              </a:ext>
            </a:extLst>
          </p:cNvPr>
          <p:cNvSpPr/>
          <p:nvPr/>
        </p:nvSpPr>
        <p:spPr>
          <a:xfrm>
            <a:off x="4171283" y="3300403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D6F6E3A-9238-4321-8EBB-F5458E9847AD}"/>
              </a:ext>
            </a:extLst>
          </p:cNvPr>
          <p:cNvSpPr/>
          <p:nvPr/>
        </p:nvSpPr>
        <p:spPr>
          <a:xfrm>
            <a:off x="4946584" y="3300403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B5AF29E-077F-4973-B080-EB8D4149715A}"/>
              </a:ext>
            </a:extLst>
          </p:cNvPr>
          <p:cNvSpPr/>
          <p:nvPr/>
        </p:nvSpPr>
        <p:spPr>
          <a:xfrm>
            <a:off x="5730175" y="3300403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89081032-CC6E-4CEE-BA14-16F29272CF56}"/>
              </a:ext>
            </a:extLst>
          </p:cNvPr>
          <p:cNvSpPr/>
          <p:nvPr/>
        </p:nvSpPr>
        <p:spPr>
          <a:xfrm>
            <a:off x="6482546" y="3300403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ADAED0DA-B07A-4C34-B92C-0FE91C0CF879}"/>
              </a:ext>
            </a:extLst>
          </p:cNvPr>
          <p:cNvSpPr/>
          <p:nvPr/>
        </p:nvSpPr>
        <p:spPr>
          <a:xfrm>
            <a:off x="7265166" y="3293798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DD3DE84E-D4E5-4300-BD55-23D96CBAB85B}"/>
              </a:ext>
            </a:extLst>
          </p:cNvPr>
          <p:cNvSpPr/>
          <p:nvPr/>
        </p:nvSpPr>
        <p:spPr>
          <a:xfrm>
            <a:off x="2616801" y="3939214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E31F2954-B9D0-4289-A7CD-7992487078BD}"/>
              </a:ext>
            </a:extLst>
          </p:cNvPr>
          <p:cNvSpPr/>
          <p:nvPr/>
        </p:nvSpPr>
        <p:spPr>
          <a:xfrm>
            <a:off x="3398452" y="3939214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B54876A-37FD-4529-B01C-A7434A225ACC}"/>
              </a:ext>
            </a:extLst>
          </p:cNvPr>
          <p:cNvSpPr/>
          <p:nvPr/>
        </p:nvSpPr>
        <p:spPr>
          <a:xfrm>
            <a:off x="4167403" y="3939214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E7723748-A761-4CFF-AA69-208BC8ACDAED}"/>
              </a:ext>
            </a:extLst>
          </p:cNvPr>
          <p:cNvSpPr/>
          <p:nvPr/>
        </p:nvSpPr>
        <p:spPr>
          <a:xfrm>
            <a:off x="4942704" y="3939214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7DA25823-1976-48AB-BD69-3BD298DFCBEB}"/>
              </a:ext>
            </a:extLst>
          </p:cNvPr>
          <p:cNvSpPr/>
          <p:nvPr/>
        </p:nvSpPr>
        <p:spPr>
          <a:xfrm>
            <a:off x="5726295" y="3939214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C3F6CD8-0215-45D4-97DB-CD357F39AD2E}"/>
              </a:ext>
            </a:extLst>
          </p:cNvPr>
          <p:cNvSpPr/>
          <p:nvPr/>
        </p:nvSpPr>
        <p:spPr>
          <a:xfrm>
            <a:off x="6478666" y="3939214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D5B9995F-7653-4583-8DF0-3F68363B729A}"/>
              </a:ext>
            </a:extLst>
          </p:cNvPr>
          <p:cNvSpPr/>
          <p:nvPr/>
        </p:nvSpPr>
        <p:spPr>
          <a:xfrm>
            <a:off x="7255907" y="3939214"/>
            <a:ext cx="768951" cy="6261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E53B0-1105-4D3E-9D01-B67B41115E9A}"/>
              </a:ext>
            </a:extLst>
          </p:cNvPr>
          <p:cNvSpPr/>
          <p:nvPr/>
        </p:nvSpPr>
        <p:spPr>
          <a:xfrm>
            <a:off x="11555" y="4571999"/>
            <a:ext cx="12180445" cy="22860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5400" b="1"/>
              <a:t>1. 'Hãy dọn cơm cho ta ăn, </a:t>
            </a:r>
            <a:r>
              <a:rPr lang="vi-VN" sz="5400" b="1">
                <a:solidFill>
                  <a:srgbClr val="FF0000"/>
                </a:solidFill>
              </a:rPr>
              <a:t>… …</a:t>
            </a:r>
            <a:r>
              <a:rPr lang="vi-VN" sz="5400" b="1"/>
              <a:t> hầu bàn cho ta ăn uống xong đã, rồi anh hãy ăn uống sau!'?</a:t>
            </a:r>
            <a:endParaRPr lang="en-US" sz="5400" b="1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72B7126-58B1-4762-AF53-BACA15208A16}"/>
              </a:ext>
            </a:extLst>
          </p:cNvPr>
          <p:cNvSpPr/>
          <p:nvPr/>
        </p:nvSpPr>
        <p:spPr>
          <a:xfrm>
            <a:off x="0" y="4571999"/>
            <a:ext cx="12180445" cy="22860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/>
              <a:t>2</a:t>
            </a:r>
            <a:r>
              <a:rPr lang="vi-VN" sz="6600" b="1"/>
              <a:t>. Chẳng lẽ ông chủ lại biết ơn đầy tớ vì nó đã </a:t>
            </a:r>
            <a:r>
              <a:rPr lang="vi-VN" sz="6600" b="1">
                <a:solidFill>
                  <a:srgbClr val="FF0000"/>
                </a:solidFill>
              </a:rPr>
              <a:t>làm gì?</a:t>
            </a:r>
            <a:endParaRPr lang="en-US" sz="6600" b="1">
              <a:solidFill>
                <a:srgbClr val="FF0000"/>
              </a:solidFill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F970D06-EBEF-46E2-A376-CC91D8793E10}"/>
              </a:ext>
            </a:extLst>
          </p:cNvPr>
          <p:cNvSpPr/>
          <p:nvPr/>
        </p:nvSpPr>
        <p:spPr>
          <a:xfrm>
            <a:off x="12700" y="4571999"/>
            <a:ext cx="12180445" cy="22860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/>
              <a:t>3</a:t>
            </a:r>
            <a:r>
              <a:rPr lang="vi-VN" sz="7200" b="1"/>
              <a:t>. Anh em có người đầy tớ đi cày hay </a:t>
            </a:r>
            <a:r>
              <a:rPr lang="vi-VN" sz="7200" b="1">
                <a:solidFill>
                  <a:srgbClr val="FF0000"/>
                </a:solidFill>
              </a:rPr>
              <a:t>đi đâu?</a:t>
            </a:r>
            <a:endParaRPr lang="en-US" sz="7200" b="1">
              <a:solidFill>
                <a:srgbClr val="FF0000"/>
              </a:solidFill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21602F8A-E401-4E3E-8D32-0DA90994007F}"/>
              </a:ext>
            </a:extLst>
          </p:cNvPr>
          <p:cNvSpPr/>
          <p:nvPr/>
        </p:nvSpPr>
        <p:spPr>
          <a:xfrm>
            <a:off x="12700" y="4571999"/>
            <a:ext cx="12180445" cy="22860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/>
              <a:t>4</a:t>
            </a:r>
            <a:r>
              <a:rPr lang="vi-VN" sz="5400" b="1"/>
              <a:t>. Anh em bảo cây dâu: Hãy bật rễ lên, xuống dưới biển kia mà mọc, nó cũng sẽ </a:t>
            </a:r>
            <a:r>
              <a:rPr lang="vi-VN" sz="5400" b="1">
                <a:solidFill>
                  <a:srgbClr val="FF0000"/>
                </a:solidFill>
              </a:rPr>
              <a:t>như thế nào </a:t>
            </a:r>
            <a:r>
              <a:rPr lang="vi-VN" sz="5400" b="1"/>
              <a:t>với anh em?</a:t>
            </a:r>
            <a:endParaRPr lang="en-US" sz="5400" b="1">
              <a:solidFill>
                <a:srgbClr val="FF0000"/>
              </a:solidFill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603FCD66-CD8E-4423-B0A6-B2261B8058CA}"/>
              </a:ext>
            </a:extLst>
          </p:cNvPr>
          <p:cNvSpPr/>
          <p:nvPr/>
        </p:nvSpPr>
        <p:spPr>
          <a:xfrm>
            <a:off x="-2290" y="4582466"/>
            <a:ext cx="12180445" cy="22860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/>
              <a:t>5</a:t>
            </a:r>
            <a:r>
              <a:rPr lang="vi-VN" sz="6000" b="1"/>
              <a:t>. Đức Giê-su nói: Nếu anh em có lòng tin lớn bằng </a:t>
            </a:r>
            <a:r>
              <a:rPr lang="vi-VN" sz="6000" b="1">
                <a:solidFill>
                  <a:srgbClr val="FF0000"/>
                </a:solidFill>
              </a:rPr>
              <a:t>cái gì?</a:t>
            </a:r>
            <a:endParaRPr lang="en-US" sz="6000" b="1">
              <a:solidFill>
                <a:srgbClr val="FF0000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D656309A-F21E-4F2C-B197-7C253D92190E}"/>
              </a:ext>
            </a:extLst>
          </p:cNvPr>
          <p:cNvSpPr/>
          <p:nvPr/>
        </p:nvSpPr>
        <p:spPr>
          <a:xfrm>
            <a:off x="10410" y="4601516"/>
            <a:ext cx="12180445" cy="22860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/>
              <a:t>6</a:t>
            </a:r>
            <a:r>
              <a:rPr lang="vi-VN" sz="6000" b="1"/>
              <a:t>. Anh em bảo cây dâu: Hãy bật rễ lên, xuống </a:t>
            </a:r>
            <a:r>
              <a:rPr lang="vi-VN" sz="6000" b="1">
                <a:solidFill>
                  <a:srgbClr val="FF0000"/>
                </a:solidFill>
              </a:rPr>
              <a:t>đâu</a:t>
            </a:r>
            <a:r>
              <a:rPr lang="vi-VN" sz="6000" b="1"/>
              <a:t> mà mọc?</a:t>
            </a:r>
            <a:endParaRPr lang="en-US" sz="6000" b="1">
              <a:solidFill>
                <a:srgbClr val="FF0000"/>
              </a:solidFill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739DEA98-E9B7-4467-BC7E-ABB2576FA391}"/>
              </a:ext>
            </a:extLst>
          </p:cNvPr>
          <p:cNvSpPr/>
          <p:nvPr/>
        </p:nvSpPr>
        <p:spPr>
          <a:xfrm>
            <a:off x="10410" y="4591049"/>
            <a:ext cx="12180445" cy="228600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/>
              <a:t>7</a:t>
            </a:r>
            <a:r>
              <a:rPr lang="vi-VN" sz="6600" b="1"/>
              <a:t>. Chúng tôi đã chỉ làm việc </a:t>
            </a:r>
            <a:r>
              <a:rPr lang="vi-VN" sz="6600" b="1">
                <a:solidFill>
                  <a:srgbClr val="FF0000"/>
                </a:solidFill>
              </a:rPr>
              <a:t>gì</a:t>
            </a:r>
            <a:r>
              <a:rPr lang="vi-VN" sz="6600" b="1"/>
              <a:t> đấy thôi?</a:t>
            </a:r>
            <a:endParaRPr lang="en-US" sz="6600" b="1">
              <a:solidFill>
                <a:srgbClr val="FF0000"/>
              </a:solidFill>
            </a:endParaRPr>
          </a:p>
        </p:txBody>
      </p:sp>
      <p:sp>
        <p:nvSpPr>
          <p:cNvPr id="10" name="Rectangle 9">
            <a:hlinkClick r:id="rId2" action="ppaction://hlinksldjump"/>
            <a:extLst>
              <a:ext uri="{FF2B5EF4-FFF2-40B4-BE49-F238E27FC236}">
                <a16:creationId xmlns:a16="http://schemas.microsoft.com/office/drawing/2014/main" id="{88D370C5-712C-42E4-8B24-57DC40D481BE}"/>
              </a:ext>
            </a:extLst>
          </p:cNvPr>
          <p:cNvSpPr/>
          <p:nvPr/>
        </p:nvSpPr>
        <p:spPr>
          <a:xfrm>
            <a:off x="10167523" y="24108"/>
            <a:ext cx="1929255" cy="13868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/>
              <a:t>HÀNG</a:t>
            </a:r>
          </a:p>
          <a:p>
            <a:pPr algn="ctr"/>
            <a:r>
              <a:rPr lang="en-US" sz="4800" b="1"/>
              <a:t> DỌC</a:t>
            </a:r>
          </a:p>
        </p:txBody>
      </p:sp>
    </p:spTree>
    <p:extLst>
      <p:ext uri="{BB962C8B-B14F-4D97-AF65-F5344CB8AC3E}">
        <p14:creationId xmlns:p14="http://schemas.microsoft.com/office/powerpoint/2010/main" val="181722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4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0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9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2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4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7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3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0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5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0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7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4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7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3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6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9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6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6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7" fill="hold">
                      <p:stCondLst>
                        <p:cond delay="indefinite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0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3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6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9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2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8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1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4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3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7" fill="hold">
                      <p:stCondLst>
                        <p:cond delay="0"/>
                      </p:stCondLst>
                      <p:childTnLst>
                        <p:par>
                          <p:cTn id="438" fill="hold">
                            <p:stCondLst>
                              <p:cond delay="0"/>
                            </p:stCondLst>
                            <p:childTnLst>
                              <p:par>
                                <p:cTn id="4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fill="hold">
                      <p:stCondLst>
                        <p:cond delay="indefinite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0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3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6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9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2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5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8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1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8" grpId="0" animBg="1"/>
      <p:bldP spid="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4" grpId="0" animBg="1"/>
      <p:bldP spid="114" grpId="1" animBg="1"/>
      <p:bldP spid="115" grpId="0" animBg="1"/>
      <p:bldP spid="11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75E11-7312-47AE-B3B7-E336A0A93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E3FBF08-BDBF-4696-AE45-ADE52A28B1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" y="0"/>
            <a:ext cx="12217400" cy="6858000"/>
          </a:xfrm>
        </p:spPr>
      </p:pic>
    </p:spTree>
    <p:extLst>
      <p:ext uri="{BB962C8B-B14F-4D97-AF65-F5344CB8AC3E}">
        <p14:creationId xmlns:p14="http://schemas.microsoft.com/office/powerpoint/2010/main" val="3718815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C1A041D-492A-49B3-A05F-EDD0A9BE59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378726"/>
              </p:ext>
            </p:extLst>
          </p:nvPr>
        </p:nvGraphicFramePr>
        <p:xfrm>
          <a:off x="0" y="0"/>
          <a:ext cx="12192000" cy="68579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43090496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8722631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69684661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9653091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86832161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15951311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07288765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92013395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90635026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222242141"/>
                    </a:ext>
                  </a:extLst>
                </a:gridCol>
              </a:tblGrid>
              <a:tr h="979714">
                <a:tc>
                  <a:txBody>
                    <a:bodyPr/>
                    <a:lstStyle/>
                    <a:p>
                      <a:pPr algn="ctr"/>
                      <a:r>
                        <a:rPr lang="en-US" sz="44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T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L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Ư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378798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E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Ò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L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Ệ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N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779218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Ă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N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C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H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Ê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660701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N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G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L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Ờ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493804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H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Ạ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T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C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Ả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5594214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Ớ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I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B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I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Ể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7035325"/>
                  </a:ext>
                </a:extLst>
              </a:tr>
              <a:tr h="979714"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Ổ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1"/>
                        <a:t>N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P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H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Ậ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/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44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910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005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71551"/>
            <a:ext cx="12192000" cy="555171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ấy, Các Tông Đồ thưa với Chúa Giê-su rằng: "Thưa Thầy, xin thêm lòng tin cho chúng con." Chúa đáp:</a:t>
            </a:r>
            <a:endParaRPr lang="en-US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EDB3B-D92F-4149-A43E-A60728ADD0BE}"/>
              </a:ext>
            </a:extLst>
          </p:cNvPr>
          <p:cNvSpPr txBox="1"/>
          <p:nvPr/>
        </p:nvSpPr>
        <p:spPr>
          <a:xfrm>
            <a:off x="1475014" y="101601"/>
            <a:ext cx="922564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 </a:t>
            </a:r>
            <a:r>
              <a:rPr lang="en-US" sz="29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9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</a:t>
            </a:r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9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GIÊSU</a:t>
            </a:r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THEO </a:t>
            </a:r>
            <a:r>
              <a:rPr lang="en-US" sz="2900" b="1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THÁNH</a:t>
            </a:r>
            <a:r>
              <a:rPr lang="en-US" sz="29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LUCA</a:t>
            </a:r>
            <a:endParaRPr lang="en-US" sz="2900"/>
          </a:p>
        </p:txBody>
      </p:sp>
    </p:spTree>
    <p:extLst>
      <p:ext uri="{BB962C8B-B14F-4D97-AF65-F5344CB8AC3E}">
        <p14:creationId xmlns:p14="http://schemas.microsoft.com/office/powerpoint/2010/main" val="3633898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00850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"Nếu anh em có lòng tin lớn bằng hạt cải, thì dù anh em có bảo cây dâu này: ' Hãy bật rễ lên, xuống dưới biển kia mà mọc ', nó cũng sẽ vâng lời anh em.</a:t>
            </a:r>
            <a:endParaRPr lang="en-US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975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2045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"Ai trong anh em có người đầy tớ đi cày hay đi chăn chiên, mà khi nó ở ngoài đồng về, lại bảo nó: 'Mau vào ăn cơm đi', chứ không bảo:</a:t>
            </a:r>
            <a:endParaRPr lang="en-US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3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60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8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'Hãy dọn cơm cho ta ăn, thắt lưng hầu bàn cho ta ăn uống xong đã, rồi anh hãy ăn uống sau!'? </a:t>
            </a:r>
            <a:endParaRPr lang="en-US" sz="8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824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60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8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Chẳng lẽ ông chủ lại biết ơn đầy tớ vì nó đã làm theo lệnh truyền sao? Đối với anh em cũng vậy: </a:t>
            </a:r>
            <a:endParaRPr lang="en-US" sz="8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6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8760"/>
            <a:ext cx="12192000" cy="6333423"/>
          </a:xfrm>
        </p:spPr>
        <p:txBody>
          <a:bodyPr>
            <a:noAutofit/>
          </a:bodyPr>
          <a:lstStyle/>
          <a:p>
            <a:pPr algn="just"/>
            <a:r>
              <a:rPr lang="vi-VN" sz="72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 đã làm tất cả những gì theo lệnh phải làm, thì hãy nói: chúng tôi là những đầy tớ vô dụng, chúng tôi đã chỉ làm việc bổn phận đấy thôi</a:t>
            </a:r>
            <a:r>
              <a:rPr lang="vi-VN" sz="72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."</a:t>
            </a:r>
            <a:endParaRPr lang="en-US" sz="72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086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0" y="254000"/>
            <a:ext cx="12192000" cy="1231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kern="10" err="1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KITÔ</a:t>
            </a:r>
            <a:r>
              <a:rPr lang="en-US" sz="1350" b="1" kern="1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2" y="1793279"/>
            <a:ext cx="5612272" cy="374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24002" y="5539206"/>
            <a:ext cx="9143999" cy="1064795"/>
          </a:xfrm>
          <a:prstGeom prst="flowChartAlternateProcess">
            <a:avLst/>
          </a:prstGeom>
          <a:solidFill>
            <a:srgbClr val="FF330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6000" b="1" err="1">
                <a:effectLst>
                  <a:outerShdw blurRad="38100" dist="38100" dir="2700000" algn="tl">
                    <a:srgbClr val="000000"/>
                  </a:outerShdw>
                </a:effectLst>
              </a:rPr>
              <a:t>TRẮC</a:t>
            </a:r>
            <a:r>
              <a:rPr lang="en-US" altLang="en-US" sz="6000" b="1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6000" b="1" err="1">
                <a:effectLst>
                  <a:outerShdw blurRad="38100" dist="38100" dir="2700000" algn="tl">
                    <a:srgbClr val="000000"/>
                  </a:outerShdw>
                </a:effectLst>
              </a:rPr>
              <a:t>NGHIỆM</a:t>
            </a:r>
            <a:endParaRPr lang="en-US" altLang="en-US" sz="60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200"/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6134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Sức khỏe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5088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Bình an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3660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vi-VN" sz="4800" b="1">
                  <a:latin typeface="Times New Roman" pitchFamily="18" charset="0"/>
                  <a:cs typeface="Times New Roman" pitchFamily="18" charset="0"/>
                </a:rPr>
                <a:t>Giầu có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2233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800" b="1">
                  <a:latin typeface="Times New Roman" pitchFamily="18" charset="0"/>
                  <a:cs typeface="Times New Roman" pitchFamily="18" charset="0"/>
                </a:rPr>
                <a:t>Đức tin</a:t>
              </a:r>
              <a:endParaRPr lang="vi-VN" sz="48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8971" y="5223327"/>
            <a:ext cx="12240871" cy="811045"/>
            <a:chOff x="-1907887" y="6172137"/>
            <a:chExt cx="10566916" cy="695175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07887" y="6181512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7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4514" y="6172137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>
                <a:defRPr/>
              </a:pPr>
              <a:r>
                <a:rPr lang="pt-BR" sz="4400" b="1">
                  <a:latin typeface="Times New Roman" pitchFamily="18" charset="0"/>
                  <a:cs typeface="Times New Roman" pitchFamily="18" charset="0"/>
                </a:rPr>
                <a:t>Đức tin</a:t>
              </a:r>
              <a:endParaRPr lang="vi-VN" sz="4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0"/>
            <a:ext cx="12240986" cy="2374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1. Các Tông đồ xin Đức Giê-su thêm </a:t>
            </a:r>
            <a:r>
              <a:rPr lang="en-US" sz="7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7200" b="1">
                <a:latin typeface="Arial" panose="020B0604020202020204" pitchFamily="34" charset="0"/>
                <a:cs typeface="Arial" panose="020B0604020202020204" pitchFamily="34" charset="0"/>
              </a:rPr>
              <a:t> cho mình?</a:t>
            </a:r>
            <a:endParaRPr lang="en-US" sz="7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980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9950</TotalTime>
  <Words>689</Words>
  <Application>Microsoft Office PowerPoint</Application>
  <PresentationFormat>Widescreen</PresentationFormat>
  <Paragraphs>197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Tahoma</vt:lpstr>
      <vt:lpstr>Times New Roman</vt:lpstr>
      <vt:lpstr>Office Theme</vt:lpstr>
      <vt:lpstr>PowerPoint Presentation</vt:lpstr>
      <vt:lpstr>Khi ấy, Các Tông Đồ thưa với Chúa Giê-su rằng: "Thưa Thầy, xin thêm lòng tin cho chúng con." Chúa đáp:</vt:lpstr>
      <vt:lpstr>"Nếu anh em có lòng tin lớn bằng hạt cải, thì dù anh em có bảo cây dâu này: ' Hãy bật rễ lên, xuống dưới biển kia mà mọc ', nó cũng sẽ vâng lời anh em.</vt:lpstr>
      <vt:lpstr>"Ai trong anh em có người đầy tớ đi cày hay đi chăn chiên, mà khi nó ở ngoài đồng về, lại bảo nó: 'Mau vào ăn cơm đi', chứ không bảo:</vt:lpstr>
      <vt:lpstr>'Hãy dọn cơm cho ta ăn, thắt lưng hầu bàn cho ta ăn uống xong đã, rồi anh hãy ăn uống sau!'? </vt:lpstr>
      <vt:lpstr>Chẳng lẽ ông chủ lại biết ơn đầy tớ vì nó đã làm theo lệnh truyền sao? Đối với anh em cũng vậy: </vt:lpstr>
      <vt:lpstr>khi đã làm tất cả những gì theo lệnh phải làm, thì hãy nói: chúng tôi là những đầy tớ vô dụng, chúng tôi đã chỉ làm việc bổn phận đấy thôi."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 Thong</dc:creator>
  <cp:lastModifiedBy>Mr Tam Nguyen</cp:lastModifiedBy>
  <cp:revision>487</cp:revision>
  <dcterms:created xsi:type="dcterms:W3CDTF">2015-10-15T10:55:08Z</dcterms:created>
  <dcterms:modified xsi:type="dcterms:W3CDTF">2019-10-03T02:12:11Z</dcterms:modified>
</cp:coreProperties>
</file>