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11" r:id="rId2"/>
    <p:sldId id="314" r:id="rId3"/>
    <p:sldId id="315" r:id="rId4"/>
    <p:sldId id="332" r:id="rId5"/>
    <p:sldId id="408" r:id="rId6"/>
    <p:sldId id="581" r:id="rId7"/>
    <p:sldId id="616" r:id="rId8"/>
    <p:sldId id="645" r:id="rId9"/>
    <p:sldId id="646" r:id="rId10"/>
    <p:sldId id="647" r:id="rId11"/>
    <p:sldId id="648" r:id="rId12"/>
    <p:sldId id="670" r:id="rId13"/>
    <p:sldId id="671" r:id="rId14"/>
    <p:sldId id="672" r:id="rId15"/>
    <p:sldId id="328" r:id="rId16"/>
    <p:sldId id="365" r:id="rId17"/>
    <p:sldId id="405" r:id="rId18"/>
    <p:sldId id="524" r:id="rId19"/>
    <p:sldId id="354" r:id="rId20"/>
    <p:sldId id="673" r:id="rId21"/>
    <p:sldId id="256" r:id="rId22"/>
    <p:sldId id="668" r:id="rId23"/>
    <p:sldId id="669" r:id="rId24"/>
    <p:sldId id="66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9" autoAdjust="0"/>
    <p:restoredTop sz="94660"/>
  </p:normalViewPr>
  <p:slideViewPr>
    <p:cSldViewPr snapToGrid="0">
      <p:cViewPr>
        <p:scale>
          <a:sx n="75" d="100"/>
          <a:sy n="75" d="100"/>
        </p:scale>
        <p:origin x="33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Tam Nguyen" userId="53846575c6d7c6f1" providerId="LiveId" clId="{35D997D1-FF8E-450E-A340-89D412DC4F3D}"/>
    <pc:docChg chg="undo custSel addSld delSld modSld sldOrd">
      <pc:chgData name="Mr Tam Nguyen" userId="53846575c6d7c6f1" providerId="LiveId" clId="{35D997D1-FF8E-450E-A340-89D412DC4F3D}" dt="2019-09-26T14:18:35.464" v="567" actId="2062"/>
      <pc:docMkLst>
        <pc:docMk/>
      </pc:docMkLst>
      <pc:sldChg chg="modSp">
        <pc:chgData name="Mr Tam Nguyen" userId="53846575c6d7c6f1" providerId="LiveId" clId="{35D997D1-FF8E-450E-A340-89D412DC4F3D}" dt="2019-09-26T13:00:24.589" v="1" actId="20577"/>
        <pc:sldMkLst>
          <pc:docMk/>
          <pc:sldMk cId="3907391548" sldId="311"/>
        </pc:sldMkLst>
        <pc:spChg chg="mod">
          <ac:chgData name="Mr Tam Nguyen" userId="53846575c6d7c6f1" providerId="LiveId" clId="{35D997D1-FF8E-450E-A340-89D412DC4F3D}" dt="2019-09-26T13:00:24.589" v="1" actId="20577"/>
          <ac:spMkLst>
            <pc:docMk/>
            <pc:sldMk cId="3907391548" sldId="311"/>
            <ac:spMk id="4" creationId="{00000000-0000-0000-0000-000000000000}"/>
          </ac:spMkLst>
        </pc:spChg>
      </pc:sldChg>
      <pc:sldChg chg="modSp">
        <pc:chgData name="Mr Tam Nguyen" userId="53846575c6d7c6f1" providerId="LiveId" clId="{35D997D1-FF8E-450E-A340-89D412DC4F3D}" dt="2019-09-26T13:02:26.941" v="3" actId="20577"/>
        <pc:sldMkLst>
          <pc:docMk/>
          <pc:sldMk cId="3633898169" sldId="314"/>
        </pc:sldMkLst>
        <pc:spChg chg="mod">
          <ac:chgData name="Mr Tam Nguyen" userId="53846575c6d7c6f1" providerId="LiveId" clId="{35D997D1-FF8E-450E-A340-89D412DC4F3D}" dt="2019-09-26T13:02:26.941" v="3" actId="20577"/>
          <ac:spMkLst>
            <pc:docMk/>
            <pc:sldMk cId="3633898169" sldId="314"/>
            <ac:spMk id="2" creationId="{00000000-0000-0000-0000-000000000000}"/>
          </ac:spMkLst>
        </pc:spChg>
      </pc:sldChg>
      <pc:sldChg chg="modSp">
        <pc:chgData name="Mr Tam Nguyen" userId="53846575c6d7c6f1" providerId="LiveId" clId="{35D997D1-FF8E-450E-A340-89D412DC4F3D}" dt="2019-09-26T13:02:51.395" v="8" actId="20577"/>
        <pc:sldMkLst>
          <pc:docMk/>
          <pc:sldMk cId="3079759574" sldId="315"/>
        </pc:sldMkLst>
        <pc:spChg chg="mod">
          <ac:chgData name="Mr Tam Nguyen" userId="53846575c6d7c6f1" providerId="LiveId" clId="{35D997D1-FF8E-450E-A340-89D412DC4F3D}" dt="2019-09-26T13:02:51.395" v="8" actId="20577"/>
          <ac:spMkLst>
            <pc:docMk/>
            <pc:sldMk cId="3079759574" sldId="315"/>
            <ac:spMk id="2" creationId="{00000000-0000-0000-0000-000000000000}"/>
          </ac:spMkLst>
        </pc:spChg>
      </pc:sldChg>
      <pc:sldChg chg="modSp">
        <pc:chgData name="Mr Tam Nguyen" userId="53846575c6d7c6f1" providerId="LiveId" clId="{35D997D1-FF8E-450E-A340-89D412DC4F3D}" dt="2019-09-26T13:03:24.717" v="15" actId="403"/>
        <pc:sldMkLst>
          <pc:docMk/>
          <pc:sldMk cId="234143138" sldId="332"/>
        </pc:sldMkLst>
        <pc:spChg chg="mod">
          <ac:chgData name="Mr Tam Nguyen" userId="53846575c6d7c6f1" providerId="LiveId" clId="{35D997D1-FF8E-450E-A340-89D412DC4F3D}" dt="2019-09-26T13:03:24.717" v="15" actId="403"/>
          <ac:spMkLst>
            <pc:docMk/>
            <pc:sldMk cId="234143138" sldId="332"/>
            <ac:spMk id="2" creationId="{00000000-0000-0000-0000-000000000000}"/>
          </ac:spMkLst>
        </pc:spChg>
      </pc:sldChg>
      <pc:sldChg chg="modSp">
        <pc:chgData name="Mr Tam Nguyen" userId="53846575c6d7c6f1" providerId="LiveId" clId="{35D997D1-FF8E-450E-A340-89D412DC4F3D}" dt="2019-09-26T13:12:27.170" v="142" actId="1076"/>
        <pc:sldMkLst>
          <pc:docMk/>
          <pc:sldMk cId="2776397786" sldId="354"/>
        </pc:sldMkLst>
        <pc:spChg chg="mod">
          <ac:chgData name="Mr Tam Nguyen" userId="53846575c6d7c6f1" providerId="LiveId" clId="{35D997D1-FF8E-450E-A340-89D412DC4F3D}" dt="2019-09-26T13:10:57.943" v="93"/>
          <ac:spMkLst>
            <pc:docMk/>
            <pc:sldMk cId="2776397786" sldId="354"/>
            <ac:spMk id="4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12:07.793" v="138" actId="20577"/>
          <ac:spMkLst>
            <pc:docMk/>
            <pc:sldMk cId="2776397786" sldId="354"/>
            <ac:spMk id="8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12:27.170" v="142" actId="1076"/>
          <ac:spMkLst>
            <pc:docMk/>
            <pc:sldMk cId="2776397786" sldId="354"/>
            <ac:spMk id="33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11:50.721" v="108" actId="404"/>
          <ac:spMkLst>
            <pc:docMk/>
            <pc:sldMk cId="2776397786" sldId="354"/>
            <ac:spMk id="39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11:06.004" v="94"/>
          <ac:spMkLst>
            <pc:docMk/>
            <pc:sldMk cId="2776397786" sldId="354"/>
            <ac:spMk id="42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12:21.128" v="141"/>
          <ac:spMkLst>
            <pc:docMk/>
            <pc:sldMk cId="2776397786" sldId="354"/>
            <ac:spMk id="45" creationId="{00000000-0000-0000-0000-000000000000}"/>
          </ac:spMkLst>
        </pc:spChg>
      </pc:sldChg>
      <pc:sldChg chg="modSp ord">
        <pc:chgData name="Mr Tam Nguyen" userId="53846575c6d7c6f1" providerId="LiveId" clId="{35D997D1-FF8E-450E-A340-89D412DC4F3D}" dt="2019-09-26T13:08:25.748" v="65" actId="1076"/>
        <pc:sldMkLst>
          <pc:docMk/>
          <pc:sldMk cId="2464980806" sldId="365"/>
        </pc:sldMkLst>
        <pc:spChg chg="mod">
          <ac:chgData name="Mr Tam Nguyen" userId="53846575c6d7c6f1" providerId="LiveId" clId="{35D997D1-FF8E-450E-A340-89D412DC4F3D}" dt="2019-09-26T13:07:38.704" v="58" actId="403"/>
          <ac:spMkLst>
            <pc:docMk/>
            <pc:sldMk cId="2464980806" sldId="365"/>
            <ac:spMk id="4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07:49.413" v="59"/>
          <ac:spMkLst>
            <pc:docMk/>
            <pc:sldMk cId="2464980806" sldId="365"/>
            <ac:spMk id="8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08:25.748" v="65" actId="1076"/>
          <ac:spMkLst>
            <pc:docMk/>
            <pc:sldMk cId="2464980806" sldId="365"/>
            <ac:spMk id="33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07:57.163" v="60"/>
          <ac:spMkLst>
            <pc:docMk/>
            <pc:sldMk cId="2464980806" sldId="365"/>
            <ac:spMk id="39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08:04.184" v="61"/>
          <ac:spMkLst>
            <pc:docMk/>
            <pc:sldMk cId="2464980806" sldId="365"/>
            <ac:spMk id="42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08:19.879" v="64"/>
          <ac:spMkLst>
            <pc:docMk/>
            <pc:sldMk cId="2464980806" sldId="365"/>
            <ac:spMk id="45" creationId="{00000000-0000-0000-0000-000000000000}"/>
          </ac:spMkLst>
        </pc:spChg>
      </pc:sldChg>
      <pc:sldChg chg="modSp">
        <pc:chgData name="Mr Tam Nguyen" userId="53846575c6d7c6f1" providerId="LiveId" clId="{35D997D1-FF8E-450E-A340-89D412DC4F3D}" dt="2019-09-26T13:09:28.551" v="79"/>
        <pc:sldMkLst>
          <pc:docMk/>
          <pc:sldMk cId="533912419" sldId="405"/>
        </pc:sldMkLst>
        <pc:spChg chg="mod">
          <ac:chgData name="Mr Tam Nguyen" userId="53846575c6d7c6f1" providerId="LiveId" clId="{35D997D1-FF8E-450E-A340-89D412DC4F3D}" dt="2019-09-26T13:08:43.684" v="70" actId="403"/>
          <ac:spMkLst>
            <pc:docMk/>
            <pc:sldMk cId="533912419" sldId="405"/>
            <ac:spMk id="4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09:00.249" v="73" actId="403"/>
          <ac:spMkLst>
            <pc:docMk/>
            <pc:sldMk cId="533912419" sldId="405"/>
            <ac:spMk id="8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09:21.872" v="78" actId="1076"/>
          <ac:spMkLst>
            <pc:docMk/>
            <pc:sldMk cId="533912419" sldId="405"/>
            <ac:spMk id="33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09:02.289" v="74" actId="403"/>
          <ac:spMkLst>
            <pc:docMk/>
            <pc:sldMk cId="533912419" sldId="405"/>
            <ac:spMk id="39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09:15.530" v="77"/>
          <ac:spMkLst>
            <pc:docMk/>
            <pc:sldMk cId="533912419" sldId="405"/>
            <ac:spMk id="42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09:28.551" v="79"/>
          <ac:spMkLst>
            <pc:docMk/>
            <pc:sldMk cId="533912419" sldId="405"/>
            <ac:spMk id="45" creationId="{00000000-0000-0000-0000-000000000000}"/>
          </ac:spMkLst>
        </pc:spChg>
      </pc:sldChg>
      <pc:sldChg chg="modSp">
        <pc:chgData name="Mr Tam Nguyen" userId="53846575c6d7c6f1" providerId="LiveId" clId="{35D997D1-FF8E-450E-A340-89D412DC4F3D}" dt="2019-09-26T13:03:54.599" v="25"/>
        <pc:sldMkLst>
          <pc:docMk/>
          <pc:sldMk cId="3029824585" sldId="408"/>
        </pc:sldMkLst>
        <pc:spChg chg="mod">
          <ac:chgData name="Mr Tam Nguyen" userId="53846575c6d7c6f1" providerId="LiveId" clId="{35D997D1-FF8E-450E-A340-89D412DC4F3D}" dt="2019-09-26T13:03:54.599" v="25"/>
          <ac:spMkLst>
            <pc:docMk/>
            <pc:sldMk cId="3029824585" sldId="408"/>
            <ac:spMk id="2" creationId="{00000000-0000-0000-0000-000000000000}"/>
          </ac:spMkLst>
        </pc:spChg>
      </pc:sldChg>
      <pc:sldChg chg="modSp ord">
        <pc:chgData name="Mr Tam Nguyen" userId="53846575c6d7c6f1" providerId="LiveId" clId="{35D997D1-FF8E-450E-A340-89D412DC4F3D}" dt="2019-09-26T13:10:44.928" v="91" actId="1036"/>
        <pc:sldMkLst>
          <pc:docMk/>
          <pc:sldMk cId="4072139667" sldId="524"/>
        </pc:sldMkLst>
        <pc:spChg chg="mod">
          <ac:chgData name="Mr Tam Nguyen" userId="53846575c6d7c6f1" providerId="LiveId" clId="{35D997D1-FF8E-450E-A340-89D412DC4F3D}" dt="2019-09-26T13:10:00.801" v="83" actId="403"/>
          <ac:spMkLst>
            <pc:docMk/>
            <pc:sldMk cId="4072139667" sldId="524"/>
            <ac:spMk id="4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10:09.687" v="84"/>
          <ac:spMkLst>
            <pc:docMk/>
            <pc:sldMk cId="4072139667" sldId="524"/>
            <ac:spMk id="8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10:44.928" v="91" actId="1036"/>
          <ac:spMkLst>
            <pc:docMk/>
            <pc:sldMk cId="4072139667" sldId="524"/>
            <ac:spMk id="33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10:33.899" v="89"/>
          <ac:spMkLst>
            <pc:docMk/>
            <pc:sldMk cId="4072139667" sldId="524"/>
            <ac:spMk id="39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10:16.900" v="85"/>
          <ac:spMkLst>
            <pc:docMk/>
            <pc:sldMk cId="4072139667" sldId="524"/>
            <ac:spMk id="42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10:24.101" v="86"/>
          <ac:spMkLst>
            <pc:docMk/>
            <pc:sldMk cId="4072139667" sldId="524"/>
            <ac:spMk id="45" creationId="{00000000-0000-0000-0000-000000000000}"/>
          </ac:spMkLst>
        </pc:spChg>
      </pc:sldChg>
      <pc:sldChg chg="del">
        <pc:chgData name="Mr Tam Nguyen" userId="53846575c6d7c6f1" providerId="LiveId" clId="{35D997D1-FF8E-450E-A340-89D412DC4F3D}" dt="2019-09-26T13:13:27.933" v="144" actId="47"/>
        <pc:sldMkLst>
          <pc:docMk/>
          <pc:sldMk cId="2168405258" sldId="566"/>
        </pc:sldMkLst>
      </pc:sldChg>
      <pc:sldChg chg="modSp">
        <pc:chgData name="Mr Tam Nguyen" userId="53846575c6d7c6f1" providerId="LiveId" clId="{35D997D1-FF8E-450E-A340-89D412DC4F3D}" dt="2019-09-26T13:04:02.725" v="28" actId="403"/>
        <pc:sldMkLst>
          <pc:docMk/>
          <pc:sldMk cId="35116916" sldId="581"/>
        </pc:sldMkLst>
        <pc:spChg chg="mod">
          <ac:chgData name="Mr Tam Nguyen" userId="53846575c6d7c6f1" providerId="LiveId" clId="{35D997D1-FF8E-450E-A340-89D412DC4F3D}" dt="2019-09-26T13:04:02.725" v="28" actId="403"/>
          <ac:spMkLst>
            <pc:docMk/>
            <pc:sldMk cId="35116916" sldId="581"/>
            <ac:spMk id="2" creationId="{00000000-0000-0000-0000-000000000000}"/>
          </ac:spMkLst>
        </pc:spChg>
      </pc:sldChg>
      <pc:sldChg chg="modSp">
        <pc:chgData name="Mr Tam Nguyen" userId="53846575c6d7c6f1" providerId="LiveId" clId="{35D997D1-FF8E-450E-A340-89D412DC4F3D}" dt="2019-09-26T13:04:19.754" v="30" actId="404"/>
        <pc:sldMkLst>
          <pc:docMk/>
          <pc:sldMk cId="664086956" sldId="616"/>
        </pc:sldMkLst>
        <pc:spChg chg="mod">
          <ac:chgData name="Mr Tam Nguyen" userId="53846575c6d7c6f1" providerId="LiveId" clId="{35D997D1-FF8E-450E-A340-89D412DC4F3D}" dt="2019-09-26T13:04:19.754" v="30" actId="404"/>
          <ac:spMkLst>
            <pc:docMk/>
            <pc:sldMk cId="664086956" sldId="616"/>
            <ac:spMk id="2" creationId="{00000000-0000-0000-0000-000000000000}"/>
          </ac:spMkLst>
        </pc:spChg>
      </pc:sldChg>
      <pc:sldChg chg="modSp">
        <pc:chgData name="Mr Tam Nguyen" userId="53846575c6d7c6f1" providerId="LiveId" clId="{35D997D1-FF8E-450E-A340-89D412DC4F3D}" dt="2019-09-26T13:04:40.488" v="33" actId="255"/>
        <pc:sldMkLst>
          <pc:docMk/>
          <pc:sldMk cId="2262660087" sldId="645"/>
        </pc:sldMkLst>
        <pc:spChg chg="mod">
          <ac:chgData name="Mr Tam Nguyen" userId="53846575c6d7c6f1" providerId="LiveId" clId="{35D997D1-FF8E-450E-A340-89D412DC4F3D}" dt="2019-09-26T13:04:40.488" v="33" actId="255"/>
          <ac:spMkLst>
            <pc:docMk/>
            <pc:sldMk cId="2262660087" sldId="645"/>
            <ac:spMk id="2" creationId="{00000000-0000-0000-0000-000000000000}"/>
          </ac:spMkLst>
        </pc:spChg>
      </pc:sldChg>
      <pc:sldChg chg="modSp">
        <pc:chgData name="Mr Tam Nguyen" userId="53846575c6d7c6f1" providerId="LiveId" clId="{35D997D1-FF8E-450E-A340-89D412DC4F3D}" dt="2019-09-26T13:05:07.856" v="38" actId="404"/>
        <pc:sldMkLst>
          <pc:docMk/>
          <pc:sldMk cId="1657722788" sldId="646"/>
        </pc:sldMkLst>
        <pc:spChg chg="mod">
          <ac:chgData name="Mr Tam Nguyen" userId="53846575c6d7c6f1" providerId="LiveId" clId="{35D997D1-FF8E-450E-A340-89D412DC4F3D}" dt="2019-09-26T13:05:07.856" v="38" actId="404"/>
          <ac:spMkLst>
            <pc:docMk/>
            <pc:sldMk cId="1657722788" sldId="646"/>
            <ac:spMk id="2" creationId="{00000000-0000-0000-0000-000000000000}"/>
          </ac:spMkLst>
        </pc:spChg>
      </pc:sldChg>
      <pc:sldChg chg="modSp">
        <pc:chgData name="Mr Tam Nguyen" userId="53846575c6d7c6f1" providerId="LiveId" clId="{35D997D1-FF8E-450E-A340-89D412DC4F3D}" dt="2019-09-26T13:05:21.484" v="42" actId="404"/>
        <pc:sldMkLst>
          <pc:docMk/>
          <pc:sldMk cId="704959204" sldId="647"/>
        </pc:sldMkLst>
        <pc:spChg chg="mod">
          <ac:chgData name="Mr Tam Nguyen" userId="53846575c6d7c6f1" providerId="LiveId" clId="{35D997D1-FF8E-450E-A340-89D412DC4F3D}" dt="2019-09-26T13:05:21.484" v="42" actId="404"/>
          <ac:spMkLst>
            <pc:docMk/>
            <pc:sldMk cId="704959204" sldId="647"/>
            <ac:spMk id="2" creationId="{00000000-0000-0000-0000-000000000000}"/>
          </ac:spMkLst>
        </pc:spChg>
      </pc:sldChg>
      <pc:sldChg chg="modSp">
        <pc:chgData name="Mr Tam Nguyen" userId="53846575c6d7c6f1" providerId="LiveId" clId="{35D997D1-FF8E-450E-A340-89D412DC4F3D}" dt="2019-09-26T13:06:09.327" v="46" actId="20577"/>
        <pc:sldMkLst>
          <pc:docMk/>
          <pc:sldMk cId="842332768" sldId="648"/>
        </pc:sldMkLst>
        <pc:spChg chg="mod">
          <ac:chgData name="Mr Tam Nguyen" userId="53846575c6d7c6f1" providerId="LiveId" clId="{35D997D1-FF8E-450E-A340-89D412DC4F3D}" dt="2019-09-26T13:06:09.327" v="46" actId="20577"/>
          <ac:spMkLst>
            <pc:docMk/>
            <pc:sldMk cId="842332768" sldId="648"/>
            <ac:spMk id="2" creationId="{00000000-0000-0000-0000-000000000000}"/>
          </ac:spMkLst>
        </pc:spChg>
      </pc:sldChg>
      <pc:sldChg chg="addSp delSp modSp">
        <pc:chgData name="Mr Tam Nguyen" userId="53846575c6d7c6f1" providerId="LiveId" clId="{35D997D1-FF8E-450E-A340-89D412DC4F3D}" dt="2019-09-26T14:18:35.464" v="567" actId="2062"/>
        <pc:sldMkLst>
          <pc:docMk/>
          <pc:sldMk cId="2544005534" sldId="667"/>
        </pc:sldMkLst>
        <pc:graphicFrameChg chg="add mod modGraphic">
          <ac:chgData name="Mr Tam Nguyen" userId="53846575c6d7c6f1" providerId="LiveId" clId="{35D997D1-FF8E-450E-A340-89D412DC4F3D}" dt="2019-09-26T14:18:35.464" v="567" actId="2062"/>
          <ac:graphicFrameMkLst>
            <pc:docMk/>
            <pc:sldMk cId="2544005534" sldId="667"/>
            <ac:graphicFrameMk id="3" creationId="{8D78ABE6-CC88-4B8F-98AD-A58F5CE44134}"/>
          </ac:graphicFrameMkLst>
        </pc:graphicFrameChg>
        <pc:graphicFrameChg chg="del">
          <ac:chgData name="Mr Tam Nguyen" userId="53846575c6d7c6f1" providerId="LiveId" clId="{35D997D1-FF8E-450E-A340-89D412DC4F3D}" dt="2019-09-26T13:50:07.192" v="511" actId="478"/>
          <ac:graphicFrameMkLst>
            <pc:docMk/>
            <pc:sldMk cId="2544005534" sldId="667"/>
            <ac:graphicFrameMk id="4" creationId="{1168E8A6-0076-44ED-825D-C668D71E8B32}"/>
          </ac:graphicFrameMkLst>
        </pc:graphicFrameChg>
      </pc:sldChg>
      <pc:sldChg chg="addSp delSp modSp delAnim modAnim">
        <pc:chgData name="Mr Tam Nguyen" userId="53846575c6d7c6f1" providerId="LiveId" clId="{35D997D1-FF8E-450E-A340-89D412DC4F3D}" dt="2019-09-26T14:18:00.708" v="564"/>
        <pc:sldMkLst>
          <pc:docMk/>
          <pc:sldMk cId="1817226621" sldId="668"/>
        </pc:sldMkLst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3" creationId="{06509B30-5C48-4D02-98E3-2740DDD156CE}"/>
          </ac:spMkLst>
        </pc:spChg>
        <pc:spChg chg="add mod">
          <ac:chgData name="Mr Tam Nguyen" userId="53846575c6d7c6f1" providerId="LiveId" clId="{35D997D1-FF8E-450E-A340-89D412DC4F3D}" dt="2019-09-26T13:33:13.112" v="386" actId="1035"/>
          <ac:spMkLst>
            <pc:docMk/>
            <pc:sldMk cId="1817226621" sldId="668"/>
            <ac:spMk id="5" creationId="{8AE9D752-6103-46FA-88CA-A29BD65DE218}"/>
          </ac:spMkLst>
        </pc:spChg>
        <pc:spChg chg="del">
          <ac:chgData name="Mr Tam Nguyen" userId="53846575c6d7c6f1" providerId="LiveId" clId="{35D997D1-FF8E-450E-A340-89D412DC4F3D}" dt="2019-09-26T13:16:09.580" v="162" actId="478"/>
          <ac:spMkLst>
            <pc:docMk/>
            <pc:sldMk cId="1817226621" sldId="668"/>
            <ac:spMk id="6" creationId="{73DBBBF1-CBD9-4708-8BE6-48E13EF96BDF}"/>
          </ac:spMkLst>
        </pc:spChg>
        <pc:spChg chg="add mod">
          <ac:chgData name="Mr Tam Nguyen" userId="53846575c6d7c6f1" providerId="LiveId" clId="{35D997D1-FF8E-450E-A340-89D412DC4F3D}" dt="2019-09-26T14:18:00.708" v="564"/>
          <ac:spMkLst>
            <pc:docMk/>
            <pc:sldMk cId="1817226621" sldId="668"/>
            <ac:spMk id="7" creationId="{4E4EE64B-6AC2-4226-A6A1-C33DA49EFA6F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8" creationId="{85CDCBCA-4D5F-4F51-A226-C9D80D08C8C6}"/>
          </ac:spMkLst>
        </pc:spChg>
        <pc:spChg chg="mod">
          <ac:chgData name="Mr Tam Nguyen" userId="53846575c6d7c6f1" providerId="LiveId" clId="{35D997D1-FF8E-450E-A340-89D412DC4F3D}" dt="2019-09-26T13:16:16.286" v="163" actId="14100"/>
          <ac:spMkLst>
            <pc:docMk/>
            <pc:sldMk cId="1817226621" sldId="668"/>
            <ac:spMk id="9" creationId="{D721C701-DEA9-4953-9AE0-9724C9955AF2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62" creationId="{7A609290-8D63-4596-B85A-92C97BEF1D62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63" creationId="{9B8B8BFE-83F4-41F5-A100-190E75BCF460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64" creationId="{C98180AB-0D45-4643-8F75-334EE5A0F6A2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65" creationId="{6BEC1D3E-4838-4C38-B6C3-B4C45D5622B8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66" creationId="{B009690F-22DF-43F3-BA8C-FAC97F4F315E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67" creationId="{3AC15E20-975E-477E-86BF-EB785744B652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68" creationId="{4A3D8D48-E839-4F77-B481-63378FBD2C58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69" creationId="{C7D142FB-6EAE-4C08-B7A3-CC0C4737BCD9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70" creationId="{9D70F495-3B61-4F2C-B1AE-AB59F89BDCD2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71" creationId="{0653D4F8-AF5C-4C64-8FFB-D5779A00FD30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72" creationId="{DD52DF0E-123D-4390-AF29-5B0DD07E03FF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73" creationId="{43140377-577E-4CA2-90D8-C1446D2745BE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74" creationId="{B6914179-4A2B-4EDE-9F19-DC232072C661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75" creationId="{A4AA8AC1-6117-42D2-A20E-D7A92E534DC2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76" creationId="{8E7AC9A1-BF35-4842-B909-71C7AE4B3C60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77" creationId="{9B598B36-20FD-4654-A53D-67502D7695EE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78" creationId="{3F9316A3-105C-4B6D-BFFD-DE7C0E64755F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79" creationId="{CE6C16BB-9AD1-4B85-934E-98F633731D82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80" creationId="{FF4F9E2A-247D-4EC3-9DC3-FAA622ACDC00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81" creationId="{8E534BF9-38A2-44EB-B3B3-8393A85A0A25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82" creationId="{C47A0472-4A5C-45BE-AEB7-AEB655BD4494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83" creationId="{09FB9EAC-445D-436A-A4C1-E67546FF03AF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84" creationId="{D5A390AB-A883-4657-8834-FB5220AFC229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85" creationId="{B24B4994-474F-411B-B998-1E77955B8112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86" creationId="{09EE5D36-0DEE-4440-B40D-C8EAC654B5EB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87" creationId="{B097B038-2F8C-4E80-A179-765056ACFFF4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88" creationId="{35A9AB6D-4320-4DFA-B77B-E9065D79FA60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89" creationId="{1ACF2E94-4E50-4754-A10F-CF75D38C1B92}"/>
          </ac:spMkLst>
        </pc:spChg>
        <pc:spChg chg="add del mod">
          <ac:chgData name="Mr Tam Nguyen" userId="53846575c6d7c6f1" providerId="LiveId" clId="{35D997D1-FF8E-450E-A340-89D412DC4F3D}" dt="2019-09-26T13:32:20.809" v="374" actId="478"/>
          <ac:spMkLst>
            <pc:docMk/>
            <pc:sldMk cId="1817226621" sldId="668"/>
            <ac:spMk id="90" creationId="{214BF712-B6E2-48FE-8179-A41970F8C041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91" creationId="{A964FF33-F3A5-4944-A444-489A780CF356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92" creationId="{EB53045B-469F-467D-9F51-78E013AEFA20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93" creationId="{55A19AD6-857A-47DB-B96F-88E540F8CED6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94" creationId="{5597C761-6C78-4E60-A36D-7E8169815A81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95" creationId="{015242F2-A9FC-47BD-9EBC-6376D260875C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96" creationId="{BD98134E-3B12-4EEB-9CD7-D016BF62DF58}"/>
          </ac:spMkLst>
        </pc:spChg>
        <pc:spChg chg="del">
          <ac:chgData name="Mr Tam Nguyen" userId="53846575c6d7c6f1" providerId="LiveId" clId="{35D997D1-FF8E-450E-A340-89D412DC4F3D}" dt="2019-09-26T13:15:57.417" v="158" actId="478"/>
          <ac:spMkLst>
            <pc:docMk/>
            <pc:sldMk cId="1817226621" sldId="668"/>
            <ac:spMk id="97" creationId="{411D2662-8AEA-456C-9174-6A65141E31B5}"/>
          </ac:spMkLst>
        </pc:spChg>
        <pc:spChg chg="del">
          <ac:chgData name="Mr Tam Nguyen" userId="53846575c6d7c6f1" providerId="LiveId" clId="{35D997D1-FF8E-450E-A340-89D412DC4F3D}" dt="2019-09-26T13:15:52.805" v="157" actId="478"/>
          <ac:spMkLst>
            <pc:docMk/>
            <pc:sldMk cId="1817226621" sldId="668"/>
            <ac:spMk id="98" creationId="{8883C324-33E0-4F9F-9BF5-B8694140D9AA}"/>
          </ac:spMkLst>
        </pc:spChg>
        <pc:spChg chg="del">
          <ac:chgData name="Mr Tam Nguyen" userId="53846575c6d7c6f1" providerId="LiveId" clId="{35D997D1-FF8E-450E-A340-89D412DC4F3D}" dt="2019-09-26T13:15:52.805" v="157" actId="478"/>
          <ac:spMkLst>
            <pc:docMk/>
            <pc:sldMk cId="1817226621" sldId="668"/>
            <ac:spMk id="99" creationId="{48AA2133-83BF-4C8E-A17D-1702E3CC24EA}"/>
          </ac:spMkLst>
        </pc:spChg>
        <pc:spChg chg="del">
          <ac:chgData name="Mr Tam Nguyen" userId="53846575c6d7c6f1" providerId="LiveId" clId="{35D997D1-FF8E-450E-A340-89D412DC4F3D}" dt="2019-09-26T13:15:52.805" v="157" actId="478"/>
          <ac:spMkLst>
            <pc:docMk/>
            <pc:sldMk cId="1817226621" sldId="668"/>
            <ac:spMk id="100" creationId="{5AF94E02-7763-4A3C-BA83-9D94789BC1A9}"/>
          </ac:spMkLst>
        </pc:spChg>
        <pc:spChg chg="add del mod">
          <ac:chgData name="Mr Tam Nguyen" userId="53846575c6d7c6f1" providerId="LiveId" clId="{35D997D1-FF8E-450E-A340-89D412DC4F3D}" dt="2019-09-26T13:32:25.811" v="375" actId="478"/>
          <ac:spMkLst>
            <pc:docMk/>
            <pc:sldMk cId="1817226621" sldId="668"/>
            <ac:spMk id="101" creationId="{34A37B39-1F2C-4DEA-ADF2-3257F54E5106}"/>
          </ac:spMkLst>
        </pc:spChg>
        <pc:spChg chg="del">
          <ac:chgData name="Mr Tam Nguyen" userId="53846575c6d7c6f1" providerId="LiveId" clId="{35D997D1-FF8E-450E-A340-89D412DC4F3D}" dt="2019-09-26T13:15:52.805" v="157" actId="478"/>
          <ac:spMkLst>
            <pc:docMk/>
            <pc:sldMk cId="1817226621" sldId="668"/>
            <ac:spMk id="102" creationId="{BD129E6A-90E0-4187-8461-6A2B422DBBA8}"/>
          </ac:spMkLst>
        </pc:spChg>
        <pc:spChg chg="del">
          <ac:chgData name="Mr Tam Nguyen" userId="53846575c6d7c6f1" providerId="LiveId" clId="{35D997D1-FF8E-450E-A340-89D412DC4F3D}" dt="2019-09-26T13:15:52.805" v="157" actId="478"/>
          <ac:spMkLst>
            <pc:docMk/>
            <pc:sldMk cId="1817226621" sldId="668"/>
            <ac:spMk id="103" creationId="{40543222-D028-43F1-A4C2-B73A19FF8BB0}"/>
          </ac:spMkLst>
        </pc:spChg>
        <pc:spChg chg="del">
          <ac:chgData name="Mr Tam Nguyen" userId="53846575c6d7c6f1" providerId="LiveId" clId="{35D997D1-FF8E-450E-A340-89D412DC4F3D}" dt="2019-09-26T13:15:52.805" v="157" actId="478"/>
          <ac:spMkLst>
            <pc:docMk/>
            <pc:sldMk cId="1817226621" sldId="668"/>
            <ac:spMk id="104" creationId="{45C1DE4B-F613-4B52-924A-3AC758FAE7D4}"/>
          </ac:spMkLst>
        </pc:spChg>
        <pc:spChg chg="del">
          <ac:chgData name="Mr Tam Nguyen" userId="53846575c6d7c6f1" providerId="LiveId" clId="{35D997D1-FF8E-450E-A340-89D412DC4F3D}" dt="2019-09-26T13:15:52.805" v="157" actId="478"/>
          <ac:spMkLst>
            <pc:docMk/>
            <pc:sldMk cId="1817226621" sldId="668"/>
            <ac:spMk id="105" creationId="{D31FE0FA-857A-4523-91FD-2C05FCE0BE81}"/>
          </ac:spMkLst>
        </pc:spChg>
        <pc:spChg chg="del">
          <ac:chgData name="Mr Tam Nguyen" userId="53846575c6d7c6f1" providerId="LiveId" clId="{35D997D1-FF8E-450E-A340-89D412DC4F3D}" dt="2019-09-26T13:15:52.805" v="157" actId="478"/>
          <ac:spMkLst>
            <pc:docMk/>
            <pc:sldMk cId="1817226621" sldId="668"/>
            <ac:spMk id="106" creationId="{C904499D-AF4B-41A8-AA30-A52FD3E981FC}"/>
          </ac:spMkLst>
        </pc:spChg>
        <pc:spChg chg="del">
          <ac:chgData name="Mr Tam Nguyen" userId="53846575c6d7c6f1" providerId="LiveId" clId="{35D997D1-FF8E-450E-A340-89D412DC4F3D}" dt="2019-09-26T13:15:52.805" v="157" actId="478"/>
          <ac:spMkLst>
            <pc:docMk/>
            <pc:sldMk cId="1817226621" sldId="668"/>
            <ac:spMk id="107" creationId="{54BA9516-2C6A-4AD2-B58A-9A5AEEA5F2A6}"/>
          </ac:spMkLst>
        </pc:spChg>
        <pc:spChg chg="del">
          <ac:chgData name="Mr Tam Nguyen" userId="53846575c6d7c6f1" providerId="LiveId" clId="{35D997D1-FF8E-450E-A340-89D412DC4F3D}" dt="2019-09-26T13:15:52.805" v="157" actId="478"/>
          <ac:spMkLst>
            <pc:docMk/>
            <pc:sldMk cId="1817226621" sldId="668"/>
            <ac:spMk id="108" creationId="{3E6D372C-94F5-450F-94A7-EE4CE6FBF971}"/>
          </ac:spMkLst>
        </pc:spChg>
        <pc:spChg chg="del">
          <ac:chgData name="Mr Tam Nguyen" userId="53846575c6d7c6f1" providerId="LiveId" clId="{35D997D1-FF8E-450E-A340-89D412DC4F3D}" dt="2019-09-26T13:15:52.805" v="157" actId="478"/>
          <ac:spMkLst>
            <pc:docMk/>
            <pc:sldMk cId="1817226621" sldId="668"/>
            <ac:spMk id="109" creationId="{7409ADF1-A1F6-48C4-8358-4502D7171111}"/>
          </ac:spMkLst>
        </pc:spChg>
        <pc:spChg chg="del">
          <ac:chgData name="Mr Tam Nguyen" userId="53846575c6d7c6f1" providerId="LiveId" clId="{35D997D1-FF8E-450E-A340-89D412DC4F3D}" dt="2019-09-26T13:15:52.805" v="157" actId="478"/>
          <ac:spMkLst>
            <pc:docMk/>
            <pc:sldMk cId="1817226621" sldId="668"/>
            <ac:spMk id="110" creationId="{9EADCF03-B91A-45D8-82FC-2CBCB542C799}"/>
          </ac:spMkLst>
        </pc:spChg>
        <pc:spChg chg="del">
          <ac:chgData name="Mr Tam Nguyen" userId="53846575c6d7c6f1" providerId="LiveId" clId="{35D997D1-FF8E-450E-A340-89D412DC4F3D}" dt="2019-09-26T13:15:52.805" v="157" actId="478"/>
          <ac:spMkLst>
            <pc:docMk/>
            <pc:sldMk cId="1817226621" sldId="668"/>
            <ac:spMk id="111" creationId="{5B2928E9-5933-4384-92A6-DD40474A0B7D}"/>
          </ac:spMkLst>
        </pc:spChg>
        <pc:spChg chg="del">
          <ac:chgData name="Mr Tam Nguyen" userId="53846575c6d7c6f1" providerId="LiveId" clId="{35D997D1-FF8E-450E-A340-89D412DC4F3D}" dt="2019-09-26T13:15:52.805" v="157" actId="478"/>
          <ac:spMkLst>
            <pc:docMk/>
            <pc:sldMk cId="1817226621" sldId="668"/>
            <ac:spMk id="112" creationId="{A34C236C-2027-4F3B-AE76-F9A1C4C569C9}"/>
          </ac:spMkLst>
        </pc:spChg>
        <pc:spChg chg="del">
          <ac:chgData name="Mr Tam Nguyen" userId="53846575c6d7c6f1" providerId="LiveId" clId="{35D997D1-FF8E-450E-A340-89D412DC4F3D}" dt="2019-09-26T13:15:52.805" v="157" actId="478"/>
          <ac:spMkLst>
            <pc:docMk/>
            <pc:sldMk cId="1817226621" sldId="668"/>
            <ac:spMk id="113" creationId="{96AE4744-68DC-4ACF-9E7C-FB402E448B13}"/>
          </ac:spMkLst>
        </pc:spChg>
        <pc:spChg chg="del">
          <ac:chgData name="Mr Tam Nguyen" userId="53846575c6d7c6f1" providerId="LiveId" clId="{35D997D1-FF8E-450E-A340-89D412DC4F3D}" dt="2019-09-26T13:15:52.805" v="157" actId="478"/>
          <ac:spMkLst>
            <pc:docMk/>
            <pc:sldMk cId="1817226621" sldId="668"/>
            <ac:spMk id="114" creationId="{4E11F4A5-C378-4639-84B6-1CF9B5ADFA2E}"/>
          </ac:spMkLst>
        </pc:spChg>
        <pc:spChg chg="del">
          <ac:chgData name="Mr Tam Nguyen" userId="53846575c6d7c6f1" providerId="LiveId" clId="{35D997D1-FF8E-450E-A340-89D412DC4F3D}" dt="2019-09-26T13:16:09.580" v="162" actId="478"/>
          <ac:spMkLst>
            <pc:docMk/>
            <pc:sldMk cId="1817226621" sldId="668"/>
            <ac:spMk id="115" creationId="{AA8ED31D-8EC9-46C8-9B7E-1743E4BF4105}"/>
          </ac:spMkLst>
        </pc:spChg>
        <pc:spChg chg="del">
          <ac:chgData name="Mr Tam Nguyen" userId="53846575c6d7c6f1" providerId="LiveId" clId="{35D997D1-FF8E-450E-A340-89D412DC4F3D}" dt="2019-09-26T13:16:09.580" v="162" actId="478"/>
          <ac:spMkLst>
            <pc:docMk/>
            <pc:sldMk cId="1817226621" sldId="668"/>
            <ac:spMk id="116" creationId="{EEB4C8A2-F689-45B4-84D9-52ED9DA009F9}"/>
          </ac:spMkLst>
        </pc:spChg>
        <pc:spChg chg="del">
          <ac:chgData name="Mr Tam Nguyen" userId="53846575c6d7c6f1" providerId="LiveId" clId="{35D997D1-FF8E-450E-A340-89D412DC4F3D}" dt="2019-09-26T13:16:09.580" v="162" actId="478"/>
          <ac:spMkLst>
            <pc:docMk/>
            <pc:sldMk cId="1817226621" sldId="668"/>
            <ac:spMk id="117" creationId="{6EBAD25D-B643-434A-A08C-A5E27216F42A}"/>
          </ac:spMkLst>
        </pc:spChg>
        <pc:spChg chg="del">
          <ac:chgData name="Mr Tam Nguyen" userId="53846575c6d7c6f1" providerId="LiveId" clId="{35D997D1-FF8E-450E-A340-89D412DC4F3D}" dt="2019-09-26T13:16:09.580" v="162" actId="478"/>
          <ac:spMkLst>
            <pc:docMk/>
            <pc:sldMk cId="1817226621" sldId="668"/>
            <ac:spMk id="118" creationId="{2CD80141-0F79-4585-B2CA-D85FD10A2ECD}"/>
          </ac:spMkLst>
        </pc:spChg>
        <pc:spChg chg="del">
          <ac:chgData name="Mr Tam Nguyen" userId="53846575c6d7c6f1" providerId="LiveId" clId="{35D997D1-FF8E-450E-A340-89D412DC4F3D}" dt="2019-09-26T13:16:09.580" v="162" actId="478"/>
          <ac:spMkLst>
            <pc:docMk/>
            <pc:sldMk cId="1817226621" sldId="668"/>
            <ac:spMk id="119" creationId="{8A8A050B-3E2D-4F78-92FE-4E60F15A2607}"/>
          </ac:spMkLst>
        </pc:spChg>
        <pc:spChg chg="del">
          <ac:chgData name="Mr Tam Nguyen" userId="53846575c6d7c6f1" providerId="LiveId" clId="{35D997D1-FF8E-450E-A340-89D412DC4F3D}" dt="2019-09-26T13:16:09.580" v="162" actId="478"/>
          <ac:spMkLst>
            <pc:docMk/>
            <pc:sldMk cId="1817226621" sldId="668"/>
            <ac:spMk id="120" creationId="{370284C1-83E4-495D-9E1A-E5990FE47B16}"/>
          </ac:spMkLst>
        </pc:spChg>
        <pc:spChg chg="add del mod">
          <ac:chgData name="Mr Tam Nguyen" userId="53846575c6d7c6f1" providerId="LiveId" clId="{35D997D1-FF8E-450E-A340-89D412DC4F3D}" dt="2019-09-26T13:32:19.831" v="373" actId="478"/>
          <ac:spMkLst>
            <pc:docMk/>
            <pc:sldMk cId="1817226621" sldId="668"/>
            <ac:spMk id="121" creationId="{EBE2E39D-6C46-4F13-B207-B5E045122537}"/>
          </ac:spMkLst>
        </pc:spChg>
        <pc:spChg chg="add mod">
          <ac:chgData name="Mr Tam Nguyen" userId="53846575c6d7c6f1" providerId="LiveId" clId="{35D997D1-FF8E-450E-A340-89D412DC4F3D}" dt="2019-09-26T13:33:13.112" v="386" actId="1035"/>
          <ac:spMkLst>
            <pc:docMk/>
            <pc:sldMk cId="1817226621" sldId="668"/>
            <ac:spMk id="122" creationId="{9DAF7A52-5784-47B4-A38E-34D910D0DF11}"/>
          </ac:spMkLst>
        </pc:spChg>
        <pc:spChg chg="add mod">
          <ac:chgData name="Mr Tam Nguyen" userId="53846575c6d7c6f1" providerId="LiveId" clId="{35D997D1-FF8E-450E-A340-89D412DC4F3D}" dt="2019-09-26T13:32:42.085" v="382" actId="571"/>
          <ac:spMkLst>
            <pc:docMk/>
            <pc:sldMk cId="1817226621" sldId="668"/>
            <ac:spMk id="124" creationId="{F88E01A4-915A-49AB-A4D0-8CDD9935AB72}"/>
          </ac:spMkLst>
        </pc:spChg>
        <pc:spChg chg="add mod">
          <ac:chgData name="Mr Tam Nguyen" userId="53846575c6d7c6f1" providerId="LiveId" clId="{35D997D1-FF8E-450E-A340-89D412DC4F3D}" dt="2019-09-26T13:32:42.085" v="382" actId="571"/>
          <ac:spMkLst>
            <pc:docMk/>
            <pc:sldMk cId="1817226621" sldId="668"/>
            <ac:spMk id="125" creationId="{79FEC179-3B48-43CD-AA17-97EEB1FFCEA6}"/>
          </ac:spMkLst>
        </pc:spChg>
        <pc:spChg chg="add mod">
          <ac:chgData name="Mr Tam Nguyen" userId="53846575c6d7c6f1" providerId="LiveId" clId="{35D997D1-FF8E-450E-A340-89D412DC4F3D}" dt="2019-09-26T13:33:13.112" v="386" actId="1035"/>
          <ac:spMkLst>
            <pc:docMk/>
            <pc:sldMk cId="1817226621" sldId="668"/>
            <ac:spMk id="126" creationId="{8ED2778A-9E46-42B3-91AD-B3C01EB88602}"/>
          </ac:spMkLst>
        </pc:spChg>
        <pc:spChg chg="add mod">
          <ac:chgData name="Mr Tam Nguyen" userId="53846575c6d7c6f1" providerId="LiveId" clId="{35D997D1-FF8E-450E-A340-89D412DC4F3D}" dt="2019-09-26T13:33:13.112" v="386" actId="1035"/>
          <ac:spMkLst>
            <pc:docMk/>
            <pc:sldMk cId="1817226621" sldId="668"/>
            <ac:spMk id="127" creationId="{AA6B1DA8-E87A-4581-8B04-73B8D05CD119}"/>
          </ac:spMkLst>
        </pc:spChg>
        <pc:spChg chg="add mod">
          <ac:chgData name="Mr Tam Nguyen" userId="53846575c6d7c6f1" providerId="LiveId" clId="{35D997D1-FF8E-450E-A340-89D412DC4F3D}" dt="2019-09-26T13:33:00.383" v="385" actId="1035"/>
          <ac:spMkLst>
            <pc:docMk/>
            <pc:sldMk cId="1817226621" sldId="668"/>
            <ac:spMk id="128" creationId="{6708B973-190E-479E-A3C7-67A2196A5E76}"/>
          </ac:spMkLst>
        </pc:spChg>
        <pc:spChg chg="add mod">
          <ac:chgData name="Mr Tam Nguyen" userId="53846575c6d7c6f1" providerId="LiveId" clId="{35D997D1-FF8E-450E-A340-89D412DC4F3D}" dt="2019-09-26T13:35:41.695" v="419" actId="1035"/>
          <ac:spMkLst>
            <pc:docMk/>
            <pc:sldMk cId="1817226621" sldId="668"/>
            <ac:spMk id="129" creationId="{D30AC945-4375-4FAE-8484-686653126F1A}"/>
          </ac:spMkLst>
        </pc:spChg>
        <pc:spChg chg="add mod">
          <ac:chgData name="Mr Tam Nguyen" userId="53846575c6d7c6f1" providerId="LiveId" clId="{35D997D1-FF8E-450E-A340-89D412DC4F3D}" dt="2019-09-26T13:40:19.306" v="460" actId="1076"/>
          <ac:spMkLst>
            <pc:docMk/>
            <pc:sldMk cId="1817226621" sldId="668"/>
            <ac:spMk id="130" creationId="{133C97FA-4E43-448E-8E00-A226222B6CEE}"/>
          </ac:spMkLst>
        </pc:spChg>
        <pc:spChg chg="add mod">
          <ac:chgData name="Mr Tam Nguyen" userId="53846575c6d7c6f1" providerId="LiveId" clId="{35D997D1-FF8E-450E-A340-89D412DC4F3D}" dt="2019-09-26T13:33:23.042" v="388" actId="1035"/>
          <ac:spMkLst>
            <pc:docMk/>
            <pc:sldMk cId="1817226621" sldId="668"/>
            <ac:spMk id="131" creationId="{D3E776CF-9FBB-49E3-B7AA-B98C5CA018AC}"/>
          </ac:spMkLst>
        </pc:spChg>
        <pc:spChg chg="add mod">
          <ac:chgData name="Mr Tam Nguyen" userId="53846575c6d7c6f1" providerId="LiveId" clId="{35D997D1-FF8E-450E-A340-89D412DC4F3D}" dt="2019-09-26T13:33:23.042" v="388" actId="1035"/>
          <ac:spMkLst>
            <pc:docMk/>
            <pc:sldMk cId="1817226621" sldId="668"/>
            <ac:spMk id="132" creationId="{BF274572-84A8-4E9F-8E29-C41A22B447C5}"/>
          </ac:spMkLst>
        </pc:spChg>
        <pc:spChg chg="add mod">
          <ac:chgData name="Mr Tam Nguyen" userId="53846575c6d7c6f1" providerId="LiveId" clId="{35D997D1-FF8E-450E-A340-89D412DC4F3D}" dt="2019-09-26T13:33:23.042" v="388" actId="1035"/>
          <ac:spMkLst>
            <pc:docMk/>
            <pc:sldMk cId="1817226621" sldId="668"/>
            <ac:spMk id="133" creationId="{ECCE6630-1076-47AF-A08E-42A6ADFD347B}"/>
          </ac:spMkLst>
        </pc:spChg>
        <pc:spChg chg="add mod">
          <ac:chgData name="Mr Tam Nguyen" userId="53846575c6d7c6f1" providerId="LiveId" clId="{35D997D1-FF8E-450E-A340-89D412DC4F3D}" dt="2019-09-26T13:35:44.589" v="421" actId="1036"/>
          <ac:spMkLst>
            <pc:docMk/>
            <pc:sldMk cId="1817226621" sldId="668"/>
            <ac:spMk id="134" creationId="{86878E48-E2D8-40D1-88ED-7405F6D3336F}"/>
          </ac:spMkLst>
        </pc:spChg>
        <pc:spChg chg="add mod">
          <ac:chgData name="Mr Tam Nguyen" userId="53846575c6d7c6f1" providerId="LiveId" clId="{35D997D1-FF8E-450E-A340-89D412DC4F3D}" dt="2019-09-26T13:33:23.042" v="388" actId="1035"/>
          <ac:spMkLst>
            <pc:docMk/>
            <pc:sldMk cId="1817226621" sldId="668"/>
            <ac:spMk id="135" creationId="{AE6A3735-B962-4BB0-A86A-A089C3A9D7BA}"/>
          </ac:spMkLst>
        </pc:spChg>
        <pc:spChg chg="add mod">
          <ac:chgData name="Mr Tam Nguyen" userId="53846575c6d7c6f1" providerId="LiveId" clId="{35D997D1-FF8E-450E-A340-89D412DC4F3D}" dt="2019-09-26T13:35:29.797" v="415" actId="1037"/>
          <ac:spMkLst>
            <pc:docMk/>
            <pc:sldMk cId="1817226621" sldId="668"/>
            <ac:spMk id="136" creationId="{78EFA943-F3C3-4F4B-824C-AC1B4AE06A43}"/>
          </ac:spMkLst>
        </pc:spChg>
        <pc:spChg chg="add mod">
          <ac:chgData name="Mr Tam Nguyen" userId="53846575c6d7c6f1" providerId="LiveId" clId="{35D997D1-FF8E-450E-A340-89D412DC4F3D}" dt="2019-09-26T13:33:34.820" v="389" actId="571"/>
          <ac:spMkLst>
            <pc:docMk/>
            <pc:sldMk cId="1817226621" sldId="668"/>
            <ac:spMk id="137" creationId="{307F951A-AEC6-4509-BCC1-F327DF9F8B16}"/>
          </ac:spMkLst>
        </pc:spChg>
        <pc:spChg chg="add mod">
          <ac:chgData name="Mr Tam Nguyen" userId="53846575c6d7c6f1" providerId="LiveId" clId="{35D997D1-FF8E-450E-A340-89D412DC4F3D}" dt="2019-09-26T13:33:34.820" v="389" actId="571"/>
          <ac:spMkLst>
            <pc:docMk/>
            <pc:sldMk cId="1817226621" sldId="668"/>
            <ac:spMk id="138" creationId="{F1C28D2E-568F-4A88-A6F3-8FBCF8AFCAD1}"/>
          </ac:spMkLst>
        </pc:spChg>
        <pc:spChg chg="add mod">
          <ac:chgData name="Mr Tam Nguyen" userId="53846575c6d7c6f1" providerId="LiveId" clId="{35D997D1-FF8E-450E-A340-89D412DC4F3D}" dt="2019-09-26T13:33:34.820" v="389" actId="571"/>
          <ac:spMkLst>
            <pc:docMk/>
            <pc:sldMk cId="1817226621" sldId="668"/>
            <ac:spMk id="139" creationId="{42CC88A6-F8A2-4FB3-BD27-23E1C8DB8E24}"/>
          </ac:spMkLst>
        </pc:spChg>
        <pc:spChg chg="add mod">
          <ac:chgData name="Mr Tam Nguyen" userId="53846575c6d7c6f1" providerId="LiveId" clId="{35D997D1-FF8E-450E-A340-89D412DC4F3D}" dt="2019-09-26T13:33:34.820" v="389" actId="571"/>
          <ac:spMkLst>
            <pc:docMk/>
            <pc:sldMk cId="1817226621" sldId="668"/>
            <ac:spMk id="140" creationId="{FA82D418-F788-42CC-977A-38A44F6FDEDF}"/>
          </ac:spMkLst>
        </pc:spChg>
        <pc:spChg chg="add mod">
          <ac:chgData name="Mr Tam Nguyen" userId="53846575c6d7c6f1" providerId="LiveId" clId="{35D997D1-FF8E-450E-A340-89D412DC4F3D}" dt="2019-09-26T13:33:34.820" v="389" actId="571"/>
          <ac:spMkLst>
            <pc:docMk/>
            <pc:sldMk cId="1817226621" sldId="668"/>
            <ac:spMk id="141" creationId="{2748C828-6350-4D9B-A712-FAC4E687518D}"/>
          </ac:spMkLst>
        </pc:spChg>
        <pc:spChg chg="add mod">
          <ac:chgData name="Mr Tam Nguyen" userId="53846575c6d7c6f1" providerId="LiveId" clId="{35D997D1-FF8E-450E-A340-89D412DC4F3D}" dt="2019-09-26T13:34:07.446" v="396" actId="1035"/>
          <ac:spMkLst>
            <pc:docMk/>
            <pc:sldMk cId="1817226621" sldId="668"/>
            <ac:spMk id="142" creationId="{00C684E6-899A-4814-B9D2-EF411252B7A9}"/>
          </ac:spMkLst>
        </pc:spChg>
        <pc:spChg chg="add mod">
          <ac:chgData name="Mr Tam Nguyen" userId="53846575c6d7c6f1" providerId="LiveId" clId="{35D997D1-FF8E-450E-A340-89D412DC4F3D}" dt="2019-09-26T13:34:07.446" v="396" actId="1035"/>
          <ac:spMkLst>
            <pc:docMk/>
            <pc:sldMk cId="1817226621" sldId="668"/>
            <ac:spMk id="143" creationId="{CE23E4F8-0420-47F5-9FD6-F9DFB9D31258}"/>
          </ac:spMkLst>
        </pc:spChg>
        <pc:spChg chg="add mod">
          <ac:chgData name="Mr Tam Nguyen" userId="53846575c6d7c6f1" providerId="LiveId" clId="{35D997D1-FF8E-450E-A340-89D412DC4F3D}" dt="2019-09-26T13:34:07.446" v="396" actId="1035"/>
          <ac:spMkLst>
            <pc:docMk/>
            <pc:sldMk cId="1817226621" sldId="668"/>
            <ac:spMk id="144" creationId="{169A20A9-BA30-46B6-A401-FCDDDB1E95E2}"/>
          </ac:spMkLst>
        </pc:spChg>
        <pc:spChg chg="add mod">
          <ac:chgData name="Mr Tam Nguyen" userId="53846575c6d7c6f1" providerId="LiveId" clId="{35D997D1-FF8E-450E-A340-89D412DC4F3D}" dt="2019-09-26T13:34:07.446" v="396" actId="1035"/>
          <ac:spMkLst>
            <pc:docMk/>
            <pc:sldMk cId="1817226621" sldId="668"/>
            <ac:spMk id="145" creationId="{062CF457-862C-41FE-B9B6-99BCF3EA3E2E}"/>
          </ac:spMkLst>
        </pc:spChg>
        <pc:spChg chg="add mod">
          <ac:chgData name="Mr Tam Nguyen" userId="53846575c6d7c6f1" providerId="LiveId" clId="{35D997D1-FF8E-450E-A340-89D412DC4F3D}" dt="2019-09-26T13:33:42.431" v="390" actId="571"/>
          <ac:spMkLst>
            <pc:docMk/>
            <pc:sldMk cId="1817226621" sldId="668"/>
            <ac:spMk id="146" creationId="{71B9C4E2-A636-4E9A-9BE9-9873B191643B}"/>
          </ac:spMkLst>
        </pc:spChg>
        <pc:spChg chg="add mod">
          <ac:chgData name="Mr Tam Nguyen" userId="53846575c6d7c6f1" providerId="LiveId" clId="{35D997D1-FF8E-450E-A340-89D412DC4F3D}" dt="2019-09-26T13:33:42.431" v="390" actId="571"/>
          <ac:spMkLst>
            <pc:docMk/>
            <pc:sldMk cId="1817226621" sldId="668"/>
            <ac:spMk id="147" creationId="{E218CB00-5F0A-4132-BB78-88F6F81BA410}"/>
          </ac:spMkLst>
        </pc:spChg>
        <pc:spChg chg="mod">
          <ac:chgData name="Mr Tam Nguyen" userId="53846575c6d7c6f1" providerId="LiveId" clId="{35D997D1-FF8E-450E-A340-89D412DC4F3D}" dt="2019-09-26T13:18:13.006" v="222" actId="1036"/>
          <ac:spMkLst>
            <pc:docMk/>
            <pc:sldMk cId="1817226621" sldId="668"/>
            <ac:spMk id="148" creationId="{5DA30047-9529-4C3E-9772-18B84296F03E}"/>
          </ac:spMkLst>
        </pc:spChg>
        <pc:spChg chg="mod">
          <ac:chgData name="Mr Tam Nguyen" userId="53846575c6d7c6f1" providerId="LiveId" clId="{35D997D1-FF8E-450E-A340-89D412DC4F3D}" dt="2019-09-26T13:18:11.514" v="216" actId="1036"/>
          <ac:spMkLst>
            <pc:docMk/>
            <pc:sldMk cId="1817226621" sldId="668"/>
            <ac:spMk id="149" creationId="{A8D9E899-0A1F-44DE-9367-F34351CD13A1}"/>
          </ac:spMkLst>
        </pc:spChg>
        <pc:spChg chg="mod">
          <ac:chgData name="Mr Tam Nguyen" userId="53846575c6d7c6f1" providerId="LiveId" clId="{35D997D1-FF8E-450E-A340-89D412DC4F3D}" dt="2019-09-26T13:18:08.150" v="204" actId="1035"/>
          <ac:spMkLst>
            <pc:docMk/>
            <pc:sldMk cId="1817226621" sldId="668"/>
            <ac:spMk id="150" creationId="{A284E94A-99FF-4AF0-9E2A-C51941AF41AD}"/>
          </ac:spMkLst>
        </pc:spChg>
        <pc:spChg chg="mod">
          <ac:chgData name="Mr Tam Nguyen" userId="53846575c6d7c6f1" providerId="LiveId" clId="{35D997D1-FF8E-450E-A340-89D412DC4F3D}" dt="2019-09-26T13:18:17.772" v="224" actId="1036"/>
          <ac:spMkLst>
            <pc:docMk/>
            <pc:sldMk cId="1817226621" sldId="668"/>
            <ac:spMk id="151" creationId="{9BFBF487-2FFA-4A77-9EA0-B19BD22521E8}"/>
          </ac:spMkLst>
        </pc:spChg>
        <pc:spChg chg="del">
          <ac:chgData name="Mr Tam Nguyen" userId="53846575c6d7c6f1" providerId="LiveId" clId="{35D997D1-FF8E-450E-A340-89D412DC4F3D}" dt="2019-09-26T13:16:05.367" v="160" actId="478"/>
          <ac:spMkLst>
            <pc:docMk/>
            <pc:sldMk cId="1817226621" sldId="668"/>
            <ac:spMk id="152" creationId="{FBA6B372-A3BB-4BD4-95AA-1D718106E09B}"/>
          </ac:spMkLst>
        </pc:spChg>
        <pc:spChg chg="del">
          <ac:chgData name="Mr Tam Nguyen" userId="53846575c6d7c6f1" providerId="LiveId" clId="{35D997D1-FF8E-450E-A340-89D412DC4F3D}" dt="2019-09-26T13:16:07.203" v="161" actId="478"/>
          <ac:spMkLst>
            <pc:docMk/>
            <pc:sldMk cId="1817226621" sldId="668"/>
            <ac:spMk id="153" creationId="{4E9AD10D-C9AF-4CD9-A463-5662A3A5AA78}"/>
          </ac:spMkLst>
        </pc:spChg>
        <pc:spChg chg="add mod">
          <ac:chgData name="Mr Tam Nguyen" userId="53846575c6d7c6f1" providerId="LiveId" clId="{35D997D1-FF8E-450E-A340-89D412DC4F3D}" dt="2019-09-26T13:35:26.700" v="414" actId="1038"/>
          <ac:spMkLst>
            <pc:docMk/>
            <pc:sldMk cId="1817226621" sldId="668"/>
            <ac:spMk id="154" creationId="{B7D471B7-3F0D-4716-8B93-FEA55550D3E8}"/>
          </ac:spMkLst>
        </pc:spChg>
        <pc:spChg chg="add mod">
          <ac:chgData name="Mr Tam Nguyen" userId="53846575c6d7c6f1" providerId="LiveId" clId="{35D997D1-FF8E-450E-A340-89D412DC4F3D}" dt="2019-09-26T13:33:59.535" v="393" actId="1035"/>
          <ac:spMkLst>
            <pc:docMk/>
            <pc:sldMk cId="1817226621" sldId="668"/>
            <ac:spMk id="155" creationId="{65B252BF-36B3-42AE-9E12-1C5E9F926D2D}"/>
          </ac:spMkLst>
        </pc:spChg>
        <pc:spChg chg="add mod">
          <ac:chgData name="Mr Tam Nguyen" userId="53846575c6d7c6f1" providerId="LiveId" clId="{35D997D1-FF8E-450E-A340-89D412DC4F3D}" dt="2019-09-26T13:35:34.927" v="417" actId="1037"/>
          <ac:spMkLst>
            <pc:docMk/>
            <pc:sldMk cId="1817226621" sldId="668"/>
            <ac:spMk id="156" creationId="{DBE22075-78EE-4743-AB36-AF38D2614F61}"/>
          </ac:spMkLst>
        </pc:spChg>
        <pc:spChg chg="add mod">
          <ac:chgData name="Mr Tam Nguyen" userId="53846575c6d7c6f1" providerId="LiveId" clId="{35D997D1-FF8E-450E-A340-89D412DC4F3D}" dt="2019-09-26T13:34:17.673" v="397" actId="571"/>
          <ac:spMkLst>
            <pc:docMk/>
            <pc:sldMk cId="1817226621" sldId="668"/>
            <ac:spMk id="157" creationId="{B1F04906-DD24-4986-9B2D-D8BD0EF3CD08}"/>
          </ac:spMkLst>
        </pc:spChg>
        <pc:spChg chg="add mod">
          <ac:chgData name="Mr Tam Nguyen" userId="53846575c6d7c6f1" providerId="LiveId" clId="{35D997D1-FF8E-450E-A340-89D412DC4F3D}" dt="2019-09-26T13:34:17.673" v="397" actId="571"/>
          <ac:spMkLst>
            <pc:docMk/>
            <pc:sldMk cId="1817226621" sldId="668"/>
            <ac:spMk id="158" creationId="{A000B06F-6BA1-48B5-9E82-5FA99AF97E42}"/>
          </ac:spMkLst>
        </pc:spChg>
        <pc:spChg chg="add mod">
          <ac:chgData name="Mr Tam Nguyen" userId="53846575c6d7c6f1" providerId="LiveId" clId="{35D997D1-FF8E-450E-A340-89D412DC4F3D}" dt="2019-09-26T13:34:17.673" v="397" actId="571"/>
          <ac:spMkLst>
            <pc:docMk/>
            <pc:sldMk cId="1817226621" sldId="668"/>
            <ac:spMk id="159" creationId="{65D19356-83DB-4CEC-A691-52D341E0C9A7}"/>
          </ac:spMkLst>
        </pc:spChg>
        <pc:spChg chg="add mod">
          <ac:chgData name="Mr Tam Nguyen" userId="53846575c6d7c6f1" providerId="LiveId" clId="{35D997D1-FF8E-450E-A340-89D412DC4F3D}" dt="2019-09-26T13:35:21.100" v="410" actId="1035"/>
          <ac:spMkLst>
            <pc:docMk/>
            <pc:sldMk cId="1817226621" sldId="668"/>
            <ac:spMk id="160" creationId="{F74F0C6C-6A6A-49E5-944C-23ED150C1012}"/>
          </ac:spMkLst>
        </pc:spChg>
        <pc:spChg chg="add mod">
          <ac:chgData name="Mr Tam Nguyen" userId="53846575c6d7c6f1" providerId="LiveId" clId="{35D997D1-FF8E-450E-A340-89D412DC4F3D}" dt="2019-09-26T13:35:22.079" v="411" actId="1035"/>
          <ac:spMkLst>
            <pc:docMk/>
            <pc:sldMk cId="1817226621" sldId="668"/>
            <ac:spMk id="161" creationId="{DC41D0F3-6D65-4F2D-A279-7BB939AE48D6}"/>
          </ac:spMkLst>
        </pc:spChg>
        <pc:spChg chg="add mod">
          <ac:chgData name="Mr Tam Nguyen" userId="53846575c6d7c6f1" providerId="LiveId" clId="{35D997D1-FF8E-450E-A340-89D412DC4F3D}" dt="2019-09-26T13:35:33.765" v="416" actId="1037"/>
          <ac:spMkLst>
            <pc:docMk/>
            <pc:sldMk cId="1817226621" sldId="668"/>
            <ac:spMk id="162" creationId="{84D678A2-428C-4A5F-AB27-E38E26381B18}"/>
          </ac:spMkLst>
        </pc:spChg>
        <pc:spChg chg="add mod">
          <ac:chgData name="Mr Tam Nguyen" userId="53846575c6d7c6f1" providerId="LiveId" clId="{35D997D1-FF8E-450E-A340-89D412DC4F3D}" dt="2019-09-26T13:34:38.318" v="407" actId="1037"/>
          <ac:spMkLst>
            <pc:docMk/>
            <pc:sldMk cId="1817226621" sldId="668"/>
            <ac:spMk id="163" creationId="{E7038C36-C5C8-4FCE-BE91-7395CE1C7596}"/>
          </ac:spMkLst>
        </pc:spChg>
        <pc:spChg chg="add mod">
          <ac:chgData name="Mr Tam Nguyen" userId="53846575c6d7c6f1" providerId="LiveId" clId="{35D997D1-FF8E-450E-A340-89D412DC4F3D}" dt="2019-09-26T13:34:38.318" v="407" actId="1037"/>
          <ac:spMkLst>
            <pc:docMk/>
            <pc:sldMk cId="1817226621" sldId="668"/>
            <ac:spMk id="164" creationId="{A187CB57-1E0C-4EC0-8B2F-EF60C5AFEFAB}"/>
          </ac:spMkLst>
        </pc:spChg>
        <pc:spChg chg="add mod">
          <ac:chgData name="Mr Tam Nguyen" userId="53846575c6d7c6f1" providerId="LiveId" clId="{35D997D1-FF8E-450E-A340-89D412DC4F3D}" dt="2019-09-26T13:35:23.697" v="412" actId="1035"/>
          <ac:spMkLst>
            <pc:docMk/>
            <pc:sldMk cId="1817226621" sldId="668"/>
            <ac:spMk id="165" creationId="{0347EBEF-94C8-4DE3-A993-E80F8A2EBC26}"/>
          </ac:spMkLst>
        </pc:spChg>
        <pc:spChg chg="add mod">
          <ac:chgData name="Mr Tam Nguyen" userId="53846575c6d7c6f1" providerId="LiveId" clId="{35D997D1-FF8E-450E-A340-89D412DC4F3D}" dt="2019-09-26T13:35:24.510" v="413" actId="1035"/>
          <ac:spMkLst>
            <pc:docMk/>
            <pc:sldMk cId="1817226621" sldId="668"/>
            <ac:spMk id="166" creationId="{A81597F1-D0DF-4C56-A9B5-0395B0A47C49}"/>
          </ac:spMkLst>
        </pc:spChg>
        <pc:spChg chg="add mod">
          <ac:chgData name="Mr Tam Nguyen" userId="53846575c6d7c6f1" providerId="LiveId" clId="{35D997D1-FF8E-450E-A340-89D412DC4F3D}" dt="2019-09-26T13:36:56.864" v="439" actId="404"/>
          <ac:spMkLst>
            <pc:docMk/>
            <pc:sldMk cId="1817226621" sldId="668"/>
            <ac:spMk id="167" creationId="{1985C0BC-346E-435D-A952-4337EB00B285}"/>
          </ac:spMkLst>
        </pc:spChg>
        <pc:spChg chg="add mod">
          <ac:chgData name="Mr Tam Nguyen" userId="53846575c6d7c6f1" providerId="LiveId" clId="{35D997D1-FF8E-450E-A340-89D412DC4F3D}" dt="2019-09-26T13:42:08.925" v="466"/>
          <ac:spMkLst>
            <pc:docMk/>
            <pc:sldMk cId="1817226621" sldId="668"/>
            <ac:spMk id="168" creationId="{506BD7A3-721B-4E74-B528-12D53B980661}"/>
          </ac:spMkLst>
        </pc:spChg>
        <pc:spChg chg="add mod">
          <ac:chgData name="Mr Tam Nguyen" userId="53846575c6d7c6f1" providerId="LiveId" clId="{35D997D1-FF8E-450E-A340-89D412DC4F3D}" dt="2019-09-26T13:42:42.070" v="470"/>
          <ac:spMkLst>
            <pc:docMk/>
            <pc:sldMk cId="1817226621" sldId="668"/>
            <ac:spMk id="169" creationId="{251A71FB-1958-44DD-801C-28038F197E8B}"/>
          </ac:spMkLst>
        </pc:spChg>
        <pc:spChg chg="add mod">
          <ac:chgData name="Mr Tam Nguyen" userId="53846575c6d7c6f1" providerId="LiveId" clId="{35D997D1-FF8E-450E-A340-89D412DC4F3D}" dt="2019-09-26T13:45:26.877" v="485"/>
          <ac:spMkLst>
            <pc:docMk/>
            <pc:sldMk cId="1817226621" sldId="668"/>
            <ac:spMk id="170" creationId="{430B54DE-F639-4EFE-BB5E-92176DEC99F5}"/>
          </ac:spMkLst>
        </pc:spChg>
        <pc:spChg chg="add mod">
          <ac:chgData name="Mr Tam Nguyen" userId="53846575c6d7c6f1" providerId="LiveId" clId="{35D997D1-FF8E-450E-A340-89D412DC4F3D}" dt="2019-09-26T13:47:41.749" v="500" actId="404"/>
          <ac:spMkLst>
            <pc:docMk/>
            <pc:sldMk cId="1817226621" sldId="668"/>
            <ac:spMk id="171" creationId="{9D961A72-0FF8-4CD2-9122-FB62BD2D0AAB}"/>
          </ac:spMkLst>
        </pc:spChg>
        <pc:graphicFrameChg chg="add mod modGraphic">
          <ac:chgData name="Mr Tam Nguyen" userId="53846575c6d7c6f1" providerId="LiveId" clId="{35D997D1-FF8E-450E-A340-89D412DC4F3D}" dt="2019-09-26T13:30:09.237" v="355"/>
          <ac:graphicFrameMkLst>
            <pc:docMk/>
            <pc:sldMk cId="1817226621" sldId="668"/>
            <ac:graphicFrameMk id="2" creationId="{93A54C00-23D9-41D0-B899-21DDDB19F9C9}"/>
          </ac:graphicFrameMkLst>
        </pc:graphicFrameChg>
        <pc:graphicFrameChg chg="del">
          <ac:chgData name="Mr Tam Nguyen" userId="53846575c6d7c6f1" providerId="LiveId" clId="{35D997D1-FF8E-450E-A340-89D412DC4F3D}" dt="2019-09-26T13:16:01.934" v="159" actId="478"/>
          <ac:graphicFrameMkLst>
            <pc:docMk/>
            <pc:sldMk cId="1817226621" sldId="668"/>
            <ac:graphicFrameMk id="30" creationId="{52509E17-1944-456D-91C5-F7F11615F4EF}"/>
          </ac:graphicFrameMkLst>
        </pc:graphicFrameChg>
        <pc:graphicFrameChg chg="add mod">
          <ac:chgData name="Mr Tam Nguyen" userId="53846575c6d7c6f1" providerId="LiveId" clId="{35D997D1-FF8E-450E-A340-89D412DC4F3D}" dt="2019-09-26T13:32:42.085" v="382" actId="571"/>
          <ac:graphicFrameMkLst>
            <pc:docMk/>
            <pc:sldMk cId="1817226621" sldId="668"/>
            <ac:graphicFrameMk id="123" creationId="{66ED3FEE-7E91-499F-B505-7F53AB8E314A}"/>
          </ac:graphicFrameMkLst>
        </pc:graphicFrameChg>
      </pc:sldChg>
      <pc:sldChg chg="addSp delSp modSp">
        <pc:chgData name="Mr Tam Nguyen" userId="53846575c6d7c6f1" providerId="LiveId" clId="{35D997D1-FF8E-450E-A340-89D412DC4F3D}" dt="2019-09-26T14:15:16.374" v="538" actId="14100"/>
        <pc:sldMkLst>
          <pc:docMk/>
          <pc:sldMk cId="3718815140" sldId="669"/>
        </pc:sldMkLst>
        <pc:picChg chg="add mod">
          <ac:chgData name="Mr Tam Nguyen" userId="53846575c6d7c6f1" providerId="LiveId" clId="{35D997D1-FF8E-450E-A340-89D412DC4F3D}" dt="2019-09-26T14:15:16.374" v="538" actId="14100"/>
          <ac:picMkLst>
            <pc:docMk/>
            <pc:sldMk cId="3718815140" sldId="669"/>
            <ac:picMk id="4" creationId="{88948B7D-E4CF-42BC-8726-25F57F30A5EF}"/>
          </ac:picMkLst>
        </pc:picChg>
        <pc:picChg chg="del">
          <ac:chgData name="Mr Tam Nguyen" userId="53846575c6d7c6f1" providerId="LiveId" clId="{35D997D1-FF8E-450E-A340-89D412DC4F3D}" dt="2019-09-26T13:52:44.892" v="532" actId="478"/>
          <ac:picMkLst>
            <pc:docMk/>
            <pc:sldMk cId="3718815140" sldId="669"/>
            <ac:picMk id="1026" creationId="{089C872E-E16E-4DF3-8B3E-E4E4D8AE46BB}"/>
          </ac:picMkLst>
        </pc:picChg>
      </pc:sldChg>
      <pc:sldChg chg="modSp">
        <pc:chgData name="Mr Tam Nguyen" userId="53846575c6d7c6f1" providerId="LiveId" clId="{35D997D1-FF8E-450E-A340-89D412DC4F3D}" dt="2019-09-26T13:06:39.902" v="49" actId="255"/>
        <pc:sldMkLst>
          <pc:docMk/>
          <pc:sldMk cId="2583670973" sldId="670"/>
        </pc:sldMkLst>
        <pc:spChg chg="mod">
          <ac:chgData name="Mr Tam Nguyen" userId="53846575c6d7c6f1" providerId="LiveId" clId="{35D997D1-FF8E-450E-A340-89D412DC4F3D}" dt="2019-09-26T13:06:39.902" v="49" actId="255"/>
          <ac:spMkLst>
            <pc:docMk/>
            <pc:sldMk cId="2583670973" sldId="670"/>
            <ac:spMk id="2" creationId="{00000000-0000-0000-0000-000000000000}"/>
          </ac:spMkLst>
        </pc:spChg>
      </pc:sldChg>
      <pc:sldChg chg="modSp">
        <pc:chgData name="Mr Tam Nguyen" userId="53846575c6d7c6f1" providerId="LiveId" clId="{35D997D1-FF8E-450E-A340-89D412DC4F3D}" dt="2019-09-26T13:06:52.720" v="50"/>
        <pc:sldMkLst>
          <pc:docMk/>
          <pc:sldMk cId="3829875399" sldId="671"/>
        </pc:sldMkLst>
        <pc:spChg chg="mod">
          <ac:chgData name="Mr Tam Nguyen" userId="53846575c6d7c6f1" providerId="LiveId" clId="{35D997D1-FF8E-450E-A340-89D412DC4F3D}" dt="2019-09-26T13:06:52.720" v="50"/>
          <ac:spMkLst>
            <pc:docMk/>
            <pc:sldMk cId="3829875399" sldId="671"/>
            <ac:spMk id="2" creationId="{00000000-0000-0000-0000-000000000000}"/>
          </ac:spMkLst>
        </pc:spChg>
      </pc:sldChg>
      <pc:sldChg chg="modSp">
        <pc:chgData name="Mr Tam Nguyen" userId="53846575c6d7c6f1" providerId="LiveId" clId="{35D997D1-FF8E-450E-A340-89D412DC4F3D}" dt="2019-09-26T13:07:06.539" v="52" actId="207"/>
        <pc:sldMkLst>
          <pc:docMk/>
          <pc:sldMk cId="33609974" sldId="672"/>
        </pc:sldMkLst>
        <pc:spChg chg="mod">
          <ac:chgData name="Mr Tam Nguyen" userId="53846575c6d7c6f1" providerId="LiveId" clId="{35D997D1-FF8E-450E-A340-89D412DC4F3D}" dt="2019-09-26T13:07:06.539" v="52" actId="207"/>
          <ac:spMkLst>
            <pc:docMk/>
            <pc:sldMk cId="33609974" sldId="672"/>
            <ac:spMk id="2" creationId="{00000000-0000-0000-0000-000000000000}"/>
          </ac:spMkLst>
        </pc:spChg>
      </pc:sldChg>
      <pc:sldChg chg="del">
        <pc:chgData name="Mr Tam Nguyen" userId="53846575c6d7c6f1" providerId="LiveId" clId="{35D997D1-FF8E-450E-A340-89D412DC4F3D}" dt="2019-09-26T13:07:09.079" v="53" actId="47"/>
        <pc:sldMkLst>
          <pc:docMk/>
          <pc:sldMk cId="429150843" sldId="673"/>
        </pc:sldMkLst>
      </pc:sldChg>
      <pc:sldChg chg="modSp add">
        <pc:chgData name="Mr Tam Nguyen" userId="53846575c6d7c6f1" providerId="LiveId" clId="{35D997D1-FF8E-450E-A340-89D412DC4F3D}" dt="2019-09-26T13:14:18.307" v="156" actId="1076"/>
        <pc:sldMkLst>
          <pc:docMk/>
          <pc:sldMk cId="2827920258" sldId="673"/>
        </pc:sldMkLst>
        <pc:spChg chg="mod">
          <ac:chgData name="Mr Tam Nguyen" userId="53846575c6d7c6f1" providerId="LiveId" clId="{35D997D1-FF8E-450E-A340-89D412DC4F3D}" dt="2019-09-26T13:13:38.631" v="147" actId="404"/>
          <ac:spMkLst>
            <pc:docMk/>
            <pc:sldMk cId="2827920258" sldId="673"/>
            <ac:spMk id="4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14:01.139" v="152"/>
          <ac:spMkLst>
            <pc:docMk/>
            <pc:sldMk cId="2827920258" sldId="673"/>
            <ac:spMk id="8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14:18.307" v="156" actId="1076"/>
          <ac:spMkLst>
            <pc:docMk/>
            <pc:sldMk cId="2827920258" sldId="673"/>
            <ac:spMk id="33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13:53.469" v="151" actId="403"/>
          <ac:spMkLst>
            <pc:docMk/>
            <pc:sldMk cId="2827920258" sldId="673"/>
            <ac:spMk id="39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13:44.903" v="148"/>
          <ac:spMkLst>
            <pc:docMk/>
            <pc:sldMk cId="2827920258" sldId="673"/>
            <ac:spMk id="42" creationId="{00000000-0000-0000-0000-000000000000}"/>
          </ac:spMkLst>
        </pc:spChg>
        <pc:spChg chg="mod">
          <ac:chgData name="Mr Tam Nguyen" userId="53846575c6d7c6f1" providerId="LiveId" clId="{35D997D1-FF8E-450E-A340-89D412DC4F3D}" dt="2019-09-26T13:14:13.502" v="155"/>
          <ac:spMkLst>
            <pc:docMk/>
            <pc:sldMk cId="2827920258" sldId="673"/>
            <ac:spMk id="4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26/09/2019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10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26/09/2019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166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26/09/2019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792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26/09/2019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898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26/09/2019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414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26/09/2019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471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26/09/2019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837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26/09/2019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563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26/09/2019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495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26/09/2019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163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26/09/2019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840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26/09/2019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747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61234" y="114300"/>
            <a:ext cx="9037865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242456" y="2661557"/>
            <a:ext cx="6154386" cy="4686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accent6"/>
                </a:solidFill>
              </a:rPr>
              <a:t>VUI HỌC KINH THÁNH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2" y="2959551"/>
            <a:ext cx="4496645" cy="30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-53067" y="6058897"/>
            <a:ext cx="9266465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CHÚA NHẬT 26 TH</a:t>
            </a:r>
            <a:r>
              <a:rPr lang="vi-VN" sz="36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Ư</a:t>
            </a:r>
            <a:r>
              <a:rPr lang="en-US" sz="36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ỜNG NIÊN -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NĂM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 nỗi bên này muốn qua bên các con cũng không được, mà bên đó có qua bên chúng ta đây cũng không được.</a:t>
            </a:r>
            <a:endParaRPr lang="en-US" sz="6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5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"Ông nhà giàu nói: "Lạy tổ phụ, vậy thì con xin tổ phụ sai anh La-da-rô đến nhà cha con, vì con hiện còn năm người anh em nữa. </a:t>
            </a:r>
            <a:endParaRPr lang="vi-VN" sz="66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3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6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 sai anh đến cảnh cáo họ, kẻo họ lại cũng sa vào chốn cực hình này! Ông Áp-ra-ham đáp: "Chúng đã có Mô-sê và các Ngôn Sứ, thì chúng cứ nghe lời các vị đó.</a:t>
            </a:r>
            <a:endParaRPr lang="vi-VN" sz="62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7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6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nhà giàu nói: "Thưa tổ phụ Áp-ra-ham, họ không chịu nghe đâu, nhưng nếu có người từ cõi chết đến với họ, thì họ sẽ ăn năn sám hối.</a:t>
            </a:r>
            <a:endParaRPr lang="vi-VN" sz="64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75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6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Áp-ra-ham đáp: "Mô-sê và các Ngôn Sứ mà họ còn chẳng chịu nghe, thì người chết có sống lại, họ cũng chẳng chịu tin</a:t>
            </a:r>
            <a:r>
              <a:rPr lang="vi-VN" sz="6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360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0" y="254000"/>
            <a:ext cx="9144000" cy="1231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2" y="1793279"/>
            <a:ext cx="5612272" cy="374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" y="5539205"/>
            <a:ext cx="9143999" cy="1064795"/>
          </a:xfrm>
          <a:prstGeom prst="flowChartAlternateProcess">
            <a:avLst/>
          </a:prstGeom>
          <a:solidFill>
            <a:srgbClr val="FF33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 b="1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TRẮC</a:t>
            </a:r>
            <a:r>
              <a:rPr lang="en-US" alt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000" b="1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NGHIỆM</a:t>
            </a:r>
            <a:endParaRPr lang="en-US" altLang="en-US" sz="6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9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" name="Up Ribbon 3"/>
          <p:cNvSpPr/>
          <p:nvPr/>
        </p:nvSpPr>
        <p:spPr>
          <a:xfrm>
            <a:off x="-1572986" y="152400"/>
            <a:ext cx="12289971" cy="2613480"/>
          </a:xfrm>
          <a:prstGeom prst="ribbon2">
            <a:avLst>
              <a:gd name="adj1" fmla="val 16667"/>
              <a:gd name="adj2" fmla="val 74509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vi-VN" sz="7200" b="1">
                <a:latin typeface="Times New Roman" pitchFamily="18" charset="0"/>
                <a:cs typeface="Times New Roman" pitchFamily="18" charset="0"/>
              </a:rPr>
              <a:t>1. Cuộc sống của người giàu có thế nào?</a:t>
            </a:r>
            <a:endParaRPr lang="vi-VN" sz="7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0" y="2613480"/>
            <a:ext cx="9144090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 Chăm lo chăm làm.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029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0" y="3508829"/>
            <a:ext cx="9144090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Mặc toàn lụa là gấm vóc.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" y="4366079"/>
            <a:ext cx="9144090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Ngày ngày yến tiệc linh đình.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" y="5223329"/>
            <a:ext cx="9143999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Chỉ b và c đúng.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0" y="5223324"/>
            <a:ext cx="9144004" cy="811046"/>
            <a:chOff x="-1907887" y="6172136"/>
            <a:chExt cx="10566916" cy="695176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6181512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4514" y="6172136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Chỉ b và c đúng.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9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" name="Up Ribbon 3"/>
          <p:cNvSpPr/>
          <p:nvPr/>
        </p:nvSpPr>
        <p:spPr>
          <a:xfrm>
            <a:off x="-1611313" y="40816"/>
            <a:ext cx="12393613" cy="2275864"/>
          </a:xfrm>
          <a:prstGeom prst="ribbon2">
            <a:avLst>
              <a:gd name="adj1" fmla="val 16667"/>
              <a:gd name="adj2" fmla="val 74509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6600" b="1">
                <a:latin typeface="Times New Roman" pitchFamily="18" charset="0"/>
                <a:cs typeface="Times New Roman" pitchFamily="18" charset="0"/>
              </a:rPr>
              <a:t>. Người nghèo chết được đưa đi đâu?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2866" y="2347851"/>
            <a:ext cx="9100595" cy="800100"/>
            <a:chOff x="1104" y="1632"/>
            <a:chExt cx="5440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60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Được chôn vào hầm mộ.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029077" y="6227257"/>
            <a:ext cx="1381125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2866" y="3205101"/>
            <a:ext cx="9100595" cy="800100"/>
            <a:chOff x="1104" y="1632"/>
            <a:chExt cx="5440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60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Bị quăng vào âm phủ.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2865" y="4062351"/>
            <a:ext cx="9100595" cy="800100"/>
            <a:chOff x="1104" y="1632"/>
            <a:chExt cx="3792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01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444" y="1632"/>
              <a:ext cx="3452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Được đem vào lòng Ápraham.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2866" y="5030713"/>
            <a:ext cx="9100595" cy="790589"/>
            <a:chOff x="1104" y="1632"/>
            <a:chExt cx="5440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60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Đem đi chôn.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2868" y="4067108"/>
            <a:ext cx="9081132" cy="791756"/>
            <a:chOff x="-2187079" y="7655198"/>
            <a:chExt cx="11991196" cy="686811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2187079" y="7656209"/>
              <a:ext cx="98122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1134229" y="7655198"/>
              <a:ext cx="10938346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Được đem vào lòng Ápraham.</a:t>
              </a:r>
              <a:endParaRPr lang="pt-BR" sz="4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91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" name="Up Ribbon 3"/>
          <p:cNvSpPr/>
          <p:nvPr/>
        </p:nvSpPr>
        <p:spPr>
          <a:xfrm>
            <a:off x="-1585913" y="40816"/>
            <a:ext cx="12616465" cy="2275864"/>
          </a:xfrm>
          <a:prstGeom prst="ribbon2">
            <a:avLst>
              <a:gd name="adj1" fmla="val 16667"/>
              <a:gd name="adj2" fmla="val 74509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6000" b="1">
                <a:latin typeface="Times New Roman" pitchFamily="18" charset="0"/>
                <a:cs typeface="Times New Roman" pitchFamily="18" charset="0"/>
              </a:rPr>
              <a:t>Dưới âm phủ, ông nhà giàu bị gì?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3404" y="2347560"/>
            <a:ext cx="9100595" cy="800100"/>
            <a:chOff x="1104" y="1475"/>
            <a:chExt cx="5440" cy="589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475"/>
              <a:ext cx="432" cy="589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475"/>
              <a:ext cx="4960" cy="58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Nấu trong vạc dầu sôi.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029077" y="6335182"/>
            <a:ext cx="1381125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3405" y="3241247"/>
            <a:ext cx="9100595" cy="800100"/>
            <a:chOff x="1104" y="1632"/>
            <a:chExt cx="5440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60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Lửa thiêu đốt.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3404" y="4127521"/>
            <a:ext cx="9100595" cy="803188"/>
            <a:chOff x="1104" y="1632"/>
            <a:chExt cx="3792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01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444" y="1632"/>
              <a:ext cx="3452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Đánh đập.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7509" y="5203322"/>
            <a:ext cx="9100595" cy="787167"/>
            <a:chOff x="1104" y="1632"/>
            <a:chExt cx="5440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60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Đóng đinh.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58548" y="3233841"/>
            <a:ext cx="9085452" cy="809814"/>
            <a:chOff x="-2212510" y="4443047"/>
            <a:chExt cx="11996892" cy="705548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2212510" y="4443047"/>
              <a:ext cx="98122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1153977" y="4456491"/>
              <a:ext cx="10938359" cy="69210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Lửa thiêu đốt.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213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" name="Up Ribbon 3"/>
          <p:cNvSpPr/>
          <p:nvPr/>
        </p:nvSpPr>
        <p:spPr>
          <a:xfrm>
            <a:off x="-1519814" y="-13786"/>
            <a:ext cx="12183628" cy="2728109"/>
          </a:xfrm>
          <a:prstGeom prst="ribbon2">
            <a:avLst>
              <a:gd name="adj1" fmla="val 16667"/>
              <a:gd name="adj2" fmla="val 74509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vi-VN" sz="6600" b="1">
                <a:latin typeface="Times New Roman" pitchFamily="18" charset="0"/>
                <a:cs typeface="Times New Roman" pitchFamily="18" charset="0"/>
              </a:rPr>
              <a:t>4. Người giàu có xin tổ phụ Ápraham điều gì?</a:t>
            </a:r>
            <a:endParaRPr lang="vi-VN" sz="6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1441" y="4588487"/>
            <a:ext cx="9072155" cy="800100"/>
            <a:chOff x="1104" y="1632"/>
            <a:chExt cx="5423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4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Sai anh Ladarô hiện về báo tin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344661" y="6360221"/>
            <a:ext cx="1314450" cy="45992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71441" y="3727000"/>
            <a:ext cx="9072155" cy="800100"/>
            <a:chOff x="1104" y="1632"/>
            <a:chExt cx="5423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4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3600" b="1">
                  <a:latin typeface="Times New Roman" pitchFamily="18" charset="0"/>
                  <a:cs typeface="Times New Roman" pitchFamily="18" charset="0"/>
                </a:rPr>
                <a:t>Sai Ladarô nhúng ngón tay vào nước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1439" y="2531081"/>
            <a:ext cx="9072563" cy="1158062"/>
            <a:chOff x="1104" y="1632"/>
            <a:chExt cx="3792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0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442" y="1632"/>
              <a:ext cx="3454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Tha thứ cho con.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71439" y="5441500"/>
            <a:ext cx="9058772" cy="800100"/>
            <a:chOff x="1104" y="1632"/>
            <a:chExt cx="5415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35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Chỉ b và c đúng.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5093" y="5441497"/>
            <a:ext cx="9085801" cy="823390"/>
            <a:chOff x="-2218186" y="4927591"/>
            <a:chExt cx="11999722" cy="705763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2218186" y="4947554"/>
              <a:ext cx="981225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1113472" y="4927591"/>
              <a:ext cx="10895008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Chỉ b và c đúng.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3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ấy, Đức Giê-su nói với người Pha-ri-sêu dụ ngôn sau đây: “Có một ông nhà giàu kia, mặc toàn lụa là gấm vóc, ngày ngày yến tiệc linh đình.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-48987" y="101600"/>
            <a:ext cx="922564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LUCA</a:t>
            </a:r>
            <a:endParaRPr lang="en-US" sz="29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" name="Up Ribbon 3"/>
          <p:cNvSpPr/>
          <p:nvPr/>
        </p:nvSpPr>
        <p:spPr>
          <a:xfrm>
            <a:off x="-1519814" y="-13786"/>
            <a:ext cx="12183628" cy="2728109"/>
          </a:xfrm>
          <a:prstGeom prst="ribbon2">
            <a:avLst>
              <a:gd name="adj1" fmla="val 16667"/>
              <a:gd name="adj2" fmla="val 74509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vi-VN" sz="6000" b="1">
                <a:latin typeface="Times New Roman" pitchFamily="18" charset="0"/>
                <a:cs typeface="Times New Roman" pitchFamily="18" charset="0"/>
              </a:rPr>
              <a:t>5. Người còn sống có những ai để họ lắng nghe?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1441" y="4588487"/>
            <a:ext cx="9072155" cy="800100"/>
            <a:chOff x="1104" y="1632"/>
            <a:chExt cx="5423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4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Các thiên thần.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344661" y="6360221"/>
            <a:ext cx="1314450" cy="45992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71441" y="3727000"/>
            <a:ext cx="9072155" cy="800100"/>
            <a:chOff x="1104" y="1632"/>
            <a:chExt cx="5423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4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Các ngôn sứ.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1439" y="2531081"/>
            <a:ext cx="9072563" cy="1158062"/>
            <a:chOff x="1104" y="1632"/>
            <a:chExt cx="3792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0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442" y="1632"/>
              <a:ext cx="3454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Môsê.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71439" y="5441500"/>
            <a:ext cx="9058772" cy="800100"/>
            <a:chOff x="1104" y="1632"/>
            <a:chExt cx="5415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35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Chỉ a và b đúng.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5093" y="5464788"/>
            <a:ext cx="9085801" cy="800100"/>
            <a:chOff x="-2218186" y="4947554"/>
            <a:chExt cx="11999722" cy="685800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2218186" y="4947554"/>
              <a:ext cx="981225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1113472" y="4947554"/>
              <a:ext cx="10895008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Chỉ a và b đúng.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92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flowChartAlternateProcess">
            <a:avLst/>
          </a:prstGeom>
          <a:solidFill>
            <a:srgbClr val="FF33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TÌM Ô CHỮ</a:t>
            </a:r>
          </a:p>
        </p:txBody>
      </p:sp>
    </p:spTree>
    <p:extLst>
      <p:ext uri="{BB962C8B-B14F-4D97-AF65-F5344CB8AC3E}">
        <p14:creationId xmlns:p14="http://schemas.microsoft.com/office/powerpoint/2010/main" val="8335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1">
            <a:extLst>
              <a:ext uri="{FF2B5EF4-FFF2-40B4-BE49-F238E27FC236}">
                <a16:creationId xmlns:a16="http://schemas.microsoft.com/office/drawing/2014/main" id="{D721C701-DEA9-4953-9AE0-9724C9955AF2}"/>
              </a:ext>
            </a:extLst>
          </p:cNvPr>
          <p:cNvSpPr/>
          <p:nvPr/>
        </p:nvSpPr>
        <p:spPr>
          <a:xfrm>
            <a:off x="-1145" y="12890"/>
            <a:ext cx="880196" cy="79170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1</a:t>
            </a:r>
            <a:endParaRPr lang="vi-VN" sz="4000" b="1"/>
          </a:p>
        </p:txBody>
      </p:sp>
      <p:sp>
        <p:nvSpPr>
          <p:cNvPr id="148" name="C2">
            <a:extLst>
              <a:ext uri="{FF2B5EF4-FFF2-40B4-BE49-F238E27FC236}">
                <a16:creationId xmlns:a16="http://schemas.microsoft.com/office/drawing/2014/main" id="{5DA30047-9529-4C3E-9772-18B84296F03E}"/>
              </a:ext>
            </a:extLst>
          </p:cNvPr>
          <p:cNvSpPr/>
          <p:nvPr/>
        </p:nvSpPr>
        <p:spPr>
          <a:xfrm>
            <a:off x="-1145" y="917550"/>
            <a:ext cx="880196" cy="79170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2</a:t>
            </a:r>
            <a:endParaRPr lang="vi-VN" sz="4000" b="1"/>
          </a:p>
        </p:txBody>
      </p:sp>
      <p:sp>
        <p:nvSpPr>
          <p:cNvPr id="149" name="C3">
            <a:extLst>
              <a:ext uri="{FF2B5EF4-FFF2-40B4-BE49-F238E27FC236}">
                <a16:creationId xmlns:a16="http://schemas.microsoft.com/office/drawing/2014/main" id="{A8D9E899-0A1F-44DE-9367-F34351CD13A1}"/>
              </a:ext>
            </a:extLst>
          </p:cNvPr>
          <p:cNvSpPr/>
          <p:nvPr/>
        </p:nvSpPr>
        <p:spPr>
          <a:xfrm>
            <a:off x="-1145" y="1784110"/>
            <a:ext cx="880196" cy="79170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3</a:t>
            </a:r>
            <a:endParaRPr lang="vi-VN" sz="4000" b="1"/>
          </a:p>
        </p:txBody>
      </p:sp>
      <p:sp>
        <p:nvSpPr>
          <p:cNvPr id="150" name="C4">
            <a:extLst>
              <a:ext uri="{FF2B5EF4-FFF2-40B4-BE49-F238E27FC236}">
                <a16:creationId xmlns:a16="http://schemas.microsoft.com/office/drawing/2014/main" id="{A284E94A-99FF-4AF0-9E2A-C51941AF41AD}"/>
              </a:ext>
            </a:extLst>
          </p:cNvPr>
          <p:cNvSpPr/>
          <p:nvPr/>
        </p:nvSpPr>
        <p:spPr>
          <a:xfrm>
            <a:off x="0" y="2623448"/>
            <a:ext cx="880196" cy="79170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4</a:t>
            </a:r>
            <a:endParaRPr lang="vi-VN" sz="4000" b="1"/>
          </a:p>
        </p:txBody>
      </p:sp>
      <p:sp>
        <p:nvSpPr>
          <p:cNvPr id="151" name="C5">
            <a:extLst>
              <a:ext uri="{FF2B5EF4-FFF2-40B4-BE49-F238E27FC236}">
                <a16:creationId xmlns:a16="http://schemas.microsoft.com/office/drawing/2014/main" id="{9BFBF487-2FFA-4A77-9EA0-B19BD22521E8}"/>
              </a:ext>
            </a:extLst>
          </p:cNvPr>
          <p:cNvSpPr/>
          <p:nvPr/>
        </p:nvSpPr>
        <p:spPr>
          <a:xfrm>
            <a:off x="295" y="3475490"/>
            <a:ext cx="880196" cy="79170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5</a:t>
            </a:r>
            <a:endParaRPr lang="vi-VN" sz="4000" b="1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93A54C00-23D9-41D0-B899-21DDDB19F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412301"/>
              </p:ext>
            </p:extLst>
          </p:nvPr>
        </p:nvGraphicFramePr>
        <p:xfrm>
          <a:off x="879051" y="12890"/>
          <a:ext cx="8264652" cy="4254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1332">
                  <a:extLst>
                    <a:ext uri="{9D8B030D-6E8A-4147-A177-3AD203B41FA5}">
                      <a16:colId xmlns:a16="http://schemas.microsoft.com/office/drawing/2014/main" val="3389692555"/>
                    </a:ext>
                  </a:extLst>
                </a:gridCol>
                <a:gridCol w="751332">
                  <a:extLst>
                    <a:ext uri="{9D8B030D-6E8A-4147-A177-3AD203B41FA5}">
                      <a16:colId xmlns:a16="http://schemas.microsoft.com/office/drawing/2014/main" val="1180504813"/>
                    </a:ext>
                  </a:extLst>
                </a:gridCol>
                <a:gridCol w="751332">
                  <a:extLst>
                    <a:ext uri="{9D8B030D-6E8A-4147-A177-3AD203B41FA5}">
                      <a16:colId xmlns:a16="http://schemas.microsoft.com/office/drawing/2014/main" val="235034356"/>
                    </a:ext>
                  </a:extLst>
                </a:gridCol>
                <a:gridCol w="751332">
                  <a:extLst>
                    <a:ext uri="{9D8B030D-6E8A-4147-A177-3AD203B41FA5}">
                      <a16:colId xmlns:a16="http://schemas.microsoft.com/office/drawing/2014/main" val="80077038"/>
                    </a:ext>
                  </a:extLst>
                </a:gridCol>
                <a:gridCol w="751332">
                  <a:extLst>
                    <a:ext uri="{9D8B030D-6E8A-4147-A177-3AD203B41FA5}">
                      <a16:colId xmlns:a16="http://schemas.microsoft.com/office/drawing/2014/main" val="3776655130"/>
                    </a:ext>
                  </a:extLst>
                </a:gridCol>
                <a:gridCol w="751332">
                  <a:extLst>
                    <a:ext uri="{9D8B030D-6E8A-4147-A177-3AD203B41FA5}">
                      <a16:colId xmlns:a16="http://schemas.microsoft.com/office/drawing/2014/main" val="3212728140"/>
                    </a:ext>
                  </a:extLst>
                </a:gridCol>
                <a:gridCol w="751332">
                  <a:extLst>
                    <a:ext uri="{9D8B030D-6E8A-4147-A177-3AD203B41FA5}">
                      <a16:colId xmlns:a16="http://schemas.microsoft.com/office/drawing/2014/main" val="1470132966"/>
                    </a:ext>
                  </a:extLst>
                </a:gridCol>
                <a:gridCol w="751332">
                  <a:extLst>
                    <a:ext uri="{9D8B030D-6E8A-4147-A177-3AD203B41FA5}">
                      <a16:colId xmlns:a16="http://schemas.microsoft.com/office/drawing/2014/main" val="797954921"/>
                    </a:ext>
                  </a:extLst>
                </a:gridCol>
                <a:gridCol w="751332">
                  <a:extLst>
                    <a:ext uri="{9D8B030D-6E8A-4147-A177-3AD203B41FA5}">
                      <a16:colId xmlns:a16="http://schemas.microsoft.com/office/drawing/2014/main" val="2140060832"/>
                    </a:ext>
                  </a:extLst>
                </a:gridCol>
                <a:gridCol w="751332">
                  <a:extLst>
                    <a:ext uri="{9D8B030D-6E8A-4147-A177-3AD203B41FA5}">
                      <a16:colId xmlns:a16="http://schemas.microsoft.com/office/drawing/2014/main" val="2783389480"/>
                    </a:ext>
                  </a:extLst>
                </a:gridCol>
                <a:gridCol w="751332">
                  <a:extLst>
                    <a:ext uri="{9D8B030D-6E8A-4147-A177-3AD203B41FA5}">
                      <a16:colId xmlns:a16="http://schemas.microsoft.com/office/drawing/2014/main" val="2237699921"/>
                    </a:ext>
                  </a:extLst>
                </a:gridCol>
              </a:tblGrid>
              <a:tr h="850862"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Ó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910791"/>
                  </a:ext>
                </a:extLst>
              </a:tr>
              <a:tr h="850862"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Ổ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Ắ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797713"/>
                  </a:ext>
                </a:extLst>
              </a:tr>
              <a:tr h="850862"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Ẳ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50062"/>
                  </a:ext>
                </a:extLst>
              </a:tr>
              <a:tr h="850862"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020689"/>
                  </a:ext>
                </a:extLst>
              </a:tr>
              <a:tr h="850862"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Ắ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2635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AE9D752-6103-46FA-88CA-A29BD65DE218}"/>
              </a:ext>
            </a:extLst>
          </p:cNvPr>
          <p:cNvSpPr/>
          <p:nvPr/>
        </p:nvSpPr>
        <p:spPr>
          <a:xfrm>
            <a:off x="2384425" y="16510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DAF7A52-5784-47B4-A38E-34D910D0DF11}"/>
              </a:ext>
            </a:extLst>
          </p:cNvPr>
          <p:cNvSpPr/>
          <p:nvPr/>
        </p:nvSpPr>
        <p:spPr>
          <a:xfrm>
            <a:off x="3133725" y="16510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ED2778A-9E46-42B3-91AD-B3C01EB88602}"/>
              </a:ext>
            </a:extLst>
          </p:cNvPr>
          <p:cNvSpPr/>
          <p:nvPr/>
        </p:nvSpPr>
        <p:spPr>
          <a:xfrm>
            <a:off x="3890814" y="16510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A6B1DA8-E87A-4581-8B04-73B8D05CD119}"/>
              </a:ext>
            </a:extLst>
          </p:cNvPr>
          <p:cNvSpPr/>
          <p:nvPr/>
        </p:nvSpPr>
        <p:spPr>
          <a:xfrm>
            <a:off x="4640114" y="16510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708B973-190E-479E-A3C7-67A2196A5E76}"/>
              </a:ext>
            </a:extLst>
          </p:cNvPr>
          <p:cNvSpPr/>
          <p:nvPr/>
        </p:nvSpPr>
        <p:spPr>
          <a:xfrm>
            <a:off x="5389414" y="19685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30AC945-4375-4FAE-8484-686653126F1A}"/>
              </a:ext>
            </a:extLst>
          </p:cNvPr>
          <p:cNvSpPr/>
          <p:nvPr/>
        </p:nvSpPr>
        <p:spPr>
          <a:xfrm>
            <a:off x="6138714" y="19685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33C97FA-4E43-448E-8E00-A226222B6CEE}"/>
              </a:ext>
            </a:extLst>
          </p:cNvPr>
          <p:cNvSpPr/>
          <p:nvPr/>
        </p:nvSpPr>
        <p:spPr>
          <a:xfrm>
            <a:off x="3133725" y="871694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3E776CF-9FBB-49E3-B7AA-B98C5CA018AC}"/>
              </a:ext>
            </a:extLst>
          </p:cNvPr>
          <p:cNvSpPr/>
          <p:nvPr/>
        </p:nvSpPr>
        <p:spPr>
          <a:xfrm>
            <a:off x="3883025" y="871694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F274572-84A8-4E9F-8E29-C41A22B447C5}"/>
              </a:ext>
            </a:extLst>
          </p:cNvPr>
          <p:cNvSpPr/>
          <p:nvPr/>
        </p:nvSpPr>
        <p:spPr>
          <a:xfrm>
            <a:off x="4640114" y="871694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CCE6630-1076-47AF-A08E-42A6ADFD347B}"/>
              </a:ext>
            </a:extLst>
          </p:cNvPr>
          <p:cNvSpPr/>
          <p:nvPr/>
        </p:nvSpPr>
        <p:spPr>
          <a:xfrm>
            <a:off x="5389414" y="871694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6878E48-E2D8-40D1-88ED-7405F6D3336F}"/>
              </a:ext>
            </a:extLst>
          </p:cNvPr>
          <p:cNvSpPr/>
          <p:nvPr/>
        </p:nvSpPr>
        <p:spPr>
          <a:xfrm>
            <a:off x="6138714" y="874869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E6A3735-B962-4BB0-A86A-A089C3A9D7BA}"/>
              </a:ext>
            </a:extLst>
          </p:cNvPr>
          <p:cNvSpPr/>
          <p:nvPr/>
        </p:nvSpPr>
        <p:spPr>
          <a:xfrm>
            <a:off x="6888014" y="874869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8EFA943-F3C3-4F4B-824C-AC1B4AE06A43}"/>
              </a:ext>
            </a:extLst>
          </p:cNvPr>
          <p:cNvSpPr/>
          <p:nvPr/>
        </p:nvSpPr>
        <p:spPr>
          <a:xfrm>
            <a:off x="3129639" y="1723703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07F951A-AEC6-4509-BCC1-F327DF9F8B16}"/>
              </a:ext>
            </a:extLst>
          </p:cNvPr>
          <p:cNvSpPr/>
          <p:nvPr/>
        </p:nvSpPr>
        <p:spPr>
          <a:xfrm>
            <a:off x="3890814" y="1723703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1C28D2E-568F-4A88-A6F3-8FBCF8AFCAD1}"/>
              </a:ext>
            </a:extLst>
          </p:cNvPr>
          <p:cNvSpPr/>
          <p:nvPr/>
        </p:nvSpPr>
        <p:spPr>
          <a:xfrm>
            <a:off x="4647903" y="1723703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2CC88A6-F8A2-4FB3-BD27-23E1C8DB8E24}"/>
              </a:ext>
            </a:extLst>
          </p:cNvPr>
          <p:cNvSpPr/>
          <p:nvPr/>
        </p:nvSpPr>
        <p:spPr>
          <a:xfrm>
            <a:off x="5397203" y="1723703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A82D418-F788-42CC-977A-38A44F6FDEDF}"/>
              </a:ext>
            </a:extLst>
          </p:cNvPr>
          <p:cNvSpPr/>
          <p:nvPr/>
        </p:nvSpPr>
        <p:spPr>
          <a:xfrm>
            <a:off x="6146503" y="1726878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748C828-6350-4D9B-A712-FAC4E687518D}"/>
              </a:ext>
            </a:extLst>
          </p:cNvPr>
          <p:cNvSpPr/>
          <p:nvPr/>
        </p:nvSpPr>
        <p:spPr>
          <a:xfrm>
            <a:off x="6895803" y="1726878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0C684E6-899A-4814-B9D2-EF411252B7A9}"/>
              </a:ext>
            </a:extLst>
          </p:cNvPr>
          <p:cNvSpPr/>
          <p:nvPr/>
        </p:nvSpPr>
        <p:spPr>
          <a:xfrm>
            <a:off x="3141514" y="2574413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E23E4F8-0420-47F5-9FD6-F9DFB9D31258}"/>
              </a:ext>
            </a:extLst>
          </p:cNvPr>
          <p:cNvSpPr/>
          <p:nvPr/>
        </p:nvSpPr>
        <p:spPr>
          <a:xfrm>
            <a:off x="3890814" y="2574413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69A20A9-BA30-46B6-A401-FCDDDB1E95E2}"/>
              </a:ext>
            </a:extLst>
          </p:cNvPr>
          <p:cNvSpPr/>
          <p:nvPr/>
        </p:nvSpPr>
        <p:spPr>
          <a:xfrm>
            <a:off x="4647903" y="2574413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62CF457-862C-41FE-B9B6-99BCF3EA3E2E}"/>
              </a:ext>
            </a:extLst>
          </p:cNvPr>
          <p:cNvSpPr/>
          <p:nvPr/>
        </p:nvSpPr>
        <p:spPr>
          <a:xfrm>
            <a:off x="5397203" y="2574413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1B9C4E2-A636-4E9A-9BE9-9873B191643B}"/>
              </a:ext>
            </a:extLst>
          </p:cNvPr>
          <p:cNvSpPr/>
          <p:nvPr/>
        </p:nvSpPr>
        <p:spPr>
          <a:xfrm>
            <a:off x="6146503" y="2568063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218CB00-5F0A-4132-BB78-88F6F81BA410}"/>
              </a:ext>
            </a:extLst>
          </p:cNvPr>
          <p:cNvSpPr/>
          <p:nvPr/>
        </p:nvSpPr>
        <p:spPr>
          <a:xfrm>
            <a:off x="6895803" y="2568063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7D471B7-3F0D-4716-8B93-FEA55550D3E8}"/>
              </a:ext>
            </a:extLst>
          </p:cNvPr>
          <p:cNvSpPr/>
          <p:nvPr/>
        </p:nvSpPr>
        <p:spPr>
          <a:xfrm>
            <a:off x="2384318" y="2575819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65B252BF-36B3-42AE-9E12-1C5E9F926D2D}"/>
              </a:ext>
            </a:extLst>
          </p:cNvPr>
          <p:cNvSpPr/>
          <p:nvPr/>
        </p:nvSpPr>
        <p:spPr>
          <a:xfrm>
            <a:off x="7637314" y="1727636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BE22075-78EE-4743-AB36-AF38D2614F61}"/>
              </a:ext>
            </a:extLst>
          </p:cNvPr>
          <p:cNvSpPr/>
          <p:nvPr/>
        </p:nvSpPr>
        <p:spPr>
          <a:xfrm>
            <a:off x="1636247" y="3420542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1F04906-DD24-4986-9B2D-D8BD0EF3CD08}"/>
              </a:ext>
            </a:extLst>
          </p:cNvPr>
          <p:cNvSpPr/>
          <p:nvPr/>
        </p:nvSpPr>
        <p:spPr>
          <a:xfrm>
            <a:off x="2397422" y="3420542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000B06F-6BA1-48B5-9E82-5FA99AF97E42}"/>
              </a:ext>
            </a:extLst>
          </p:cNvPr>
          <p:cNvSpPr/>
          <p:nvPr/>
        </p:nvSpPr>
        <p:spPr>
          <a:xfrm>
            <a:off x="3154511" y="3420542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5D19356-83DB-4CEC-A691-52D341E0C9A7}"/>
              </a:ext>
            </a:extLst>
          </p:cNvPr>
          <p:cNvSpPr/>
          <p:nvPr/>
        </p:nvSpPr>
        <p:spPr>
          <a:xfrm>
            <a:off x="3903811" y="3420542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F74F0C6C-6A6A-49E5-944C-23ED150C1012}"/>
              </a:ext>
            </a:extLst>
          </p:cNvPr>
          <p:cNvSpPr/>
          <p:nvPr/>
        </p:nvSpPr>
        <p:spPr>
          <a:xfrm>
            <a:off x="4653111" y="3421367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DC41D0F3-6D65-4F2D-A279-7BB939AE48D6}"/>
              </a:ext>
            </a:extLst>
          </p:cNvPr>
          <p:cNvSpPr/>
          <p:nvPr/>
        </p:nvSpPr>
        <p:spPr>
          <a:xfrm>
            <a:off x="5411936" y="3421367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4D678A2-428C-4A5F-AB27-E38E26381B18}"/>
              </a:ext>
            </a:extLst>
          </p:cNvPr>
          <p:cNvSpPr/>
          <p:nvPr/>
        </p:nvSpPr>
        <p:spPr>
          <a:xfrm>
            <a:off x="876701" y="3421948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E7038C36-C5C8-4FCE-BE91-7395CE1C7596}"/>
              </a:ext>
            </a:extLst>
          </p:cNvPr>
          <p:cNvSpPr/>
          <p:nvPr/>
        </p:nvSpPr>
        <p:spPr>
          <a:xfrm>
            <a:off x="6143689" y="3420542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A187CB57-1E0C-4EC0-8B2F-EF60C5AFEFAB}"/>
              </a:ext>
            </a:extLst>
          </p:cNvPr>
          <p:cNvSpPr/>
          <p:nvPr/>
        </p:nvSpPr>
        <p:spPr>
          <a:xfrm>
            <a:off x="6892989" y="3420542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347EBEF-94C8-4DE3-A993-E80F8A2EBC26}"/>
              </a:ext>
            </a:extLst>
          </p:cNvPr>
          <p:cNvSpPr/>
          <p:nvPr/>
        </p:nvSpPr>
        <p:spPr>
          <a:xfrm>
            <a:off x="7642289" y="3421367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81597F1-D0DF-4C56-A9B5-0395B0A47C49}"/>
              </a:ext>
            </a:extLst>
          </p:cNvPr>
          <p:cNvSpPr/>
          <p:nvPr/>
        </p:nvSpPr>
        <p:spPr>
          <a:xfrm>
            <a:off x="8401114" y="3421367"/>
            <a:ext cx="749300" cy="828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985C0BC-346E-435D-A952-4337EB00B285}"/>
              </a:ext>
            </a:extLst>
          </p:cNvPr>
          <p:cNvSpPr/>
          <p:nvPr/>
        </p:nvSpPr>
        <p:spPr>
          <a:xfrm>
            <a:off x="-1" y="4319817"/>
            <a:ext cx="9143703" cy="24839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cap="all"/>
              <a:t>1. Nhà phú hộ mặc toàn lụa là và cái gì?</a:t>
            </a:r>
            <a:endParaRPr lang="vi-VN" sz="5400" b="1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506BD7A3-721B-4E74-B528-12D53B980661}"/>
              </a:ext>
            </a:extLst>
          </p:cNvPr>
          <p:cNvSpPr/>
          <p:nvPr/>
        </p:nvSpPr>
        <p:spPr>
          <a:xfrm>
            <a:off x="-1" y="4326608"/>
            <a:ext cx="9143703" cy="24839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cap="all"/>
              <a:t>2. Ở HỎA NGỤC NHÀ PHÚ HỘ BỊ LỬA THIÊU ĐỐT THẾ NÀO?</a:t>
            </a:r>
            <a:endParaRPr lang="vi-VN" sz="5400" b="1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251A71FB-1958-44DD-801C-28038F197E8B}"/>
              </a:ext>
            </a:extLst>
          </p:cNvPr>
          <p:cNvSpPr/>
          <p:nvPr/>
        </p:nvSpPr>
        <p:spPr>
          <a:xfrm>
            <a:off x="-1145" y="4303530"/>
            <a:ext cx="9143703" cy="24839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cap="all"/>
              <a:t>3. GIỮA THIÊN ĐÀNG VÀ HỎA NGỤC CÓ MỘT CÁI GÌ LỚN?</a:t>
            </a:r>
            <a:endParaRPr lang="vi-VN" sz="5400" b="1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430B54DE-F639-4EFE-BB5E-92176DEC99F5}"/>
              </a:ext>
            </a:extLst>
          </p:cNvPr>
          <p:cNvSpPr/>
          <p:nvPr/>
        </p:nvSpPr>
        <p:spPr>
          <a:xfrm>
            <a:off x="-2289" y="4311674"/>
            <a:ext cx="9143703" cy="24839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cap="all"/>
              <a:t>4. KHI CHẾT ANH LA-DA-RÔ ĐƯỢC ĐƯA VÀO LÒNG ÔNG NÀO?</a:t>
            </a:r>
            <a:endParaRPr lang="vi-VN" sz="5400" b="1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D961A72-0FF8-4CD2-9122-FB62BD2D0AAB}"/>
              </a:ext>
            </a:extLst>
          </p:cNvPr>
          <p:cNvSpPr/>
          <p:nvPr/>
        </p:nvSpPr>
        <p:spPr>
          <a:xfrm>
            <a:off x="6711" y="4310997"/>
            <a:ext cx="9143703" cy="24839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cap="all"/>
              <a:t>5. DƯỚI HỎA NGỤC, NHÀ PHÚ HỘ ĐÃ LÀM GÌ ĐỂ THẤY TỔ PHỤ ÁP-RA-HAM?</a:t>
            </a:r>
            <a:endParaRPr lang="vi-VN" sz="4800" b="1"/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4E4EE64B-6AC2-4226-A6A1-C33DA49EFA6F}"/>
              </a:ext>
            </a:extLst>
          </p:cNvPr>
          <p:cNvSpPr/>
          <p:nvPr/>
        </p:nvSpPr>
        <p:spPr>
          <a:xfrm>
            <a:off x="7262664" y="70532"/>
            <a:ext cx="1878750" cy="5458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/>
              <a:t>HÀNG DỌC</a:t>
            </a:r>
          </a:p>
        </p:txBody>
      </p:sp>
    </p:spTree>
    <p:extLst>
      <p:ext uri="{BB962C8B-B14F-4D97-AF65-F5344CB8AC3E}">
        <p14:creationId xmlns:p14="http://schemas.microsoft.com/office/powerpoint/2010/main" val="181722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3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5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1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0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3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2" grpId="0" animBg="1"/>
      <p:bldP spid="122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5E11-7312-47AE-B3B7-E336A0A9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A9A55-04B1-49FD-A771-EF65FB2A5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8948B7D-E4CF-42BC-8726-25F57F30A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15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D78ABE6-CC88-4B8F-98AD-A58F5CE44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5214"/>
              </p:ext>
            </p:extLst>
          </p:nvPr>
        </p:nvGraphicFramePr>
        <p:xfrm>
          <a:off x="0" y="0"/>
          <a:ext cx="9144003" cy="655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1273">
                  <a:extLst>
                    <a:ext uri="{9D8B030D-6E8A-4147-A177-3AD203B41FA5}">
                      <a16:colId xmlns:a16="http://schemas.microsoft.com/office/drawing/2014/main" val="338969255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180504813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35034356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80077038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3776655130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3212728140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470132966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797954921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140060832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783389480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237699921"/>
                    </a:ext>
                  </a:extLst>
                </a:gridCol>
              </a:tblGrid>
              <a:tr h="1310640"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M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7200" b="1"/>
                        <a:t>V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Ó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910791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7200" b="1"/>
                        <a:t>Ô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L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Ắ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797713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7200" b="1"/>
                        <a:t>C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Ẳ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50062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R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7200" b="1"/>
                        <a:t>Ả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020689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7200" b="1"/>
                        <a:t>M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Ắ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26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00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00850"/>
          </a:xfrm>
        </p:spPr>
        <p:txBody>
          <a:bodyPr>
            <a:noAutofit/>
          </a:bodyPr>
          <a:lstStyle/>
          <a:p>
            <a:pPr algn="just"/>
            <a:r>
              <a:rPr lang="vi-VN" sz="6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 có một người nghèo khó tên là La-da-rô, mụn nhọt đầy mình, nằm trước cổng ông nhà giàu, thèm được những thứ trên bàn ăn của ông ấy rớt xuống mà ăn cho no.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44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 thêm mấy con chó cứ đến liếm ghẻ chốc anh ta. Thế rồi người nghèo này chết, và được thiên thần đem vào lòng ông Áp-ra-ham. </a:t>
            </a:r>
            <a:endParaRPr lang="en-US" sz="6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75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nhà giàu cũng chết, và người ta đem chôn.</a:t>
            </a:r>
            <a:br>
              <a:rPr lang="vi-VN" sz="75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vi-VN" sz="75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"Dưới âm phủ, đang khi chịu cực hình, </a:t>
            </a:r>
            <a:endParaRPr lang="en-US" sz="7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ta ngước mắt lên, thấy tổ phụ Áp-ra-ham ở tận đàng xa, và thấy anh La-da-rô trong lòng tổ phụ.</a:t>
            </a:r>
            <a:endParaRPr lang="en-US" sz="7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6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"Lạy tổ phụ Áp-ra-ham, xin thương xót con, và sai anh La-da-rô nhúng đầu ngón tay vào nước, nhỏ trên lưỡi con cho mát; vì ở đây con bị lửa thiêu đốt khổ lắm!</a:t>
            </a:r>
            <a:endParaRPr lang="en-US" sz="6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8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6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Áp-ra-ham đáp: "Con ơi, hãy nhớ lại: suốt đời con, con đã nhận phần phước của con rồi; còn La-da-rô suốt một đời chịu toàn những bất hạnh. </a:t>
            </a:r>
            <a:endParaRPr lang="en-US" sz="6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6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Bây giờ, La-da-rô được an ủi nơi đây, còn con thì phải chịu khốn khổ. Hơn nữa, giữa chúng ta đây và các con đã có một vực thẳm lớn,</a:t>
            </a:r>
            <a:endParaRPr lang="en-US" sz="6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22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9843</TotalTime>
  <Words>849</Words>
  <Application>Microsoft Office PowerPoint</Application>
  <PresentationFormat>On-screen Show (4:3)</PresentationFormat>
  <Paragraphs>167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Khi ấy, Đức Giê-su nói với người Pha-ri-sêu dụ ngôn sau đây: “Có một ông nhà giàu kia, mặc toàn lụa là gấm vóc, ngày ngày yến tiệc linh đình.</vt:lpstr>
      <vt:lpstr>Lại có một người nghèo khó tên là La-da-rô, mụn nhọt đầy mình, nằm trước cổng ông nhà giàu, thèm được những thứ trên bàn ăn của ông ấy rớt xuống mà ăn cho no.</vt:lpstr>
      <vt:lpstr>Lại thêm mấy con chó cứ đến liếm ghẻ chốc anh ta. Thế rồi người nghèo này chết, và được thiên thần đem vào lòng ông Áp-ra-ham. </vt:lpstr>
      <vt:lpstr>Ông nhà giàu cũng chết, và người ta đem chôn. "Dưới âm phủ, đang khi chịu cực hình, </vt:lpstr>
      <vt:lpstr>ông ta ngước mắt lên, thấy tổ phụ Áp-ra-ham ở tận đàng xa, và thấy anh La-da-rô trong lòng tổ phụ.</vt:lpstr>
      <vt:lpstr>"Lạy tổ phụ Áp-ra-ham, xin thương xót con, và sai anh La-da-rô nhúng đầu ngón tay vào nước, nhỏ trên lưỡi con cho mát; vì ở đây con bị lửa thiêu đốt khổ lắm!</vt:lpstr>
      <vt:lpstr>Ông Áp-ra-ham đáp: "Con ơi, hãy nhớ lại: suốt đời con, con đã nhận phần phước của con rồi; còn La-da-rô suốt một đời chịu toàn những bất hạnh. </vt:lpstr>
      <vt:lpstr>Bây giờ, La-da-rô được an ủi nơi đây, còn con thì phải chịu khốn khổ. Hơn nữa, giữa chúng ta đây và các con đã có một vực thẳm lớn,</vt:lpstr>
      <vt:lpstr>đến nỗi bên này muốn qua bên các con cũng không được, mà bên đó có qua bên chúng ta đây cũng không được.</vt:lpstr>
      <vt:lpstr>"Ông nhà giàu nói: "Lạy tổ phụ, vậy thì con xin tổ phụ sai anh La-da-rô đến nhà cha con, vì con hiện còn năm người anh em nữa. </vt:lpstr>
      <vt:lpstr>Xin sai anh đến cảnh cáo họ, kẻo họ lại cũng sa vào chốn cực hình này! Ông Áp-ra-ham đáp: "Chúng đã có Mô-sê và các Ngôn Sứ, thì chúng cứ nghe lời các vị đó.</vt:lpstr>
      <vt:lpstr>Ông nhà giàu nói: "Thưa tổ phụ Áp-ra-ham, họ không chịu nghe đâu, nhưng nếu có người từ cõi chết đến với họ, thì họ sẽ ăn năn sám hối.</vt:lpstr>
      <vt:lpstr>Ông Áp-ra-ham đáp: "Mô-sê và các Ngôn Sứ mà họ còn chẳng chịu nghe, thì người chết có sống lại, họ cũng chẳng chịu tin."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 Thong</dc:creator>
  <cp:lastModifiedBy>Mr Tam Nguyen</cp:lastModifiedBy>
  <cp:revision>476</cp:revision>
  <dcterms:created xsi:type="dcterms:W3CDTF">2015-10-15T10:55:08Z</dcterms:created>
  <dcterms:modified xsi:type="dcterms:W3CDTF">2019-09-26T14:18:41Z</dcterms:modified>
</cp:coreProperties>
</file>