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11" r:id="rId2"/>
    <p:sldId id="314" r:id="rId3"/>
    <p:sldId id="315" r:id="rId4"/>
    <p:sldId id="332" r:id="rId5"/>
    <p:sldId id="408" r:id="rId6"/>
    <p:sldId id="581" r:id="rId7"/>
    <p:sldId id="616" r:id="rId8"/>
    <p:sldId id="645" r:id="rId9"/>
    <p:sldId id="646" r:id="rId10"/>
    <p:sldId id="647" r:id="rId11"/>
    <p:sldId id="648" r:id="rId12"/>
    <p:sldId id="670" r:id="rId13"/>
    <p:sldId id="671" r:id="rId14"/>
    <p:sldId id="672" r:id="rId15"/>
    <p:sldId id="673" r:id="rId16"/>
    <p:sldId id="328" r:id="rId17"/>
    <p:sldId id="405" r:id="rId18"/>
    <p:sldId id="365" r:id="rId19"/>
    <p:sldId id="354" r:id="rId20"/>
    <p:sldId id="524" r:id="rId21"/>
    <p:sldId id="566" r:id="rId22"/>
    <p:sldId id="256" r:id="rId23"/>
    <p:sldId id="668" r:id="rId24"/>
    <p:sldId id="669" r:id="rId25"/>
    <p:sldId id="6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9" autoAdjust="0"/>
    <p:restoredTop sz="94660"/>
  </p:normalViewPr>
  <p:slideViewPr>
    <p:cSldViewPr snapToGrid="0">
      <p:cViewPr>
        <p:scale>
          <a:sx n="50" d="100"/>
          <a:sy n="50" d="100"/>
        </p:scale>
        <p:origin x="1050" y="7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E43F858A-4DF1-43B0-94CA-09E074081258}"/>
    <pc:docChg chg="undo custSel delSld modSld sldOrd">
      <pc:chgData name="Mr Tam Nguyen" userId="53846575c6d7c6f1" providerId="LiveId" clId="{E43F858A-4DF1-43B0-94CA-09E074081258}" dt="2019-09-20T15:52:49.586" v="596" actId="207"/>
      <pc:docMkLst>
        <pc:docMk/>
      </pc:docMkLst>
      <pc:sldChg chg="modSp">
        <pc:chgData name="Mr Tam Nguyen" userId="53846575c6d7c6f1" providerId="LiveId" clId="{E43F858A-4DF1-43B0-94CA-09E074081258}" dt="2019-09-20T14:51:45.907" v="2" actId="404"/>
        <pc:sldMkLst>
          <pc:docMk/>
          <pc:sldMk cId="3079759574" sldId="315"/>
        </pc:sldMkLst>
        <pc:spChg chg="mod">
          <ac:chgData name="Mr Tam Nguyen" userId="53846575c6d7c6f1" providerId="LiveId" clId="{E43F858A-4DF1-43B0-94CA-09E074081258}" dt="2019-09-20T14:51:45.907" v="2" actId="404"/>
          <ac:spMkLst>
            <pc:docMk/>
            <pc:sldMk cId="3079759574" sldId="315"/>
            <ac:spMk id="2" creationId="{00000000-0000-0000-0000-000000000000}"/>
          </ac:spMkLst>
        </pc:spChg>
      </pc:sldChg>
      <pc:sldChg chg="modSp">
        <pc:chgData name="Mr Tam Nguyen" userId="53846575c6d7c6f1" providerId="LiveId" clId="{E43F858A-4DF1-43B0-94CA-09E074081258}" dt="2019-09-20T14:52:11.935" v="5" actId="255"/>
        <pc:sldMkLst>
          <pc:docMk/>
          <pc:sldMk cId="234143138" sldId="332"/>
        </pc:sldMkLst>
        <pc:spChg chg="mod">
          <ac:chgData name="Mr Tam Nguyen" userId="53846575c6d7c6f1" providerId="LiveId" clId="{E43F858A-4DF1-43B0-94CA-09E074081258}" dt="2019-09-20T14:52:11.935" v="5" actId="255"/>
          <ac:spMkLst>
            <pc:docMk/>
            <pc:sldMk cId="234143138" sldId="332"/>
            <ac:spMk id="2" creationId="{00000000-0000-0000-0000-000000000000}"/>
          </ac:spMkLst>
        </pc:spChg>
      </pc:sldChg>
      <pc:sldChg chg="modSp ord">
        <pc:chgData name="Mr Tam Nguyen" userId="53846575c6d7c6f1" providerId="LiveId" clId="{E43F858A-4DF1-43B0-94CA-09E074081258}" dt="2019-09-20T15:02:30.410" v="119"/>
        <pc:sldMkLst>
          <pc:docMk/>
          <pc:sldMk cId="2776397786" sldId="354"/>
        </pc:sldMkLst>
        <pc:spChg chg="mod">
          <ac:chgData name="Mr Tam Nguyen" userId="53846575c6d7c6f1" providerId="LiveId" clId="{E43F858A-4DF1-43B0-94CA-09E074081258}" dt="2019-09-20T15:01:29.680" v="108" actId="403"/>
          <ac:spMkLst>
            <pc:docMk/>
            <pc:sldMk cId="2776397786" sldId="354"/>
            <ac:spMk id="4" creationId="{00000000-0000-0000-0000-000000000000}"/>
          </ac:spMkLst>
        </pc:spChg>
        <pc:spChg chg="mod">
          <ac:chgData name="Mr Tam Nguyen" userId="53846575c6d7c6f1" providerId="LiveId" clId="{E43F858A-4DF1-43B0-94CA-09E074081258}" dt="2019-09-20T15:02:23.612" v="118" actId="403"/>
          <ac:spMkLst>
            <pc:docMk/>
            <pc:sldMk cId="2776397786" sldId="354"/>
            <ac:spMk id="8" creationId="{00000000-0000-0000-0000-000000000000}"/>
          </ac:spMkLst>
        </pc:spChg>
        <pc:spChg chg="mod">
          <ac:chgData name="Mr Tam Nguyen" userId="53846575c6d7c6f1" providerId="LiveId" clId="{E43F858A-4DF1-43B0-94CA-09E074081258}" dt="2019-09-20T15:02:15.077" v="114" actId="1076"/>
          <ac:spMkLst>
            <pc:docMk/>
            <pc:sldMk cId="2776397786" sldId="354"/>
            <ac:spMk id="33" creationId="{00000000-0000-0000-0000-000000000000}"/>
          </ac:spMkLst>
        </pc:spChg>
        <pc:spChg chg="mod">
          <ac:chgData name="Mr Tam Nguyen" userId="53846575c6d7c6f1" providerId="LiveId" clId="{E43F858A-4DF1-43B0-94CA-09E074081258}" dt="2019-09-20T15:02:30.410" v="119"/>
          <ac:spMkLst>
            <pc:docMk/>
            <pc:sldMk cId="2776397786" sldId="354"/>
            <ac:spMk id="39" creationId="{00000000-0000-0000-0000-000000000000}"/>
          </ac:spMkLst>
        </pc:spChg>
        <pc:spChg chg="mod">
          <ac:chgData name="Mr Tam Nguyen" userId="53846575c6d7c6f1" providerId="LiveId" clId="{E43F858A-4DF1-43B0-94CA-09E074081258}" dt="2019-09-20T15:01:54.959" v="110" actId="403"/>
          <ac:spMkLst>
            <pc:docMk/>
            <pc:sldMk cId="2776397786" sldId="354"/>
            <ac:spMk id="42" creationId="{00000000-0000-0000-0000-000000000000}"/>
          </ac:spMkLst>
        </pc:spChg>
        <pc:spChg chg="mod">
          <ac:chgData name="Mr Tam Nguyen" userId="53846575c6d7c6f1" providerId="LiveId" clId="{E43F858A-4DF1-43B0-94CA-09E074081258}" dt="2019-09-20T15:02:09.256" v="113"/>
          <ac:spMkLst>
            <pc:docMk/>
            <pc:sldMk cId="2776397786" sldId="354"/>
            <ac:spMk id="45" creationId="{00000000-0000-0000-0000-000000000000}"/>
          </ac:spMkLst>
        </pc:spChg>
      </pc:sldChg>
      <pc:sldChg chg="modSp">
        <pc:chgData name="Mr Tam Nguyen" userId="53846575c6d7c6f1" providerId="LiveId" clId="{E43F858A-4DF1-43B0-94CA-09E074081258}" dt="2019-09-20T15:01:08.468" v="105" actId="1076"/>
        <pc:sldMkLst>
          <pc:docMk/>
          <pc:sldMk cId="2464980806" sldId="365"/>
        </pc:sldMkLst>
        <pc:spChg chg="mod">
          <ac:chgData name="Mr Tam Nguyen" userId="53846575c6d7c6f1" providerId="LiveId" clId="{E43F858A-4DF1-43B0-94CA-09E074081258}" dt="2019-09-20T15:00:27.040" v="96" actId="403"/>
          <ac:spMkLst>
            <pc:docMk/>
            <pc:sldMk cId="2464980806" sldId="365"/>
            <ac:spMk id="4" creationId="{00000000-0000-0000-0000-000000000000}"/>
          </ac:spMkLst>
        </pc:spChg>
        <pc:spChg chg="mod">
          <ac:chgData name="Mr Tam Nguyen" userId="53846575c6d7c6f1" providerId="LiveId" clId="{E43F858A-4DF1-43B0-94CA-09E074081258}" dt="2019-09-20T15:00:36.110" v="97"/>
          <ac:spMkLst>
            <pc:docMk/>
            <pc:sldMk cId="2464980806" sldId="365"/>
            <ac:spMk id="8" creationId="{00000000-0000-0000-0000-000000000000}"/>
          </ac:spMkLst>
        </pc:spChg>
        <pc:spChg chg="mod">
          <ac:chgData name="Mr Tam Nguyen" userId="53846575c6d7c6f1" providerId="LiveId" clId="{E43F858A-4DF1-43B0-94CA-09E074081258}" dt="2019-09-20T15:01:08.468" v="105" actId="1076"/>
          <ac:spMkLst>
            <pc:docMk/>
            <pc:sldMk cId="2464980806" sldId="365"/>
            <ac:spMk id="33" creationId="{00000000-0000-0000-0000-000000000000}"/>
          </ac:spMkLst>
        </pc:spChg>
        <pc:spChg chg="mod">
          <ac:chgData name="Mr Tam Nguyen" userId="53846575c6d7c6f1" providerId="LiveId" clId="{E43F858A-4DF1-43B0-94CA-09E074081258}" dt="2019-09-20T15:00:42.915" v="98"/>
          <ac:spMkLst>
            <pc:docMk/>
            <pc:sldMk cId="2464980806" sldId="365"/>
            <ac:spMk id="39" creationId="{00000000-0000-0000-0000-000000000000}"/>
          </ac:spMkLst>
        </pc:spChg>
        <pc:spChg chg="mod">
          <ac:chgData name="Mr Tam Nguyen" userId="53846575c6d7c6f1" providerId="LiveId" clId="{E43F858A-4DF1-43B0-94CA-09E074081258}" dt="2019-09-20T15:00:50.240" v="99"/>
          <ac:spMkLst>
            <pc:docMk/>
            <pc:sldMk cId="2464980806" sldId="365"/>
            <ac:spMk id="42" creationId="{00000000-0000-0000-0000-000000000000}"/>
          </ac:spMkLst>
        </pc:spChg>
        <pc:spChg chg="mod">
          <ac:chgData name="Mr Tam Nguyen" userId="53846575c6d7c6f1" providerId="LiveId" clId="{E43F858A-4DF1-43B0-94CA-09E074081258}" dt="2019-09-20T15:01:01.040" v="102"/>
          <ac:spMkLst>
            <pc:docMk/>
            <pc:sldMk cId="2464980806" sldId="365"/>
            <ac:spMk id="45" creationId="{00000000-0000-0000-0000-000000000000}"/>
          </ac:spMkLst>
        </pc:spChg>
        <pc:grpChg chg="mod">
          <ac:chgData name="Mr Tam Nguyen" userId="53846575c6d7c6f1" providerId="LiveId" clId="{E43F858A-4DF1-43B0-94CA-09E074081258}" dt="2019-09-20T14:59:40.571" v="87" actId="1076"/>
          <ac:grpSpMkLst>
            <pc:docMk/>
            <pc:sldMk cId="2464980806" sldId="365"/>
            <ac:grpSpMk id="3" creationId="{00000000-0000-0000-0000-000000000000}"/>
          </ac:grpSpMkLst>
        </pc:grpChg>
        <pc:grpChg chg="mod">
          <ac:chgData name="Mr Tam Nguyen" userId="53846575c6d7c6f1" providerId="LiveId" clId="{E43F858A-4DF1-43B0-94CA-09E074081258}" dt="2019-09-20T15:01:03.240" v="104" actId="1076"/>
          <ac:grpSpMkLst>
            <pc:docMk/>
            <pc:sldMk cId="2464980806" sldId="365"/>
            <ac:grpSpMk id="9" creationId="{00000000-0000-0000-0000-000000000000}"/>
          </ac:grpSpMkLst>
        </pc:grpChg>
      </pc:sldChg>
      <pc:sldChg chg="modSp ord">
        <pc:chgData name="Mr Tam Nguyen" userId="53846575c6d7c6f1" providerId="LiveId" clId="{E43F858A-4DF1-43B0-94CA-09E074081258}" dt="2019-09-20T15:00:11.362" v="93" actId="1076"/>
        <pc:sldMkLst>
          <pc:docMk/>
          <pc:sldMk cId="533912419" sldId="405"/>
        </pc:sldMkLst>
        <pc:spChg chg="mod">
          <ac:chgData name="Mr Tam Nguyen" userId="53846575c6d7c6f1" providerId="LiveId" clId="{E43F858A-4DF1-43B0-94CA-09E074081258}" dt="2019-09-20T14:59:09.010" v="84" actId="403"/>
          <ac:spMkLst>
            <pc:docMk/>
            <pc:sldMk cId="533912419" sldId="405"/>
            <ac:spMk id="4" creationId="{00000000-0000-0000-0000-000000000000}"/>
          </ac:spMkLst>
        </pc:spChg>
        <pc:spChg chg="mod">
          <ac:chgData name="Mr Tam Nguyen" userId="53846575c6d7c6f1" providerId="LiveId" clId="{E43F858A-4DF1-43B0-94CA-09E074081258}" dt="2019-09-20T14:59:33.446" v="85"/>
          <ac:spMkLst>
            <pc:docMk/>
            <pc:sldMk cId="533912419" sldId="405"/>
            <ac:spMk id="8" creationId="{00000000-0000-0000-0000-000000000000}"/>
          </ac:spMkLst>
        </pc:spChg>
        <pc:spChg chg="mod">
          <ac:chgData name="Mr Tam Nguyen" userId="53846575c6d7c6f1" providerId="LiveId" clId="{E43F858A-4DF1-43B0-94CA-09E074081258}" dt="2019-09-20T15:00:11.362" v="93" actId="1076"/>
          <ac:spMkLst>
            <pc:docMk/>
            <pc:sldMk cId="533912419" sldId="405"/>
            <ac:spMk id="33" creationId="{00000000-0000-0000-0000-000000000000}"/>
          </ac:spMkLst>
        </pc:spChg>
        <pc:spChg chg="mod">
          <ac:chgData name="Mr Tam Nguyen" userId="53846575c6d7c6f1" providerId="LiveId" clId="{E43F858A-4DF1-43B0-94CA-09E074081258}" dt="2019-09-20T14:59:46.221" v="88"/>
          <ac:spMkLst>
            <pc:docMk/>
            <pc:sldMk cId="533912419" sldId="405"/>
            <ac:spMk id="39" creationId="{00000000-0000-0000-0000-000000000000}"/>
          </ac:spMkLst>
        </pc:spChg>
        <pc:spChg chg="mod">
          <ac:chgData name="Mr Tam Nguyen" userId="53846575c6d7c6f1" providerId="LiveId" clId="{E43F858A-4DF1-43B0-94CA-09E074081258}" dt="2019-09-20T15:00:05.897" v="92"/>
          <ac:spMkLst>
            <pc:docMk/>
            <pc:sldMk cId="533912419" sldId="405"/>
            <ac:spMk id="42" creationId="{00000000-0000-0000-0000-000000000000}"/>
          </ac:spMkLst>
        </pc:spChg>
        <pc:spChg chg="mod">
          <ac:chgData name="Mr Tam Nguyen" userId="53846575c6d7c6f1" providerId="LiveId" clId="{E43F858A-4DF1-43B0-94CA-09E074081258}" dt="2019-09-20T14:59:54.199" v="89"/>
          <ac:spMkLst>
            <pc:docMk/>
            <pc:sldMk cId="533912419" sldId="405"/>
            <ac:spMk id="45" creationId="{00000000-0000-0000-0000-000000000000}"/>
          </ac:spMkLst>
        </pc:spChg>
      </pc:sldChg>
      <pc:sldChg chg="modSp">
        <pc:chgData name="Mr Tam Nguyen" userId="53846575c6d7c6f1" providerId="LiveId" clId="{E43F858A-4DF1-43B0-94CA-09E074081258}" dt="2019-09-20T14:52:23.697" v="6"/>
        <pc:sldMkLst>
          <pc:docMk/>
          <pc:sldMk cId="3029824585" sldId="408"/>
        </pc:sldMkLst>
        <pc:spChg chg="mod">
          <ac:chgData name="Mr Tam Nguyen" userId="53846575c6d7c6f1" providerId="LiveId" clId="{E43F858A-4DF1-43B0-94CA-09E074081258}" dt="2019-09-20T14:52:23.697" v="6"/>
          <ac:spMkLst>
            <pc:docMk/>
            <pc:sldMk cId="3029824585" sldId="408"/>
            <ac:spMk id="2" creationId="{00000000-0000-0000-0000-000000000000}"/>
          </ac:spMkLst>
        </pc:spChg>
      </pc:sldChg>
      <pc:sldChg chg="modSp">
        <pc:chgData name="Mr Tam Nguyen" userId="53846575c6d7c6f1" providerId="LiveId" clId="{E43F858A-4DF1-43B0-94CA-09E074081258}" dt="2019-09-20T15:03:42.384" v="131"/>
        <pc:sldMkLst>
          <pc:docMk/>
          <pc:sldMk cId="4072139667" sldId="524"/>
        </pc:sldMkLst>
        <pc:spChg chg="mod">
          <ac:chgData name="Mr Tam Nguyen" userId="53846575c6d7c6f1" providerId="LiveId" clId="{E43F858A-4DF1-43B0-94CA-09E074081258}" dt="2019-09-20T15:02:45.985" v="121" actId="404"/>
          <ac:spMkLst>
            <pc:docMk/>
            <pc:sldMk cId="4072139667" sldId="524"/>
            <ac:spMk id="4" creationId="{00000000-0000-0000-0000-000000000000}"/>
          </ac:spMkLst>
        </pc:spChg>
        <pc:spChg chg="mod">
          <ac:chgData name="Mr Tam Nguyen" userId="53846575c6d7c6f1" providerId="LiveId" clId="{E43F858A-4DF1-43B0-94CA-09E074081258}" dt="2019-09-20T15:03:28.007" v="129"/>
          <ac:spMkLst>
            <pc:docMk/>
            <pc:sldMk cId="4072139667" sldId="524"/>
            <ac:spMk id="8" creationId="{00000000-0000-0000-0000-000000000000}"/>
          </ac:spMkLst>
        </pc:spChg>
        <pc:spChg chg="mod">
          <ac:chgData name="Mr Tam Nguyen" userId="53846575c6d7c6f1" providerId="LiveId" clId="{E43F858A-4DF1-43B0-94CA-09E074081258}" dt="2019-09-20T15:03:07.514" v="125" actId="1076"/>
          <ac:spMkLst>
            <pc:docMk/>
            <pc:sldMk cId="4072139667" sldId="524"/>
            <ac:spMk id="33" creationId="{00000000-0000-0000-0000-000000000000}"/>
          </ac:spMkLst>
        </pc:spChg>
        <pc:spChg chg="mod">
          <ac:chgData name="Mr Tam Nguyen" userId="53846575c6d7c6f1" providerId="LiveId" clId="{E43F858A-4DF1-43B0-94CA-09E074081258}" dt="2019-09-20T15:02:59.966" v="124"/>
          <ac:spMkLst>
            <pc:docMk/>
            <pc:sldMk cId="4072139667" sldId="524"/>
            <ac:spMk id="39" creationId="{00000000-0000-0000-0000-000000000000}"/>
          </ac:spMkLst>
        </pc:spChg>
        <pc:spChg chg="mod">
          <ac:chgData name="Mr Tam Nguyen" userId="53846575c6d7c6f1" providerId="LiveId" clId="{E43F858A-4DF1-43B0-94CA-09E074081258}" dt="2019-09-20T15:03:36.273" v="130"/>
          <ac:spMkLst>
            <pc:docMk/>
            <pc:sldMk cId="4072139667" sldId="524"/>
            <ac:spMk id="42" creationId="{00000000-0000-0000-0000-000000000000}"/>
          </ac:spMkLst>
        </pc:spChg>
        <pc:spChg chg="mod">
          <ac:chgData name="Mr Tam Nguyen" userId="53846575c6d7c6f1" providerId="LiveId" clId="{E43F858A-4DF1-43B0-94CA-09E074081258}" dt="2019-09-20T15:03:42.384" v="131"/>
          <ac:spMkLst>
            <pc:docMk/>
            <pc:sldMk cId="4072139667" sldId="524"/>
            <ac:spMk id="45" creationId="{00000000-0000-0000-0000-000000000000}"/>
          </ac:spMkLst>
        </pc:spChg>
      </pc:sldChg>
      <pc:sldChg chg="modSp">
        <pc:chgData name="Mr Tam Nguyen" userId="53846575c6d7c6f1" providerId="LiveId" clId="{E43F858A-4DF1-43B0-94CA-09E074081258}" dt="2019-09-20T15:05:54.679" v="146"/>
        <pc:sldMkLst>
          <pc:docMk/>
          <pc:sldMk cId="2168405258" sldId="566"/>
        </pc:sldMkLst>
        <pc:spChg chg="mod">
          <ac:chgData name="Mr Tam Nguyen" userId="53846575c6d7c6f1" providerId="LiveId" clId="{E43F858A-4DF1-43B0-94CA-09E074081258}" dt="2019-09-20T15:05:05.620" v="139" actId="207"/>
          <ac:spMkLst>
            <pc:docMk/>
            <pc:sldMk cId="2168405258" sldId="566"/>
            <ac:spMk id="4" creationId="{00000000-0000-0000-0000-000000000000}"/>
          </ac:spMkLst>
        </pc:spChg>
        <pc:spChg chg="mod">
          <ac:chgData name="Mr Tam Nguyen" userId="53846575c6d7c6f1" providerId="LiveId" clId="{E43F858A-4DF1-43B0-94CA-09E074081258}" dt="2019-09-20T15:05:48.484" v="145"/>
          <ac:spMkLst>
            <pc:docMk/>
            <pc:sldMk cId="2168405258" sldId="566"/>
            <ac:spMk id="8" creationId="{00000000-0000-0000-0000-000000000000}"/>
          </ac:spMkLst>
        </pc:spChg>
        <pc:spChg chg="mod">
          <ac:chgData name="Mr Tam Nguyen" userId="53846575c6d7c6f1" providerId="LiveId" clId="{E43F858A-4DF1-43B0-94CA-09E074081258}" dt="2019-09-20T15:05:40.057" v="144" actId="20577"/>
          <ac:spMkLst>
            <pc:docMk/>
            <pc:sldMk cId="2168405258" sldId="566"/>
            <ac:spMk id="19" creationId="{00000000-0000-0000-0000-000000000000}"/>
          </ac:spMkLst>
        </pc:spChg>
        <pc:spChg chg="mod">
          <ac:chgData name="Mr Tam Nguyen" userId="53846575c6d7c6f1" providerId="LiveId" clId="{E43F858A-4DF1-43B0-94CA-09E074081258}" dt="2019-09-20T15:05:36.926" v="143" actId="1076"/>
          <ac:spMkLst>
            <pc:docMk/>
            <pc:sldMk cId="2168405258" sldId="566"/>
            <ac:spMk id="33" creationId="{00000000-0000-0000-0000-000000000000}"/>
          </ac:spMkLst>
        </pc:spChg>
        <pc:spChg chg="mod">
          <ac:chgData name="Mr Tam Nguyen" userId="53846575c6d7c6f1" providerId="LiveId" clId="{E43F858A-4DF1-43B0-94CA-09E074081258}" dt="2019-09-20T15:05:23.131" v="141"/>
          <ac:spMkLst>
            <pc:docMk/>
            <pc:sldMk cId="2168405258" sldId="566"/>
            <ac:spMk id="39" creationId="{00000000-0000-0000-0000-000000000000}"/>
          </ac:spMkLst>
        </pc:spChg>
        <pc:spChg chg="mod">
          <ac:chgData name="Mr Tam Nguyen" userId="53846575c6d7c6f1" providerId="LiveId" clId="{E43F858A-4DF1-43B0-94CA-09E074081258}" dt="2019-09-20T15:05:15.872" v="140"/>
          <ac:spMkLst>
            <pc:docMk/>
            <pc:sldMk cId="2168405258" sldId="566"/>
            <ac:spMk id="42" creationId="{00000000-0000-0000-0000-000000000000}"/>
          </ac:spMkLst>
        </pc:spChg>
        <pc:spChg chg="mod">
          <ac:chgData name="Mr Tam Nguyen" userId="53846575c6d7c6f1" providerId="LiveId" clId="{E43F858A-4DF1-43B0-94CA-09E074081258}" dt="2019-09-20T15:05:54.679" v="146"/>
          <ac:spMkLst>
            <pc:docMk/>
            <pc:sldMk cId="2168405258" sldId="566"/>
            <ac:spMk id="45" creationId="{00000000-0000-0000-0000-000000000000}"/>
          </ac:spMkLst>
        </pc:spChg>
      </pc:sldChg>
      <pc:sldChg chg="modSp">
        <pc:chgData name="Mr Tam Nguyen" userId="53846575c6d7c6f1" providerId="LiveId" clId="{E43F858A-4DF1-43B0-94CA-09E074081258}" dt="2019-09-20T14:52:57.339" v="11" actId="255"/>
        <pc:sldMkLst>
          <pc:docMk/>
          <pc:sldMk cId="35116916" sldId="581"/>
        </pc:sldMkLst>
        <pc:spChg chg="mod">
          <ac:chgData name="Mr Tam Nguyen" userId="53846575c6d7c6f1" providerId="LiveId" clId="{E43F858A-4DF1-43B0-94CA-09E074081258}" dt="2019-09-20T14:52:57.339" v="11" actId="255"/>
          <ac:spMkLst>
            <pc:docMk/>
            <pc:sldMk cId="35116916" sldId="581"/>
            <ac:spMk id="2" creationId="{00000000-0000-0000-0000-000000000000}"/>
          </ac:spMkLst>
        </pc:spChg>
      </pc:sldChg>
      <pc:sldChg chg="modSp">
        <pc:chgData name="Mr Tam Nguyen" userId="53846575c6d7c6f1" providerId="LiveId" clId="{E43F858A-4DF1-43B0-94CA-09E074081258}" dt="2019-09-20T14:53:26.571" v="17" actId="255"/>
        <pc:sldMkLst>
          <pc:docMk/>
          <pc:sldMk cId="664086956" sldId="616"/>
        </pc:sldMkLst>
        <pc:spChg chg="mod">
          <ac:chgData name="Mr Tam Nguyen" userId="53846575c6d7c6f1" providerId="LiveId" clId="{E43F858A-4DF1-43B0-94CA-09E074081258}" dt="2019-09-20T14:53:26.571" v="17" actId="255"/>
          <ac:spMkLst>
            <pc:docMk/>
            <pc:sldMk cId="664086956" sldId="616"/>
            <ac:spMk id="2" creationId="{00000000-0000-0000-0000-000000000000}"/>
          </ac:spMkLst>
        </pc:spChg>
      </pc:sldChg>
      <pc:sldChg chg="modSp">
        <pc:chgData name="Mr Tam Nguyen" userId="53846575c6d7c6f1" providerId="LiveId" clId="{E43F858A-4DF1-43B0-94CA-09E074081258}" dt="2019-09-20T14:54:10.200" v="32" actId="255"/>
        <pc:sldMkLst>
          <pc:docMk/>
          <pc:sldMk cId="2262660087" sldId="645"/>
        </pc:sldMkLst>
        <pc:spChg chg="mod">
          <ac:chgData name="Mr Tam Nguyen" userId="53846575c6d7c6f1" providerId="LiveId" clId="{E43F858A-4DF1-43B0-94CA-09E074081258}" dt="2019-09-20T14:54:10.200" v="32" actId="255"/>
          <ac:spMkLst>
            <pc:docMk/>
            <pc:sldMk cId="2262660087" sldId="645"/>
            <ac:spMk id="2" creationId="{00000000-0000-0000-0000-000000000000}"/>
          </ac:spMkLst>
        </pc:spChg>
      </pc:sldChg>
      <pc:sldChg chg="modSp">
        <pc:chgData name="Mr Tam Nguyen" userId="53846575c6d7c6f1" providerId="LiveId" clId="{E43F858A-4DF1-43B0-94CA-09E074081258}" dt="2019-09-20T14:54:30.778" v="34" actId="403"/>
        <pc:sldMkLst>
          <pc:docMk/>
          <pc:sldMk cId="1657722788" sldId="646"/>
        </pc:sldMkLst>
        <pc:spChg chg="mod">
          <ac:chgData name="Mr Tam Nguyen" userId="53846575c6d7c6f1" providerId="LiveId" clId="{E43F858A-4DF1-43B0-94CA-09E074081258}" dt="2019-09-20T14:54:30.778" v="34" actId="403"/>
          <ac:spMkLst>
            <pc:docMk/>
            <pc:sldMk cId="1657722788" sldId="646"/>
            <ac:spMk id="2" creationId="{00000000-0000-0000-0000-000000000000}"/>
          </ac:spMkLst>
        </pc:spChg>
      </pc:sldChg>
      <pc:sldChg chg="modSp">
        <pc:chgData name="Mr Tam Nguyen" userId="53846575c6d7c6f1" providerId="LiveId" clId="{E43F858A-4DF1-43B0-94CA-09E074081258}" dt="2019-09-20T14:54:51.773" v="37" actId="255"/>
        <pc:sldMkLst>
          <pc:docMk/>
          <pc:sldMk cId="704959204" sldId="647"/>
        </pc:sldMkLst>
        <pc:spChg chg="mod">
          <ac:chgData name="Mr Tam Nguyen" userId="53846575c6d7c6f1" providerId="LiveId" clId="{E43F858A-4DF1-43B0-94CA-09E074081258}" dt="2019-09-20T14:54:51.773" v="37" actId="255"/>
          <ac:spMkLst>
            <pc:docMk/>
            <pc:sldMk cId="704959204" sldId="647"/>
            <ac:spMk id="2" creationId="{00000000-0000-0000-0000-000000000000}"/>
          </ac:spMkLst>
        </pc:spChg>
      </pc:sldChg>
      <pc:sldChg chg="modSp">
        <pc:chgData name="Mr Tam Nguyen" userId="53846575c6d7c6f1" providerId="LiveId" clId="{E43F858A-4DF1-43B0-94CA-09E074081258}" dt="2019-09-20T14:55:06.989" v="39" actId="403"/>
        <pc:sldMkLst>
          <pc:docMk/>
          <pc:sldMk cId="842332768" sldId="648"/>
        </pc:sldMkLst>
        <pc:spChg chg="mod">
          <ac:chgData name="Mr Tam Nguyen" userId="53846575c6d7c6f1" providerId="LiveId" clId="{E43F858A-4DF1-43B0-94CA-09E074081258}" dt="2019-09-20T14:55:06.989" v="39" actId="403"/>
          <ac:spMkLst>
            <pc:docMk/>
            <pc:sldMk cId="842332768" sldId="648"/>
            <ac:spMk id="2" creationId="{00000000-0000-0000-0000-000000000000}"/>
          </ac:spMkLst>
        </pc:spChg>
      </pc:sldChg>
      <pc:sldChg chg="addSp delSp modSp">
        <pc:chgData name="Mr Tam Nguyen" userId="53846575c6d7c6f1" providerId="LiveId" clId="{E43F858A-4DF1-43B0-94CA-09E074081258}" dt="2019-09-20T15:52:49.586" v="596" actId="207"/>
        <pc:sldMkLst>
          <pc:docMk/>
          <pc:sldMk cId="2544005534" sldId="667"/>
        </pc:sldMkLst>
        <pc:graphicFrameChg chg="del">
          <ac:chgData name="Mr Tam Nguyen" userId="53846575c6d7c6f1" providerId="LiveId" clId="{E43F858A-4DF1-43B0-94CA-09E074081258}" dt="2019-09-20T15:52:13.240" v="580" actId="478"/>
          <ac:graphicFrameMkLst>
            <pc:docMk/>
            <pc:sldMk cId="2544005534" sldId="667"/>
            <ac:graphicFrameMk id="3" creationId="{A4BF4D7A-27FB-4643-B4DF-7BE779B44023}"/>
          </ac:graphicFrameMkLst>
        </pc:graphicFrameChg>
        <pc:graphicFrameChg chg="add mod modGraphic">
          <ac:chgData name="Mr Tam Nguyen" userId="53846575c6d7c6f1" providerId="LiveId" clId="{E43F858A-4DF1-43B0-94CA-09E074081258}" dt="2019-09-20T15:52:49.586" v="596" actId="207"/>
          <ac:graphicFrameMkLst>
            <pc:docMk/>
            <pc:sldMk cId="2544005534" sldId="667"/>
            <ac:graphicFrameMk id="4" creationId="{1168E8A6-0076-44ED-825D-C668D71E8B32}"/>
          </ac:graphicFrameMkLst>
        </pc:graphicFrameChg>
      </pc:sldChg>
      <pc:sldChg chg="addSp delSp modSp addAnim delAnim modAnim">
        <pc:chgData name="Mr Tam Nguyen" userId="53846575c6d7c6f1" providerId="LiveId" clId="{E43F858A-4DF1-43B0-94CA-09E074081258}" dt="2019-09-20T15:50:09.162" v="576"/>
        <pc:sldMkLst>
          <pc:docMk/>
          <pc:sldMk cId="1817226621" sldId="668"/>
        </pc:sldMkLst>
        <pc:spChg chg="add del mod">
          <ac:chgData name="Mr Tam Nguyen" userId="53846575c6d7c6f1" providerId="LiveId" clId="{E43F858A-4DF1-43B0-94CA-09E074081258}" dt="2019-09-20T15:19:47.334" v="286" actId="478"/>
          <ac:spMkLst>
            <pc:docMk/>
            <pc:sldMk cId="1817226621" sldId="668"/>
            <ac:spMk id="2" creationId="{AD97DDC7-5808-4C7C-B127-F840DE1279D7}"/>
          </ac:spMkLst>
        </pc:spChg>
        <pc:spChg chg="add mod">
          <ac:chgData name="Mr Tam Nguyen" userId="53846575c6d7c6f1" providerId="LiveId" clId="{E43F858A-4DF1-43B0-94CA-09E074081258}" dt="2019-09-20T15:21:41.691" v="308" actId="1076"/>
          <ac:spMkLst>
            <pc:docMk/>
            <pc:sldMk cId="1817226621" sldId="668"/>
            <ac:spMk id="3" creationId="{06509B30-5C48-4D02-98E3-2740DDD156CE}"/>
          </ac:spMkLst>
        </pc:spChg>
        <pc:spChg chg="del">
          <ac:chgData name="Mr Tam Nguyen" userId="53846575c6d7c6f1" providerId="LiveId" clId="{E43F858A-4DF1-43B0-94CA-09E074081258}" dt="2019-09-20T15:06:11.807" v="147" actId="478"/>
          <ac:spMkLst>
            <pc:docMk/>
            <pc:sldMk cId="1817226621" sldId="668"/>
            <ac:spMk id="4" creationId="{A095575D-4595-429A-9B01-1FC7DC880C00}"/>
          </ac:spMkLst>
        </pc:spChg>
        <pc:spChg chg="add del">
          <ac:chgData name="Mr Tam Nguyen" userId="53846575c6d7c6f1" providerId="LiveId" clId="{E43F858A-4DF1-43B0-94CA-09E074081258}" dt="2019-09-20T15:06:34.585" v="150" actId="478"/>
          <ac:spMkLst>
            <pc:docMk/>
            <pc:sldMk cId="1817226621" sldId="668"/>
            <ac:spMk id="5" creationId="{68E86F43-2BBB-4C21-B12C-FDA3D8A2AF0D}"/>
          </ac:spMkLst>
        </pc:spChg>
        <pc:spChg chg="add mod">
          <ac:chgData name="Mr Tam Nguyen" userId="53846575c6d7c6f1" providerId="LiveId" clId="{E43F858A-4DF1-43B0-94CA-09E074081258}" dt="2019-09-20T15:25:33.338" v="359" actId="207"/>
          <ac:spMkLst>
            <pc:docMk/>
            <pc:sldMk cId="1817226621" sldId="668"/>
            <ac:spMk id="6" creationId="{73DBBBF1-CBD9-4708-8BE6-48E13EF96BDF}"/>
          </ac:spMkLst>
        </pc:spChg>
        <pc:spChg chg="add del">
          <ac:chgData name="Mr Tam Nguyen" userId="53846575c6d7c6f1" providerId="LiveId" clId="{E43F858A-4DF1-43B0-94CA-09E074081258}" dt="2019-09-20T15:10:05.512" v="165" actId="478"/>
          <ac:spMkLst>
            <pc:docMk/>
            <pc:sldMk cId="1817226621" sldId="668"/>
            <ac:spMk id="7" creationId="{7917354E-5DBC-468C-A675-E15960E81BFD}"/>
          </ac:spMkLst>
        </pc:spChg>
        <pc:spChg chg="add mod">
          <ac:chgData name="Mr Tam Nguyen" userId="53846575c6d7c6f1" providerId="LiveId" clId="{E43F858A-4DF1-43B0-94CA-09E074081258}" dt="2019-09-20T15:50:09.162" v="576"/>
          <ac:spMkLst>
            <pc:docMk/>
            <pc:sldMk cId="1817226621" sldId="668"/>
            <ac:spMk id="8" creationId="{85CDCBCA-4D5F-4F51-A226-C9D80D08C8C6}"/>
          </ac:spMkLst>
        </pc:spChg>
        <pc:spChg chg="add mod">
          <ac:chgData name="Mr Tam Nguyen" userId="53846575c6d7c6f1" providerId="LiveId" clId="{E43F858A-4DF1-43B0-94CA-09E074081258}" dt="2019-09-20T15:21:41.691" v="308" actId="1076"/>
          <ac:spMkLst>
            <pc:docMk/>
            <pc:sldMk cId="1817226621" sldId="668"/>
            <ac:spMk id="62" creationId="{7A609290-8D63-4596-B85A-92C97BEF1D62}"/>
          </ac:spMkLst>
        </pc:spChg>
        <pc:spChg chg="add mod">
          <ac:chgData name="Mr Tam Nguyen" userId="53846575c6d7c6f1" providerId="LiveId" clId="{E43F858A-4DF1-43B0-94CA-09E074081258}" dt="2019-09-20T15:21:47.805" v="309" actId="571"/>
          <ac:spMkLst>
            <pc:docMk/>
            <pc:sldMk cId="1817226621" sldId="668"/>
            <ac:spMk id="63" creationId="{9B8B8BFE-83F4-41F5-A100-190E75BCF460}"/>
          </ac:spMkLst>
        </pc:spChg>
        <pc:spChg chg="add mod">
          <ac:chgData name="Mr Tam Nguyen" userId="53846575c6d7c6f1" providerId="LiveId" clId="{E43F858A-4DF1-43B0-94CA-09E074081258}" dt="2019-09-20T15:21:47.805" v="309" actId="571"/>
          <ac:spMkLst>
            <pc:docMk/>
            <pc:sldMk cId="1817226621" sldId="668"/>
            <ac:spMk id="64" creationId="{C98180AB-0D45-4643-8F75-334EE5A0F6A2}"/>
          </ac:spMkLst>
        </pc:spChg>
        <pc:spChg chg="add mod">
          <ac:chgData name="Mr Tam Nguyen" userId="53846575c6d7c6f1" providerId="LiveId" clId="{E43F858A-4DF1-43B0-94CA-09E074081258}" dt="2019-09-20T15:22:01.268" v="312" actId="1038"/>
          <ac:spMkLst>
            <pc:docMk/>
            <pc:sldMk cId="1817226621" sldId="668"/>
            <ac:spMk id="65" creationId="{6BEC1D3E-4838-4C38-B6C3-B4C45D5622B8}"/>
          </ac:spMkLst>
        </pc:spChg>
        <pc:spChg chg="add mod">
          <ac:chgData name="Mr Tam Nguyen" userId="53846575c6d7c6f1" providerId="LiveId" clId="{E43F858A-4DF1-43B0-94CA-09E074081258}" dt="2019-09-20T15:22:01.268" v="312" actId="1038"/>
          <ac:spMkLst>
            <pc:docMk/>
            <pc:sldMk cId="1817226621" sldId="668"/>
            <ac:spMk id="66" creationId="{B009690F-22DF-43F3-BA8C-FAC97F4F315E}"/>
          </ac:spMkLst>
        </pc:spChg>
        <pc:spChg chg="add mod">
          <ac:chgData name="Mr Tam Nguyen" userId="53846575c6d7c6f1" providerId="LiveId" clId="{E43F858A-4DF1-43B0-94CA-09E074081258}" dt="2019-09-20T15:22:01.268" v="312" actId="1038"/>
          <ac:spMkLst>
            <pc:docMk/>
            <pc:sldMk cId="1817226621" sldId="668"/>
            <ac:spMk id="67" creationId="{3AC15E20-975E-477E-86BF-EB785744B652}"/>
          </ac:spMkLst>
        </pc:spChg>
        <pc:spChg chg="add mod">
          <ac:chgData name="Mr Tam Nguyen" userId="53846575c6d7c6f1" providerId="LiveId" clId="{E43F858A-4DF1-43B0-94CA-09E074081258}" dt="2019-09-20T15:22:01.268" v="312" actId="1038"/>
          <ac:spMkLst>
            <pc:docMk/>
            <pc:sldMk cId="1817226621" sldId="668"/>
            <ac:spMk id="68" creationId="{4A3D8D48-E839-4F77-B481-63378FBD2C58}"/>
          </ac:spMkLst>
        </pc:spChg>
        <pc:spChg chg="add mod">
          <ac:chgData name="Mr Tam Nguyen" userId="53846575c6d7c6f1" providerId="LiveId" clId="{E43F858A-4DF1-43B0-94CA-09E074081258}" dt="2019-09-20T15:22:14.095" v="313" actId="571"/>
          <ac:spMkLst>
            <pc:docMk/>
            <pc:sldMk cId="1817226621" sldId="668"/>
            <ac:spMk id="69" creationId="{C7D142FB-6EAE-4C08-B7A3-CC0C4737BCD9}"/>
          </ac:spMkLst>
        </pc:spChg>
        <pc:spChg chg="add mod">
          <ac:chgData name="Mr Tam Nguyen" userId="53846575c6d7c6f1" providerId="LiveId" clId="{E43F858A-4DF1-43B0-94CA-09E074081258}" dt="2019-09-20T15:22:14.095" v="313" actId="571"/>
          <ac:spMkLst>
            <pc:docMk/>
            <pc:sldMk cId="1817226621" sldId="668"/>
            <ac:spMk id="70" creationId="{9D70F495-3B61-4F2C-B1AE-AB59F89BDCD2}"/>
          </ac:spMkLst>
        </pc:spChg>
        <pc:spChg chg="add mod">
          <ac:chgData name="Mr Tam Nguyen" userId="53846575c6d7c6f1" providerId="LiveId" clId="{E43F858A-4DF1-43B0-94CA-09E074081258}" dt="2019-09-20T15:22:14.095" v="313" actId="571"/>
          <ac:spMkLst>
            <pc:docMk/>
            <pc:sldMk cId="1817226621" sldId="668"/>
            <ac:spMk id="71" creationId="{0653D4F8-AF5C-4C64-8FFB-D5779A00FD30}"/>
          </ac:spMkLst>
        </pc:spChg>
        <pc:spChg chg="add mod">
          <ac:chgData name="Mr Tam Nguyen" userId="53846575c6d7c6f1" providerId="LiveId" clId="{E43F858A-4DF1-43B0-94CA-09E074081258}" dt="2019-09-20T15:22:20.873" v="315" actId="1037"/>
          <ac:spMkLst>
            <pc:docMk/>
            <pc:sldMk cId="1817226621" sldId="668"/>
            <ac:spMk id="72" creationId="{DD52DF0E-123D-4390-AF29-5B0DD07E03FF}"/>
          </ac:spMkLst>
        </pc:spChg>
        <pc:spChg chg="add mod">
          <ac:chgData name="Mr Tam Nguyen" userId="53846575c6d7c6f1" providerId="LiveId" clId="{E43F858A-4DF1-43B0-94CA-09E074081258}" dt="2019-09-20T15:22:20.873" v="315" actId="1037"/>
          <ac:spMkLst>
            <pc:docMk/>
            <pc:sldMk cId="1817226621" sldId="668"/>
            <ac:spMk id="73" creationId="{43140377-577E-4CA2-90D8-C1446D2745BE}"/>
          </ac:spMkLst>
        </pc:spChg>
        <pc:spChg chg="add mod">
          <ac:chgData name="Mr Tam Nguyen" userId="53846575c6d7c6f1" providerId="LiveId" clId="{E43F858A-4DF1-43B0-94CA-09E074081258}" dt="2019-09-20T15:22:20.873" v="315" actId="1037"/>
          <ac:spMkLst>
            <pc:docMk/>
            <pc:sldMk cId="1817226621" sldId="668"/>
            <ac:spMk id="74" creationId="{B6914179-4A2B-4EDE-9F19-DC232072C661}"/>
          </ac:spMkLst>
        </pc:spChg>
        <pc:spChg chg="add mod">
          <ac:chgData name="Mr Tam Nguyen" userId="53846575c6d7c6f1" providerId="LiveId" clId="{E43F858A-4DF1-43B0-94CA-09E074081258}" dt="2019-09-20T15:22:20.873" v="315" actId="1037"/>
          <ac:spMkLst>
            <pc:docMk/>
            <pc:sldMk cId="1817226621" sldId="668"/>
            <ac:spMk id="75" creationId="{A4AA8AC1-6117-42D2-A20E-D7A92E534DC2}"/>
          </ac:spMkLst>
        </pc:spChg>
        <pc:spChg chg="add mod">
          <ac:chgData name="Mr Tam Nguyen" userId="53846575c6d7c6f1" providerId="LiveId" clId="{E43F858A-4DF1-43B0-94CA-09E074081258}" dt="2019-09-20T15:22:36.695" v="320" actId="1035"/>
          <ac:spMkLst>
            <pc:docMk/>
            <pc:sldMk cId="1817226621" sldId="668"/>
            <ac:spMk id="76" creationId="{8E7AC9A1-BF35-4842-B909-71C7AE4B3C60}"/>
          </ac:spMkLst>
        </pc:spChg>
        <pc:spChg chg="add mod">
          <ac:chgData name="Mr Tam Nguyen" userId="53846575c6d7c6f1" providerId="LiveId" clId="{E43F858A-4DF1-43B0-94CA-09E074081258}" dt="2019-09-20T15:22:36.695" v="320" actId="1035"/>
          <ac:spMkLst>
            <pc:docMk/>
            <pc:sldMk cId="1817226621" sldId="668"/>
            <ac:spMk id="77" creationId="{9B598B36-20FD-4654-A53D-67502D7695EE}"/>
          </ac:spMkLst>
        </pc:spChg>
        <pc:spChg chg="add mod">
          <ac:chgData name="Mr Tam Nguyen" userId="53846575c6d7c6f1" providerId="LiveId" clId="{E43F858A-4DF1-43B0-94CA-09E074081258}" dt="2019-09-20T15:22:36.695" v="320" actId="1035"/>
          <ac:spMkLst>
            <pc:docMk/>
            <pc:sldMk cId="1817226621" sldId="668"/>
            <ac:spMk id="78" creationId="{3F9316A3-105C-4B6D-BFFD-DE7C0E64755F}"/>
          </ac:spMkLst>
        </pc:spChg>
        <pc:spChg chg="add mod">
          <ac:chgData name="Mr Tam Nguyen" userId="53846575c6d7c6f1" providerId="LiveId" clId="{E43F858A-4DF1-43B0-94CA-09E074081258}" dt="2019-09-20T15:22:36.695" v="320" actId="1035"/>
          <ac:spMkLst>
            <pc:docMk/>
            <pc:sldMk cId="1817226621" sldId="668"/>
            <ac:spMk id="79" creationId="{CE6C16BB-9AD1-4B85-934E-98F633731D82}"/>
          </ac:spMkLst>
        </pc:spChg>
        <pc:spChg chg="add mod">
          <ac:chgData name="Mr Tam Nguyen" userId="53846575c6d7c6f1" providerId="LiveId" clId="{E43F858A-4DF1-43B0-94CA-09E074081258}" dt="2019-09-20T15:22:36.695" v="320" actId="1035"/>
          <ac:spMkLst>
            <pc:docMk/>
            <pc:sldMk cId="1817226621" sldId="668"/>
            <ac:spMk id="80" creationId="{FF4F9E2A-247D-4EC3-9DC3-FAA622ACDC00}"/>
          </ac:spMkLst>
        </pc:spChg>
        <pc:spChg chg="add mod">
          <ac:chgData name="Mr Tam Nguyen" userId="53846575c6d7c6f1" providerId="LiveId" clId="{E43F858A-4DF1-43B0-94CA-09E074081258}" dt="2019-09-20T15:22:36.695" v="320" actId="1035"/>
          <ac:spMkLst>
            <pc:docMk/>
            <pc:sldMk cId="1817226621" sldId="668"/>
            <ac:spMk id="81" creationId="{8E534BF9-38A2-44EB-B3B3-8393A85A0A25}"/>
          </ac:spMkLst>
        </pc:spChg>
        <pc:spChg chg="add mod">
          <ac:chgData name="Mr Tam Nguyen" userId="53846575c6d7c6f1" providerId="LiveId" clId="{E43F858A-4DF1-43B0-94CA-09E074081258}" dt="2019-09-20T15:22:36.695" v="320" actId="1035"/>
          <ac:spMkLst>
            <pc:docMk/>
            <pc:sldMk cId="1817226621" sldId="668"/>
            <ac:spMk id="82" creationId="{C47A0472-4A5C-45BE-AEB7-AEB655BD4494}"/>
          </ac:spMkLst>
        </pc:spChg>
        <pc:spChg chg="add mod">
          <ac:chgData name="Mr Tam Nguyen" userId="53846575c6d7c6f1" providerId="LiveId" clId="{E43F858A-4DF1-43B0-94CA-09E074081258}" dt="2019-09-20T15:22:53.780" v="323" actId="1036"/>
          <ac:spMkLst>
            <pc:docMk/>
            <pc:sldMk cId="1817226621" sldId="668"/>
            <ac:spMk id="83" creationId="{09FB9EAC-445D-436A-A4C1-E67546FF03AF}"/>
          </ac:spMkLst>
        </pc:spChg>
        <pc:spChg chg="add mod">
          <ac:chgData name="Mr Tam Nguyen" userId="53846575c6d7c6f1" providerId="LiveId" clId="{E43F858A-4DF1-43B0-94CA-09E074081258}" dt="2019-09-20T15:22:53.780" v="323" actId="1036"/>
          <ac:spMkLst>
            <pc:docMk/>
            <pc:sldMk cId="1817226621" sldId="668"/>
            <ac:spMk id="84" creationId="{D5A390AB-A883-4657-8834-FB5220AFC229}"/>
          </ac:spMkLst>
        </pc:spChg>
        <pc:spChg chg="add mod">
          <ac:chgData name="Mr Tam Nguyen" userId="53846575c6d7c6f1" providerId="LiveId" clId="{E43F858A-4DF1-43B0-94CA-09E074081258}" dt="2019-09-20T15:22:53.780" v="323" actId="1036"/>
          <ac:spMkLst>
            <pc:docMk/>
            <pc:sldMk cId="1817226621" sldId="668"/>
            <ac:spMk id="85" creationId="{B24B4994-474F-411B-B998-1E77955B8112}"/>
          </ac:spMkLst>
        </pc:spChg>
        <pc:spChg chg="add mod">
          <ac:chgData name="Mr Tam Nguyen" userId="53846575c6d7c6f1" providerId="LiveId" clId="{E43F858A-4DF1-43B0-94CA-09E074081258}" dt="2019-09-20T15:22:53.780" v="323" actId="1036"/>
          <ac:spMkLst>
            <pc:docMk/>
            <pc:sldMk cId="1817226621" sldId="668"/>
            <ac:spMk id="86" creationId="{09EE5D36-0DEE-4440-B40D-C8EAC654B5EB}"/>
          </ac:spMkLst>
        </pc:spChg>
        <pc:spChg chg="add mod">
          <ac:chgData name="Mr Tam Nguyen" userId="53846575c6d7c6f1" providerId="LiveId" clId="{E43F858A-4DF1-43B0-94CA-09E074081258}" dt="2019-09-20T15:22:53.780" v="323" actId="1036"/>
          <ac:spMkLst>
            <pc:docMk/>
            <pc:sldMk cId="1817226621" sldId="668"/>
            <ac:spMk id="87" creationId="{B097B038-2F8C-4E80-A179-765056ACFFF4}"/>
          </ac:spMkLst>
        </pc:spChg>
        <pc:spChg chg="add mod">
          <ac:chgData name="Mr Tam Nguyen" userId="53846575c6d7c6f1" providerId="LiveId" clId="{E43F858A-4DF1-43B0-94CA-09E074081258}" dt="2019-09-20T15:22:53.780" v="323" actId="1036"/>
          <ac:spMkLst>
            <pc:docMk/>
            <pc:sldMk cId="1817226621" sldId="668"/>
            <ac:spMk id="88" creationId="{35A9AB6D-4320-4DFA-B77B-E9065D79FA60}"/>
          </ac:spMkLst>
        </pc:spChg>
        <pc:spChg chg="add mod">
          <ac:chgData name="Mr Tam Nguyen" userId="53846575c6d7c6f1" providerId="LiveId" clId="{E43F858A-4DF1-43B0-94CA-09E074081258}" dt="2019-09-20T15:22:53.780" v="323" actId="1036"/>
          <ac:spMkLst>
            <pc:docMk/>
            <pc:sldMk cId="1817226621" sldId="668"/>
            <ac:spMk id="89" creationId="{1ACF2E94-4E50-4754-A10F-CF75D38C1B92}"/>
          </ac:spMkLst>
        </pc:spChg>
        <pc:spChg chg="add del">
          <ac:chgData name="Mr Tam Nguyen" userId="53846575c6d7c6f1" providerId="LiveId" clId="{E43F858A-4DF1-43B0-94CA-09E074081258}" dt="2019-09-20T15:06:34.585" v="150" actId="478"/>
          <ac:spMkLst>
            <pc:docMk/>
            <pc:sldMk cId="1817226621" sldId="668"/>
            <ac:spMk id="90" creationId="{887E4D76-6555-4015-A3C7-0C968AB2F552}"/>
          </ac:spMkLst>
        </pc:spChg>
        <pc:spChg chg="add mod">
          <ac:chgData name="Mr Tam Nguyen" userId="53846575c6d7c6f1" providerId="LiveId" clId="{E43F858A-4DF1-43B0-94CA-09E074081258}" dt="2019-09-20T15:22:53.780" v="323" actId="1036"/>
          <ac:spMkLst>
            <pc:docMk/>
            <pc:sldMk cId="1817226621" sldId="668"/>
            <ac:spMk id="91" creationId="{A964FF33-F3A5-4944-A444-489A780CF356}"/>
          </ac:spMkLst>
        </pc:spChg>
        <pc:spChg chg="add mod">
          <ac:chgData name="Mr Tam Nguyen" userId="53846575c6d7c6f1" providerId="LiveId" clId="{E43F858A-4DF1-43B0-94CA-09E074081258}" dt="2019-09-20T15:23:05.232" v="327" actId="1035"/>
          <ac:spMkLst>
            <pc:docMk/>
            <pc:sldMk cId="1817226621" sldId="668"/>
            <ac:spMk id="92" creationId="{EB53045B-469F-467D-9F51-78E013AEFA20}"/>
          </ac:spMkLst>
        </pc:spChg>
        <pc:spChg chg="add mod">
          <ac:chgData name="Mr Tam Nguyen" userId="53846575c6d7c6f1" providerId="LiveId" clId="{E43F858A-4DF1-43B0-94CA-09E074081258}" dt="2019-09-20T15:23:23.789" v="330" actId="1038"/>
          <ac:spMkLst>
            <pc:docMk/>
            <pc:sldMk cId="1817226621" sldId="668"/>
            <ac:spMk id="93" creationId="{55A19AD6-857A-47DB-B96F-88E540F8CED6}"/>
          </ac:spMkLst>
        </pc:spChg>
        <pc:spChg chg="add mod">
          <ac:chgData name="Mr Tam Nguyen" userId="53846575c6d7c6f1" providerId="LiveId" clId="{E43F858A-4DF1-43B0-94CA-09E074081258}" dt="2019-09-20T15:23:23.789" v="330" actId="1038"/>
          <ac:spMkLst>
            <pc:docMk/>
            <pc:sldMk cId="1817226621" sldId="668"/>
            <ac:spMk id="94" creationId="{5597C761-6C78-4E60-A36D-7E8169815A81}"/>
          </ac:spMkLst>
        </pc:spChg>
        <pc:spChg chg="add mod">
          <ac:chgData name="Mr Tam Nguyen" userId="53846575c6d7c6f1" providerId="LiveId" clId="{E43F858A-4DF1-43B0-94CA-09E074081258}" dt="2019-09-20T15:23:23.789" v="330" actId="1038"/>
          <ac:spMkLst>
            <pc:docMk/>
            <pc:sldMk cId="1817226621" sldId="668"/>
            <ac:spMk id="95" creationId="{015242F2-A9FC-47BD-9EBC-6376D260875C}"/>
          </ac:spMkLst>
        </pc:spChg>
        <pc:spChg chg="add mod">
          <ac:chgData name="Mr Tam Nguyen" userId="53846575c6d7c6f1" providerId="LiveId" clId="{E43F858A-4DF1-43B0-94CA-09E074081258}" dt="2019-09-20T15:23:23.789" v="330" actId="1038"/>
          <ac:spMkLst>
            <pc:docMk/>
            <pc:sldMk cId="1817226621" sldId="668"/>
            <ac:spMk id="96" creationId="{BD98134E-3B12-4EEB-9CD7-D016BF62DF58}"/>
          </ac:spMkLst>
        </pc:spChg>
        <pc:spChg chg="add mod">
          <ac:chgData name="Mr Tam Nguyen" userId="53846575c6d7c6f1" providerId="LiveId" clId="{E43F858A-4DF1-43B0-94CA-09E074081258}" dt="2019-09-20T15:23:23.789" v="330" actId="1038"/>
          <ac:spMkLst>
            <pc:docMk/>
            <pc:sldMk cId="1817226621" sldId="668"/>
            <ac:spMk id="97" creationId="{411D2662-8AEA-456C-9174-6A65141E31B5}"/>
          </ac:spMkLst>
        </pc:spChg>
        <pc:spChg chg="add mod">
          <ac:chgData name="Mr Tam Nguyen" userId="53846575c6d7c6f1" providerId="LiveId" clId="{E43F858A-4DF1-43B0-94CA-09E074081258}" dt="2019-09-20T15:23:36.155" v="333" actId="1036"/>
          <ac:spMkLst>
            <pc:docMk/>
            <pc:sldMk cId="1817226621" sldId="668"/>
            <ac:spMk id="98" creationId="{8883C324-33E0-4F9F-9BF5-B8694140D9AA}"/>
          </ac:spMkLst>
        </pc:spChg>
        <pc:spChg chg="add mod">
          <ac:chgData name="Mr Tam Nguyen" userId="53846575c6d7c6f1" providerId="LiveId" clId="{E43F858A-4DF1-43B0-94CA-09E074081258}" dt="2019-09-20T15:23:36.155" v="333" actId="1036"/>
          <ac:spMkLst>
            <pc:docMk/>
            <pc:sldMk cId="1817226621" sldId="668"/>
            <ac:spMk id="99" creationId="{48AA2133-83BF-4C8E-A17D-1702E3CC24EA}"/>
          </ac:spMkLst>
        </pc:spChg>
        <pc:spChg chg="add mod">
          <ac:chgData name="Mr Tam Nguyen" userId="53846575c6d7c6f1" providerId="LiveId" clId="{E43F858A-4DF1-43B0-94CA-09E074081258}" dt="2019-09-20T15:23:36.155" v="333" actId="1036"/>
          <ac:spMkLst>
            <pc:docMk/>
            <pc:sldMk cId="1817226621" sldId="668"/>
            <ac:spMk id="100" creationId="{5AF94E02-7763-4A3C-BA83-9D94789BC1A9}"/>
          </ac:spMkLst>
        </pc:spChg>
        <pc:spChg chg="add del">
          <ac:chgData name="Mr Tam Nguyen" userId="53846575c6d7c6f1" providerId="LiveId" clId="{E43F858A-4DF1-43B0-94CA-09E074081258}" dt="2019-09-20T15:06:34.585" v="150" actId="478"/>
          <ac:spMkLst>
            <pc:docMk/>
            <pc:sldMk cId="1817226621" sldId="668"/>
            <ac:spMk id="101" creationId="{11AD14D0-60A0-4E50-9274-5216211E35C8}"/>
          </ac:spMkLst>
        </pc:spChg>
        <pc:spChg chg="add mod">
          <ac:chgData name="Mr Tam Nguyen" userId="53846575c6d7c6f1" providerId="LiveId" clId="{E43F858A-4DF1-43B0-94CA-09E074081258}" dt="2019-09-20T15:23:36.155" v="333" actId="1036"/>
          <ac:spMkLst>
            <pc:docMk/>
            <pc:sldMk cId="1817226621" sldId="668"/>
            <ac:spMk id="102" creationId="{BD129E6A-90E0-4187-8461-6A2B422DBBA8}"/>
          </ac:spMkLst>
        </pc:spChg>
        <pc:spChg chg="add mod">
          <ac:chgData name="Mr Tam Nguyen" userId="53846575c6d7c6f1" providerId="LiveId" clId="{E43F858A-4DF1-43B0-94CA-09E074081258}" dt="2019-09-20T15:23:36.155" v="333" actId="1036"/>
          <ac:spMkLst>
            <pc:docMk/>
            <pc:sldMk cId="1817226621" sldId="668"/>
            <ac:spMk id="103" creationId="{40543222-D028-43F1-A4C2-B73A19FF8BB0}"/>
          </ac:spMkLst>
        </pc:spChg>
        <pc:spChg chg="add mod">
          <ac:chgData name="Mr Tam Nguyen" userId="53846575c6d7c6f1" providerId="LiveId" clId="{E43F858A-4DF1-43B0-94CA-09E074081258}" dt="2019-09-20T15:23:36.155" v="333" actId="1036"/>
          <ac:spMkLst>
            <pc:docMk/>
            <pc:sldMk cId="1817226621" sldId="668"/>
            <ac:spMk id="104" creationId="{45C1DE4B-F613-4B52-924A-3AC758FAE7D4}"/>
          </ac:spMkLst>
        </pc:spChg>
        <pc:spChg chg="add mod">
          <ac:chgData name="Mr Tam Nguyen" userId="53846575c6d7c6f1" providerId="LiveId" clId="{E43F858A-4DF1-43B0-94CA-09E074081258}" dt="2019-09-20T15:23:36.155" v="333" actId="1036"/>
          <ac:spMkLst>
            <pc:docMk/>
            <pc:sldMk cId="1817226621" sldId="668"/>
            <ac:spMk id="105" creationId="{D31FE0FA-857A-4523-91FD-2C05FCE0BE81}"/>
          </ac:spMkLst>
        </pc:spChg>
        <pc:spChg chg="add mod">
          <ac:chgData name="Mr Tam Nguyen" userId="53846575c6d7c6f1" providerId="LiveId" clId="{E43F858A-4DF1-43B0-94CA-09E074081258}" dt="2019-09-20T15:23:37.969" v="334" actId="1036"/>
          <ac:spMkLst>
            <pc:docMk/>
            <pc:sldMk cId="1817226621" sldId="668"/>
            <ac:spMk id="106" creationId="{C904499D-AF4B-41A8-AA30-A52FD3E981FC}"/>
          </ac:spMkLst>
        </pc:spChg>
        <pc:spChg chg="add mod">
          <ac:chgData name="Mr Tam Nguyen" userId="53846575c6d7c6f1" providerId="LiveId" clId="{E43F858A-4DF1-43B0-94CA-09E074081258}" dt="2019-09-20T15:23:45.414" v="336" actId="1038"/>
          <ac:spMkLst>
            <pc:docMk/>
            <pc:sldMk cId="1817226621" sldId="668"/>
            <ac:spMk id="107" creationId="{54BA9516-2C6A-4AD2-B58A-9A5AEEA5F2A6}"/>
          </ac:spMkLst>
        </pc:spChg>
        <pc:spChg chg="add mod">
          <ac:chgData name="Mr Tam Nguyen" userId="53846575c6d7c6f1" providerId="LiveId" clId="{E43F858A-4DF1-43B0-94CA-09E074081258}" dt="2019-09-20T15:23:45.414" v="336" actId="1038"/>
          <ac:spMkLst>
            <pc:docMk/>
            <pc:sldMk cId="1817226621" sldId="668"/>
            <ac:spMk id="108" creationId="{3E6D372C-94F5-450F-94A7-EE4CE6FBF971}"/>
          </ac:spMkLst>
        </pc:spChg>
        <pc:spChg chg="add mod">
          <ac:chgData name="Mr Tam Nguyen" userId="53846575c6d7c6f1" providerId="LiveId" clId="{E43F858A-4DF1-43B0-94CA-09E074081258}" dt="2019-09-20T15:23:45.414" v="336" actId="1038"/>
          <ac:spMkLst>
            <pc:docMk/>
            <pc:sldMk cId="1817226621" sldId="668"/>
            <ac:spMk id="109" creationId="{7409ADF1-A1F6-48C4-8358-4502D7171111}"/>
          </ac:spMkLst>
        </pc:spChg>
        <pc:spChg chg="add mod">
          <ac:chgData name="Mr Tam Nguyen" userId="53846575c6d7c6f1" providerId="LiveId" clId="{E43F858A-4DF1-43B0-94CA-09E074081258}" dt="2019-09-20T15:23:45.414" v="336" actId="1038"/>
          <ac:spMkLst>
            <pc:docMk/>
            <pc:sldMk cId="1817226621" sldId="668"/>
            <ac:spMk id="110" creationId="{9EADCF03-B91A-45D8-82FC-2CBCB542C799}"/>
          </ac:spMkLst>
        </pc:spChg>
        <pc:spChg chg="add mod">
          <ac:chgData name="Mr Tam Nguyen" userId="53846575c6d7c6f1" providerId="LiveId" clId="{E43F858A-4DF1-43B0-94CA-09E074081258}" dt="2019-09-20T15:23:45.414" v="336" actId="1038"/>
          <ac:spMkLst>
            <pc:docMk/>
            <pc:sldMk cId="1817226621" sldId="668"/>
            <ac:spMk id="111" creationId="{5B2928E9-5933-4384-92A6-DD40474A0B7D}"/>
          </ac:spMkLst>
        </pc:spChg>
        <pc:spChg chg="add mod">
          <ac:chgData name="Mr Tam Nguyen" userId="53846575c6d7c6f1" providerId="LiveId" clId="{E43F858A-4DF1-43B0-94CA-09E074081258}" dt="2019-09-20T15:23:45.414" v="336" actId="1038"/>
          <ac:spMkLst>
            <pc:docMk/>
            <pc:sldMk cId="1817226621" sldId="668"/>
            <ac:spMk id="112" creationId="{A34C236C-2027-4F3B-AE76-F9A1C4C569C9}"/>
          </ac:spMkLst>
        </pc:spChg>
        <pc:spChg chg="add mod">
          <ac:chgData name="Mr Tam Nguyen" userId="53846575c6d7c6f1" providerId="LiveId" clId="{E43F858A-4DF1-43B0-94CA-09E074081258}" dt="2019-09-20T15:23:45.414" v="336" actId="1038"/>
          <ac:spMkLst>
            <pc:docMk/>
            <pc:sldMk cId="1817226621" sldId="668"/>
            <ac:spMk id="113" creationId="{96AE4744-68DC-4ACF-9E7C-FB402E448B13}"/>
          </ac:spMkLst>
        </pc:spChg>
        <pc:spChg chg="add mod">
          <ac:chgData name="Mr Tam Nguyen" userId="53846575c6d7c6f1" providerId="LiveId" clId="{E43F858A-4DF1-43B0-94CA-09E074081258}" dt="2019-09-20T15:23:45.414" v="336" actId="1038"/>
          <ac:spMkLst>
            <pc:docMk/>
            <pc:sldMk cId="1817226621" sldId="668"/>
            <ac:spMk id="114" creationId="{4E11F4A5-C378-4639-84B6-1CF9B5ADFA2E}"/>
          </ac:spMkLst>
        </pc:spChg>
        <pc:spChg chg="add mod">
          <ac:chgData name="Mr Tam Nguyen" userId="53846575c6d7c6f1" providerId="LiveId" clId="{E43F858A-4DF1-43B0-94CA-09E074081258}" dt="2019-09-20T15:28:53.054" v="392" actId="207"/>
          <ac:spMkLst>
            <pc:docMk/>
            <pc:sldMk cId="1817226621" sldId="668"/>
            <ac:spMk id="115" creationId="{AA8ED31D-8EC9-46C8-9B7E-1743E4BF4105}"/>
          </ac:spMkLst>
        </pc:spChg>
        <pc:spChg chg="add mod">
          <ac:chgData name="Mr Tam Nguyen" userId="53846575c6d7c6f1" providerId="LiveId" clId="{E43F858A-4DF1-43B0-94CA-09E074081258}" dt="2019-09-20T15:31:20.893" v="428" actId="207"/>
          <ac:spMkLst>
            <pc:docMk/>
            <pc:sldMk cId="1817226621" sldId="668"/>
            <ac:spMk id="116" creationId="{EEB4C8A2-F689-45B4-84D9-52ED9DA009F9}"/>
          </ac:spMkLst>
        </pc:spChg>
        <pc:spChg chg="add mod">
          <ac:chgData name="Mr Tam Nguyen" userId="53846575c6d7c6f1" providerId="LiveId" clId="{E43F858A-4DF1-43B0-94CA-09E074081258}" dt="2019-09-20T15:34:42.496" v="464" actId="403"/>
          <ac:spMkLst>
            <pc:docMk/>
            <pc:sldMk cId="1817226621" sldId="668"/>
            <ac:spMk id="117" creationId="{6EBAD25D-B643-434A-A08C-A5E27216F42A}"/>
          </ac:spMkLst>
        </pc:spChg>
        <pc:spChg chg="add mod">
          <ac:chgData name="Mr Tam Nguyen" userId="53846575c6d7c6f1" providerId="LiveId" clId="{E43F858A-4DF1-43B0-94CA-09E074081258}" dt="2019-09-20T15:37:36.428" v="497" actId="20577"/>
          <ac:spMkLst>
            <pc:docMk/>
            <pc:sldMk cId="1817226621" sldId="668"/>
            <ac:spMk id="118" creationId="{2CD80141-0F79-4585-B2CA-D85FD10A2ECD}"/>
          </ac:spMkLst>
        </pc:spChg>
        <pc:spChg chg="add mod">
          <ac:chgData name="Mr Tam Nguyen" userId="53846575c6d7c6f1" providerId="LiveId" clId="{E43F858A-4DF1-43B0-94CA-09E074081258}" dt="2019-09-20T15:40:29.834" v="517" actId="20577"/>
          <ac:spMkLst>
            <pc:docMk/>
            <pc:sldMk cId="1817226621" sldId="668"/>
            <ac:spMk id="119" creationId="{8A8A050B-3E2D-4F78-92FE-4E60F15A2607}"/>
          </ac:spMkLst>
        </pc:spChg>
        <pc:spChg chg="add mod">
          <ac:chgData name="Mr Tam Nguyen" userId="53846575c6d7c6f1" providerId="LiveId" clId="{E43F858A-4DF1-43B0-94CA-09E074081258}" dt="2019-09-20T15:43:48.679" v="535" actId="403"/>
          <ac:spMkLst>
            <pc:docMk/>
            <pc:sldMk cId="1817226621" sldId="668"/>
            <ac:spMk id="120" creationId="{370284C1-83E4-495D-9E1A-E5990FE47B16}"/>
          </ac:spMkLst>
        </pc:spChg>
        <pc:spChg chg="add del">
          <ac:chgData name="Mr Tam Nguyen" userId="53846575c6d7c6f1" providerId="LiveId" clId="{E43F858A-4DF1-43B0-94CA-09E074081258}" dt="2019-09-20T15:06:34.585" v="150" actId="478"/>
          <ac:spMkLst>
            <pc:docMk/>
            <pc:sldMk cId="1817226621" sldId="668"/>
            <ac:spMk id="147" creationId="{89C9264B-B49C-4F37-A9E2-AB9382515458}"/>
          </ac:spMkLst>
        </pc:spChg>
        <pc:spChg chg="add del">
          <ac:chgData name="Mr Tam Nguyen" userId="53846575c6d7c6f1" providerId="LiveId" clId="{E43F858A-4DF1-43B0-94CA-09E074081258}" dt="2019-09-20T15:06:34.585" v="150" actId="478"/>
          <ac:spMkLst>
            <pc:docMk/>
            <pc:sldMk cId="1817226621" sldId="668"/>
            <ac:spMk id="156" creationId="{4B0FF48F-26EB-4121-B29E-FCBEB43BF94F}"/>
          </ac:spMkLst>
        </pc:spChg>
        <pc:spChg chg="add del">
          <ac:chgData name="Mr Tam Nguyen" userId="53846575c6d7c6f1" providerId="LiveId" clId="{E43F858A-4DF1-43B0-94CA-09E074081258}" dt="2019-09-20T15:06:34.585" v="150" actId="478"/>
          <ac:spMkLst>
            <pc:docMk/>
            <pc:sldMk cId="1817226621" sldId="668"/>
            <ac:spMk id="157" creationId="{4F4C5D8A-A9EC-4CC9-ADBF-3F654F7FB18D}"/>
          </ac:spMkLst>
        </pc:spChg>
        <pc:spChg chg="add del">
          <ac:chgData name="Mr Tam Nguyen" userId="53846575c6d7c6f1" providerId="LiveId" clId="{E43F858A-4DF1-43B0-94CA-09E074081258}" dt="2019-09-20T15:06:36.967" v="151" actId="478"/>
          <ac:spMkLst>
            <pc:docMk/>
            <pc:sldMk cId="1817226621" sldId="668"/>
            <ac:spMk id="158" creationId="{AA1DD4A0-ABBA-4CF4-BB16-180F814775AF}"/>
          </ac:spMkLst>
        </pc:spChg>
        <pc:spChg chg="add del">
          <ac:chgData name="Mr Tam Nguyen" userId="53846575c6d7c6f1" providerId="LiveId" clId="{E43F858A-4DF1-43B0-94CA-09E074081258}" dt="2019-09-20T15:06:38.731" v="152" actId="478"/>
          <ac:spMkLst>
            <pc:docMk/>
            <pc:sldMk cId="1817226621" sldId="668"/>
            <ac:spMk id="159" creationId="{83921928-BCB9-4210-A924-75F6206A29D8}"/>
          </ac:spMkLst>
        </pc:spChg>
        <pc:spChg chg="add del">
          <ac:chgData name="Mr Tam Nguyen" userId="53846575c6d7c6f1" providerId="LiveId" clId="{E43F858A-4DF1-43B0-94CA-09E074081258}" dt="2019-09-20T15:06:34.585" v="150" actId="478"/>
          <ac:spMkLst>
            <pc:docMk/>
            <pc:sldMk cId="1817226621" sldId="668"/>
            <ac:spMk id="160" creationId="{A0D1ADFA-F9B9-4752-9265-6F9B9CDA7A99}"/>
          </ac:spMkLst>
        </pc:spChg>
        <pc:spChg chg="add del">
          <ac:chgData name="Mr Tam Nguyen" userId="53846575c6d7c6f1" providerId="LiveId" clId="{E43F858A-4DF1-43B0-94CA-09E074081258}" dt="2019-09-20T15:06:34.585" v="150" actId="478"/>
          <ac:spMkLst>
            <pc:docMk/>
            <pc:sldMk cId="1817226621" sldId="668"/>
            <ac:spMk id="161" creationId="{4E5B82AF-B0BD-4CC1-83F1-4640574061AC}"/>
          </ac:spMkLst>
        </pc:spChg>
        <pc:spChg chg="add del">
          <ac:chgData name="Mr Tam Nguyen" userId="53846575c6d7c6f1" providerId="LiveId" clId="{E43F858A-4DF1-43B0-94CA-09E074081258}" dt="2019-09-20T15:06:34.585" v="150" actId="478"/>
          <ac:spMkLst>
            <pc:docMk/>
            <pc:sldMk cId="1817226621" sldId="668"/>
            <ac:spMk id="162" creationId="{F1FF2FF8-BD7F-4E4D-93C3-A742BFF81120}"/>
          </ac:spMkLst>
        </pc:spChg>
        <pc:spChg chg="add del">
          <ac:chgData name="Mr Tam Nguyen" userId="53846575c6d7c6f1" providerId="LiveId" clId="{E43F858A-4DF1-43B0-94CA-09E074081258}" dt="2019-09-20T15:06:34.585" v="150" actId="478"/>
          <ac:spMkLst>
            <pc:docMk/>
            <pc:sldMk cId="1817226621" sldId="668"/>
            <ac:spMk id="163" creationId="{2995A031-AFCE-43EA-835A-C9117D144387}"/>
          </ac:spMkLst>
        </pc:spChg>
        <pc:spChg chg="add del">
          <ac:chgData name="Mr Tam Nguyen" userId="53846575c6d7c6f1" providerId="LiveId" clId="{E43F858A-4DF1-43B0-94CA-09E074081258}" dt="2019-09-20T15:06:34.585" v="150" actId="478"/>
          <ac:spMkLst>
            <pc:docMk/>
            <pc:sldMk cId="1817226621" sldId="668"/>
            <ac:spMk id="178" creationId="{E41F1AF0-7E31-405F-875B-72B6B4816DBA}"/>
          </ac:spMkLst>
        </pc:spChg>
        <pc:spChg chg="add del">
          <ac:chgData name="Mr Tam Nguyen" userId="53846575c6d7c6f1" providerId="LiveId" clId="{E43F858A-4DF1-43B0-94CA-09E074081258}" dt="2019-09-20T15:06:34.585" v="150" actId="478"/>
          <ac:spMkLst>
            <pc:docMk/>
            <pc:sldMk cId="1817226621" sldId="668"/>
            <ac:spMk id="179" creationId="{849FF2A1-E1F5-485F-9EEE-A9AA5FE1968C}"/>
          </ac:spMkLst>
        </pc:spChg>
        <pc:spChg chg="add del">
          <ac:chgData name="Mr Tam Nguyen" userId="53846575c6d7c6f1" providerId="LiveId" clId="{E43F858A-4DF1-43B0-94CA-09E074081258}" dt="2019-09-20T15:06:34.585" v="150" actId="478"/>
          <ac:spMkLst>
            <pc:docMk/>
            <pc:sldMk cId="1817226621" sldId="668"/>
            <ac:spMk id="180" creationId="{5323AB24-0AC6-4131-BE91-62C586CC3123}"/>
          </ac:spMkLst>
        </pc:spChg>
        <pc:spChg chg="add del">
          <ac:chgData name="Mr Tam Nguyen" userId="53846575c6d7c6f1" providerId="LiveId" clId="{E43F858A-4DF1-43B0-94CA-09E074081258}" dt="2019-09-20T15:06:34.585" v="150" actId="478"/>
          <ac:spMkLst>
            <pc:docMk/>
            <pc:sldMk cId="1817226621" sldId="668"/>
            <ac:spMk id="181" creationId="{DD27374B-46EC-442E-8DB0-723CDABD1020}"/>
          </ac:spMkLst>
        </pc:spChg>
        <pc:spChg chg="add del">
          <ac:chgData name="Mr Tam Nguyen" userId="53846575c6d7c6f1" providerId="LiveId" clId="{E43F858A-4DF1-43B0-94CA-09E074081258}" dt="2019-09-20T15:06:34.585" v="150" actId="478"/>
          <ac:spMkLst>
            <pc:docMk/>
            <pc:sldMk cId="1817226621" sldId="668"/>
            <ac:spMk id="182" creationId="{B2ECBAB1-6E20-4322-AB7E-3F9BB0D8A3D6}"/>
          </ac:spMkLst>
        </pc:spChg>
        <pc:spChg chg="add del">
          <ac:chgData name="Mr Tam Nguyen" userId="53846575c6d7c6f1" providerId="LiveId" clId="{E43F858A-4DF1-43B0-94CA-09E074081258}" dt="2019-09-20T15:06:34.585" v="150" actId="478"/>
          <ac:spMkLst>
            <pc:docMk/>
            <pc:sldMk cId="1817226621" sldId="668"/>
            <ac:spMk id="183" creationId="{47FBC5E0-68B2-4B90-B26C-289A617652B2}"/>
          </ac:spMkLst>
        </pc:spChg>
        <pc:spChg chg="add del">
          <ac:chgData name="Mr Tam Nguyen" userId="53846575c6d7c6f1" providerId="LiveId" clId="{E43F858A-4DF1-43B0-94CA-09E074081258}" dt="2019-09-20T15:06:36.967" v="151" actId="478"/>
          <ac:spMkLst>
            <pc:docMk/>
            <pc:sldMk cId="1817226621" sldId="668"/>
            <ac:spMk id="184" creationId="{0D706EA4-FE73-4EDB-A163-355BD52600CB}"/>
          </ac:spMkLst>
        </pc:spChg>
        <pc:spChg chg="add del">
          <ac:chgData name="Mr Tam Nguyen" userId="53846575c6d7c6f1" providerId="LiveId" clId="{E43F858A-4DF1-43B0-94CA-09E074081258}" dt="2019-09-20T15:06:38.731" v="152" actId="478"/>
          <ac:spMkLst>
            <pc:docMk/>
            <pc:sldMk cId="1817226621" sldId="668"/>
            <ac:spMk id="185" creationId="{BE65AA2A-4F16-4303-8BFD-847E7B7EA7BC}"/>
          </ac:spMkLst>
        </pc:spChg>
        <pc:spChg chg="add del">
          <ac:chgData name="Mr Tam Nguyen" userId="53846575c6d7c6f1" providerId="LiveId" clId="{E43F858A-4DF1-43B0-94CA-09E074081258}" dt="2019-09-20T15:06:34.585" v="150" actId="478"/>
          <ac:spMkLst>
            <pc:docMk/>
            <pc:sldMk cId="1817226621" sldId="668"/>
            <ac:spMk id="186" creationId="{210FC5AF-86A1-445B-8E73-907C1D5E6375}"/>
          </ac:spMkLst>
        </pc:spChg>
        <pc:spChg chg="add del">
          <ac:chgData name="Mr Tam Nguyen" userId="53846575c6d7c6f1" providerId="LiveId" clId="{E43F858A-4DF1-43B0-94CA-09E074081258}" dt="2019-09-20T15:06:34.585" v="150" actId="478"/>
          <ac:spMkLst>
            <pc:docMk/>
            <pc:sldMk cId="1817226621" sldId="668"/>
            <ac:spMk id="187" creationId="{EC83966F-ED84-4318-A712-249FBC506473}"/>
          </ac:spMkLst>
        </pc:spChg>
        <pc:spChg chg="add del">
          <ac:chgData name="Mr Tam Nguyen" userId="53846575c6d7c6f1" providerId="LiveId" clId="{E43F858A-4DF1-43B0-94CA-09E074081258}" dt="2019-09-20T15:06:34.585" v="150" actId="478"/>
          <ac:spMkLst>
            <pc:docMk/>
            <pc:sldMk cId="1817226621" sldId="668"/>
            <ac:spMk id="188" creationId="{A05D3E32-C4FB-4758-B737-6FCA90BFAD3B}"/>
          </ac:spMkLst>
        </pc:spChg>
        <pc:spChg chg="add del">
          <ac:chgData name="Mr Tam Nguyen" userId="53846575c6d7c6f1" providerId="LiveId" clId="{E43F858A-4DF1-43B0-94CA-09E074081258}" dt="2019-09-20T15:06:34.585" v="150" actId="478"/>
          <ac:spMkLst>
            <pc:docMk/>
            <pc:sldMk cId="1817226621" sldId="668"/>
            <ac:spMk id="189" creationId="{C8E54056-4697-4334-8B71-DE070B8074ED}"/>
          </ac:spMkLst>
        </pc:spChg>
        <pc:spChg chg="add del">
          <ac:chgData name="Mr Tam Nguyen" userId="53846575c6d7c6f1" providerId="LiveId" clId="{E43F858A-4DF1-43B0-94CA-09E074081258}" dt="2019-09-20T15:06:34.585" v="150" actId="478"/>
          <ac:spMkLst>
            <pc:docMk/>
            <pc:sldMk cId="1817226621" sldId="668"/>
            <ac:spMk id="190" creationId="{AC145E1D-FB52-42A6-AB8E-58B96EBE3A15}"/>
          </ac:spMkLst>
        </pc:spChg>
        <pc:spChg chg="add del">
          <ac:chgData name="Mr Tam Nguyen" userId="53846575c6d7c6f1" providerId="LiveId" clId="{E43F858A-4DF1-43B0-94CA-09E074081258}" dt="2019-09-20T15:06:34.585" v="150" actId="478"/>
          <ac:spMkLst>
            <pc:docMk/>
            <pc:sldMk cId="1817226621" sldId="668"/>
            <ac:spMk id="191" creationId="{ED7D3B10-BB94-4EE4-A163-0A266203B756}"/>
          </ac:spMkLst>
        </pc:spChg>
        <pc:spChg chg="add del">
          <ac:chgData name="Mr Tam Nguyen" userId="53846575c6d7c6f1" providerId="LiveId" clId="{E43F858A-4DF1-43B0-94CA-09E074081258}" dt="2019-09-20T15:06:34.585" v="150" actId="478"/>
          <ac:spMkLst>
            <pc:docMk/>
            <pc:sldMk cId="1817226621" sldId="668"/>
            <ac:spMk id="192" creationId="{976BA0F7-16B0-48F8-B84B-5DBBE5AD3294}"/>
          </ac:spMkLst>
        </pc:spChg>
        <pc:spChg chg="add del">
          <ac:chgData name="Mr Tam Nguyen" userId="53846575c6d7c6f1" providerId="LiveId" clId="{E43F858A-4DF1-43B0-94CA-09E074081258}" dt="2019-09-20T15:06:34.585" v="150" actId="478"/>
          <ac:spMkLst>
            <pc:docMk/>
            <pc:sldMk cId="1817226621" sldId="668"/>
            <ac:spMk id="193" creationId="{AF125854-899E-4143-B21A-446025944B0B}"/>
          </ac:spMkLst>
        </pc:spChg>
        <pc:spChg chg="add del">
          <ac:chgData name="Mr Tam Nguyen" userId="53846575c6d7c6f1" providerId="LiveId" clId="{E43F858A-4DF1-43B0-94CA-09E074081258}" dt="2019-09-20T15:06:34.585" v="150" actId="478"/>
          <ac:spMkLst>
            <pc:docMk/>
            <pc:sldMk cId="1817226621" sldId="668"/>
            <ac:spMk id="194" creationId="{15D27114-4102-4CC4-9465-0978E5827950}"/>
          </ac:spMkLst>
        </pc:spChg>
        <pc:spChg chg="add del">
          <ac:chgData name="Mr Tam Nguyen" userId="53846575c6d7c6f1" providerId="LiveId" clId="{E43F858A-4DF1-43B0-94CA-09E074081258}" dt="2019-09-20T15:06:34.585" v="150" actId="478"/>
          <ac:spMkLst>
            <pc:docMk/>
            <pc:sldMk cId="1817226621" sldId="668"/>
            <ac:spMk id="195" creationId="{6ED62F1C-6FA0-4634-9E09-97185AB1AEC1}"/>
          </ac:spMkLst>
        </pc:spChg>
        <pc:spChg chg="add del">
          <ac:chgData name="Mr Tam Nguyen" userId="53846575c6d7c6f1" providerId="LiveId" clId="{E43F858A-4DF1-43B0-94CA-09E074081258}" dt="2019-09-20T15:06:34.585" v="150" actId="478"/>
          <ac:spMkLst>
            <pc:docMk/>
            <pc:sldMk cId="1817226621" sldId="668"/>
            <ac:spMk id="196" creationId="{8128064A-F4B1-486A-AC72-A253C07A3A09}"/>
          </ac:spMkLst>
        </pc:spChg>
        <pc:spChg chg="add del">
          <ac:chgData name="Mr Tam Nguyen" userId="53846575c6d7c6f1" providerId="LiveId" clId="{E43F858A-4DF1-43B0-94CA-09E074081258}" dt="2019-09-20T15:06:34.585" v="150" actId="478"/>
          <ac:spMkLst>
            <pc:docMk/>
            <pc:sldMk cId="1817226621" sldId="668"/>
            <ac:spMk id="197" creationId="{76AAEF15-2052-4BB8-A12D-E0E7BA03E0F8}"/>
          </ac:spMkLst>
        </pc:spChg>
        <pc:spChg chg="add del">
          <ac:chgData name="Mr Tam Nguyen" userId="53846575c6d7c6f1" providerId="LiveId" clId="{E43F858A-4DF1-43B0-94CA-09E074081258}" dt="2019-09-20T15:06:34.585" v="150" actId="478"/>
          <ac:spMkLst>
            <pc:docMk/>
            <pc:sldMk cId="1817226621" sldId="668"/>
            <ac:spMk id="198" creationId="{534B62DD-4C46-45ED-8402-51529DFD7E27}"/>
          </ac:spMkLst>
        </pc:spChg>
        <pc:spChg chg="add del">
          <ac:chgData name="Mr Tam Nguyen" userId="53846575c6d7c6f1" providerId="LiveId" clId="{E43F858A-4DF1-43B0-94CA-09E074081258}" dt="2019-09-20T15:06:34.585" v="150" actId="478"/>
          <ac:spMkLst>
            <pc:docMk/>
            <pc:sldMk cId="1817226621" sldId="668"/>
            <ac:spMk id="199" creationId="{D42F4B1A-3E8A-4089-BBF7-A0D6E70228FA}"/>
          </ac:spMkLst>
        </pc:spChg>
        <pc:spChg chg="add del">
          <ac:chgData name="Mr Tam Nguyen" userId="53846575c6d7c6f1" providerId="LiveId" clId="{E43F858A-4DF1-43B0-94CA-09E074081258}" dt="2019-09-20T15:06:34.585" v="150" actId="478"/>
          <ac:spMkLst>
            <pc:docMk/>
            <pc:sldMk cId="1817226621" sldId="668"/>
            <ac:spMk id="200" creationId="{9FDD1B72-AFB4-4537-A17E-A7933BACA512}"/>
          </ac:spMkLst>
        </pc:spChg>
        <pc:spChg chg="add del">
          <ac:chgData name="Mr Tam Nguyen" userId="53846575c6d7c6f1" providerId="LiveId" clId="{E43F858A-4DF1-43B0-94CA-09E074081258}" dt="2019-09-20T15:06:36.967" v="151" actId="478"/>
          <ac:spMkLst>
            <pc:docMk/>
            <pc:sldMk cId="1817226621" sldId="668"/>
            <ac:spMk id="201" creationId="{2004FB8F-FC98-4173-BAA7-812EE4426127}"/>
          </ac:spMkLst>
        </pc:spChg>
        <pc:spChg chg="add del">
          <ac:chgData name="Mr Tam Nguyen" userId="53846575c6d7c6f1" providerId="LiveId" clId="{E43F858A-4DF1-43B0-94CA-09E074081258}" dt="2019-09-20T15:06:38.731" v="152" actId="478"/>
          <ac:spMkLst>
            <pc:docMk/>
            <pc:sldMk cId="1817226621" sldId="668"/>
            <ac:spMk id="202" creationId="{1510A821-0417-458D-B328-A67A1B942C76}"/>
          </ac:spMkLst>
        </pc:spChg>
        <pc:spChg chg="add del">
          <ac:chgData name="Mr Tam Nguyen" userId="53846575c6d7c6f1" providerId="LiveId" clId="{E43F858A-4DF1-43B0-94CA-09E074081258}" dt="2019-09-20T15:06:34.585" v="150" actId="478"/>
          <ac:spMkLst>
            <pc:docMk/>
            <pc:sldMk cId="1817226621" sldId="668"/>
            <ac:spMk id="203" creationId="{9834A57A-F4A0-4461-AE24-B310BB4F3894}"/>
          </ac:spMkLst>
        </pc:spChg>
        <pc:spChg chg="add del">
          <ac:chgData name="Mr Tam Nguyen" userId="53846575c6d7c6f1" providerId="LiveId" clId="{E43F858A-4DF1-43B0-94CA-09E074081258}" dt="2019-09-20T15:06:34.585" v="150" actId="478"/>
          <ac:spMkLst>
            <pc:docMk/>
            <pc:sldMk cId="1817226621" sldId="668"/>
            <ac:spMk id="204" creationId="{7EA0A8E9-04F2-4F4E-9E59-76209169096D}"/>
          </ac:spMkLst>
        </pc:spChg>
        <pc:spChg chg="add del">
          <ac:chgData name="Mr Tam Nguyen" userId="53846575c6d7c6f1" providerId="LiveId" clId="{E43F858A-4DF1-43B0-94CA-09E074081258}" dt="2019-09-20T15:06:34.585" v="150" actId="478"/>
          <ac:spMkLst>
            <pc:docMk/>
            <pc:sldMk cId="1817226621" sldId="668"/>
            <ac:spMk id="205" creationId="{B0E6B2A1-BF6D-4A6C-A385-6529FAD5ACCB}"/>
          </ac:spMkLst>
        </pc:spChg>
        <pc:spChg chg="add del">
          <ac:chgData name="Mr Tam Nguyen" userId="53846575c6d7c6f1" providerId="LiveId" clId="{E43F858A-4DF1-43B0-94CA-09E074081258}" dt="2019-09-20T15:06:34.585" v="150" actId="478"/>
          <ac:spMkLst>
            <pc:docMk/>
            <pc:sldMk cId="1817226621" sldId="668"/>
            <ac:spMk id="206" creationId="{F6540D96-54CD-4F75-9B5A-CCFEA567EE6B}"/>
          </ac:spMkLst>
        </pc:spChg>
        <pc:spChg chg="add del">
          <ac:chgData name="Mr Tam Nguyen" userId="53846575c6d7c6f1" providerId="LiveId" clId="{E43F858A-4DF1-43B0-94CA-09E074081258}" dt="2019-09-20T15:06:34.585" v="150" actId="478"/>
          <ac:spMkLst>
            <pc:docMk/>
            <pc:sldMk cId="1817226621" sldId="668"/>
            <ac:spMk id="207" creationId="{E9F606B5-92E6-44A8-8949-65C9A2EAB079}"/>
          </ac:spMkLst>
        </pc:spChg>
        <pc:spChg chg="del">
          <ac:chgData name="Mr Tam Nguyen" userId="53846575c6d7c6f1" providerId="LiveId" clId="{E43F858A-4DF1-43B0-94CA-09E074081258}" dt="2019-09-20T15:06:11.807" v="147" actId="478"/>
          <ac:spMkLst>
            <pc:docMk/>
            <pc:sldMk cId="1817226621" sldId="668"/>
            <ac:spMk id="208" creationId="{B9715E9F-7293-4899-89C6-1DA6072B18D8}"/>
          </ac:spMkLst>
        </pc:spChg>
        <pc:spChg chg="del">
          <ac:chgData name="Mr Tam Nguyen" userId="53846575c6d7c6f1" providerId="LiveId" clId="{E43F858A-4DF1-43B0-94CA-09E074081258}" dt="2019-09-20T15:06:11.807" v="147" actId="478"/>
          <ac:spMkLst>
            <pc:docMk/>
            <pc:sldMk cId="1817226621" sldId="668"/>
            <ac:spMk id="209" creationId="{BF8253DB-2508-495D-81ED-A665FC43E9B3}"/>
          </ac:spMkLst>
        </pc:spChg>
        <pc:spChg chg="del">
          <ac:chgData name="Mr Tam Nguyen" userId="53846575c6d7c6f1" providerId="LiveId" clId="{E43F858A-4DF1-43B0-94CA-09E074081258}" dt="2019-09-20T15:06:11.807" v="147" actId="478"/>
          <ac:spMkLst>
            <pc:docMk/>
            <pc:sldMk cId="1817226621" sldId="668"/>
            <ac:spMk id="210" creationId="{26BC0A3D-38AE-4920-A6F9-7C1689D463E6}"/>
          </ac:spMkLst>
        </pc:spChg>
        <pc:spChg chg="del">
          <ac:chgData name="Mr Tam Nguyen" userId="53846575c6d7c6f1" providerId="LiveId" clId="{E43F858A-4DF1-43B0-94CA-09E074081258}" dt="2019-09-20T15:06:11.807" v="147" actId="478"/>
          <ac:spMkLst>
            <pc:docMk/>
            <pc:sldMk cId="1817226621" sldId="668"/>
            <ac:spMk id="211" creationId="{93318BC0-2B48-49DB-BCCB-C1492D4B80C5}"/>
          </ac:spMkLst>
        </pc:spChg>
        <pc:spChg chg="del">
          <ac:chgData name="Mr Tam Nguyen" userId="53846575c6d7c6f1" providerId="LiveId" clId="{E43F858A-4DF1-43B0-94CA-09E074081258}" dt="2019-09-20T15:06:11.807" v="147" actId="478"/>
          <ac:spMkLst>
            <pc:docMk/>
            <pc:sldMk cId="1817226621" sldId="668"/>
            <ac:spMk id="212" creationId="{F9774F9C-A7C9-4DA5-88AC-97B8B5EF5376}"/>
          </ac:spMkLst>
        </pc:spChg>
        <pc:spChg chg="del">
          <ac:chgData name="Mr Tam Nguyen" userId="53846575c6d7c6f1" providerId="LiveId" clId="{E43F858A-4DF1-43B0-94CA-09E074081258}" dt="2019-09-20T15:06:11.807" v="147" actId="478"/>
          <ac:spMkLst>
            <pc:docMk/>
            <pc:sldMk cId="1817226621" sldId="668"/>
            <ac:spMk id="213" creationId="{C1D5D787-5F67-41C9-A7D1-E49D4161B8E4}"/>
          </ac:spMkLst>
        </pc:spChg>
        <pc:graphicFrameChg chg="add del mod modGraphic">
          <ac:chgData name="Mr Tam Nguyen" userId="53846575c6d7c6f1" providerId="LiveId" clId="{E43F858A-4DF1-43B0-94CA-09E074081258}" dt="2019-09-20T15:20:40.576" v="299" actId="1038"/>
          <ac:graphicFrameMkLst>
            <pc:docMk/>
            <pc:sldMk cId="1817226621" sldId="668"/>
            <ac:graphicFrameMk id="30" creationId="{52509E17-1944-456D-91C5-F7F11615F4EF}"/>
          </ac:graphicFrameMkLst>
        </pc:graphicFrameChg>
      </pc:sldChg>
      <pc:sldChg chg="addSp delSp modSp">
        <pc:chgData name="Mr Tam Nguyen" userId="53846575c6d7c6f1" providerId="LiveId" clId="{E43F858A-4DF1-43B0-94CA-09E074081258}" dt="2019-09-20T15:51:45.847" v="579" actId="14100"/>
        <pc:sldMkLst>
          <pc:docMk/>
          <pc:sldMk cId="3718815140" sldId="669"/>
        </pc:sldMkLst>
        <pc:picChg chg="del">
          <ac:chgData name="Mr Tam Nguyen" userId="53846575c6d7c6f1" providerId="LiveId" clId="{E43F858A-4DF1-43B0-94CA-09E074081258}" dt="2019-09-20T15:51:36.177" v="577" actId="478"/>
          <ac:picMkLst>
            <pc:docMk/>
            <pc:sldMk cId="3718815140" sldId="669"/>
            <ac:picMk id="4" creationId="{76B4C81B-66A2-4B94-8425-8491724B85DA}"/>
          </ac:picMkLst>
        </pc:picChg>
        <pc:picChg chg="add mod">
          <ac:chgData name="Mr Tam Nguyen" userId="53846575c6d7c6f1" providerId="LiveId" clId="{E43F858A-4DF1-43B0-94CA-09E074081258}" dt="2019-09-20T15:51:45.847" v="579" actId="14100"/>
          <ac:picMkLst>
            <pc:docMk/>
            <pc:sldMk cId="3718815140" sldId="669"/>
            <ac:picMk id="1026" creationId="{089C872E-E16E-4DF3-8B3E-E4E4D8AE46BB}"/>
          </ac:picMkLst>
        </pc:picChg>
      </pc:sldChg>
      <pc:sldChg chg="modSp">
        <pc:chgData name="Mr Tam Nguyen" userId="53846575c6d7c6f1" providerId="LiveId" clId="{E43F858A-4DF1-43B0-94CA-09E074081258}" dt="2019-09-20T14:55:41.602" v="47" actId="255"/>
        <pc:sldMkLst>
          <pc:docMk/>
          <pc:sldMk cId="2583670973" sldId="670"/>
        </pc:sldMkLst>
        <pc:spChg chg="mod">
          <ac:chgData name="Mr Tam Nguyen" userId="53846575c6d7c6f1" providerId="LiveId" clId="{E43F858A-4DF1-43B0-94CA-09E074081258}" dt="2019-09-20T14:55:41.602" v="47" actId="255"/>
          <ac:spMkLst>
            <pc:docMk/>
            <pc:sldMk cId="2583670973" sldId="670"/>
            <ac:spMk id="2" creationId="{00000000-0000-0000-0000-000000000000}"/>
          </ac:spMkLst>
        </pc:spChg>
      </pc:sldChg>
      <pc:sldChg chg="modSp">
        <pc:chgData name="Mr Tam Nguyen" userId="53846575c6d7c6f1" providerId="LiveId" clId="{E43F858A-4DF1-43B0-94CA-09E074081258}" dt="2019-09-20T14:56:01.442" v="50" actId="255"/>
        <pc:sldMkLst>
          <pc:docMk/>
          <pc:sldMk cId="3829875399" sldId="671"/>
        </pc:sldMkLst>
        <pc:spChg chg="mod">
          <ac:chgData name="Mr Tam Nguyen" userId="53846575c6d7c6f1" providerId="LiveId" clId="{E43F858A-4DF1-43B0-94CA-09E074081258}" dt="2019-09-20T14:56:01.442" v="50" actId="255"/>
          <ac:spMkLst>
            <pc:docMk/>
            <pc:sldMk cId="3829875399" sldId="671"/>
            <ac:spMk id="2" creationId="{00000000-0000-0000-0000-000000000000}"/>
          </ac:spMkLst>
        </pc:spChg>
      </pc:sldChg>
      <pc:sldChg chg="modSp">
        <pc:chgData name="Mr Tam Nguyen" userId="53846575c6d7c6f1" providerId="LiveId" clId="{E43F858A-4DF1-43B0-94CA-09E074081258}" dt="2019-09-20T14:56:14.180" v="51"/>
        <pc:sldMkLst>
          <pc:docMk/>
          <pc:sldMk cId="33609974" sldId="672"/>
        </pc:sldMkLst>
        <pc:spChg chg="mod">
          <ac:chgData name="Mr Tam Nguyen" userId="53846575c6d7c6f1" providerId="LiveId" clId="{E43F858A-4DF1-43B0-94CA-09E074081258}" dt="2019-09-20T14:56:14.180" v="51"/>
          <ac:spMkLst>
            <pc:docMk/>
            <pc:sldMk cId="33609974" sldId="672"/>
            <ac:spMk id="2" creationId="{00000000-0000-0000-0000-000000000000}"/>
          </ac:spMkLst>
        </pc:spChg>
      </pc:sldChg>
      <pc:sldChg chg="modSp">
        <pc:chgData name="Mr Tam Nguyen" userId="53846575c6d7c6f1" providerId="LiveId" clId="{E43F858A-4DF1-43B0-94CA-09E074081258}" dt="2019-09-20T14:56:28.191" v="54" actId="207"/>
        <pc:sldMkLst>
          <pc:docMk/>
          <pc:sldMk cId="429150843" sldId="673"/>
        </pc:sldMkLst>
        <pc:spChg chg="mod">
          <ac:chgData name="Mr Tam Nguyen" userId="53846575c6d7c6f1" providerId="LiveId" clId="{E43F858A-4DF1-43B0-94CA-09E074081258}" dt="2019-09-20T14:56:28.191" v="54" actId="207"/>
          <ac:spMkLst>
            <pc:docMk/>
            <pc:sldMk cId="429150843" sldId="673"/>
            <ac:spMk id="2" creationId="{00000000-0000-0000-0000-000000000000}"/>
          </ac:spMkLst>
        </pc:spChg>
      </pc:sldChg>
      <pc:sldChg chg="del">
        <pc:chgData name="Mr Tam Nguyen" userId="53846575c6d7c6f1" providerId="LiveId" clId="{E43F858A-4DF1-43B0-94CA-09E074081258}" dt="2019-09-20T14:56:34.708" v="55" actId="47"/>
        <pc:sldMkLst>
          <pc:docMk/>
          <pc:sldMk cId="2997961761" sldId="674"/>
        </pc:sldMkLst>
      </pc:sldChg>
      <pc:sldChg chg="del">
        <pc:chgData name="Mr Tam Nguyen" userId="53846575c6d7c6f1" providerId="LiveId" clId="{E43F858A-4DF1-43B0-94CA-09E074081258}" dt="2019-09-20T14:56:34.708" v="55" actId="47"/>
        <pc:sldMkLst>
          <pc:docMk/>
          <pc:sldMk cId="3145718414" sldId="675"/>
        </pc:sldMkLst>
      </pc:sldChg>
      <pc:sldChg chg="del">
        <pc:chgData name="Mr Tam Nguyen" userId="53846575c6d7c6f1" providerId="LiveId" clId="{E43F858A-4DF1-43B0-94CA-09E074081258}" dt="2019-09-20T14:56:34.708" v="55" actId="47"/>
        <pc:sldMkLst>
          <pc:docMk/>
          <pc:sldMk cId="1696496557" sldId="676"/>
        </pc:sldMkLst>
      </pc:sldChg>
      <pc:sldChg chg="del">
        <pc:chgData name="Mr Tam Nguyen" userId="53846575c6d7c6f1" providerId="LiveId" clId="{E43F858A-4DF1-43B0-94CA-09E074081258}" dt="2019-09-20T14:56:34.708" v="55" actId="47"/>
        <pc:sldMkLst>
          <pc:docMk/>
          <pc:sldMk cId="2171854042" sldId="677"/>
        </pc:sldMkLst>
      </pc:sldChg>
      <pc:sldChg chg="del">
        <pc:chgData name="Mr Tam Nguyen" userId="53846575c6d7c6f1" providerId="LiveId" clId="{E43F858A-4DF1-43B0-94CA-09E074081258}" dt="2019-09-20T14:56:34.708" v="55" actId="47"/>
        <pc:sldMkLst>
          <pc:docMk/>
          <pc:sldMk cId="2958393572" sldId="678"/>
        </pc:sldMkLst>
      </pc:sldChg>
      <pc:sldChg chg="del">
        <pc:chgData name="Mr Tam Nguyen" userId="53846575c6d7c6f1" providerId="LiveId" clId="{E43F858A-4DF1-43B0-94CA-09E074081258}" dt="2019-09-20T14:56:34.708" v="55" actId="47"/>
        <pc:sldMkLst>
          <pc:docMk/>
          <pc:sldMk cId="3727728994" sldId="679"/>
        </pc:sldMkLst>
      </pc:sldChg>
      <pc:sldChg chg="del">
        <pc:chgData name="Mr Tam Nguyen" userId="53846575c6d7c6f1" providerId="LiveId" clId="{E43F858A-4DF1-43B0-94CA-09E074081258}" dt="2019-09-20T14:56:34.708" v="55" actId="47"/>
        <pc:sldMkLst>
          <pc:docMk/>
          <pc:sldMk cId="1080572027" sldId="680"/>
        </pc:sldMkLst>
      </pc:sldChg>
      <pc:sldChg chg="del">
        <pc:chgData name="Mr Tam Nguyen" userId="53846575c6d7c6f1" providerId="LiveId" clId="{E43F858A-4DF1-43B0-94CA-09E074081258}" dt="2019-09-20T14:56:34.708" v="55" actId="47"/>
        <pc:sldMkLst>
          <pc:docMk/>
          <pc:sldMk cId="3779852284" sldId="681"/>
        </pc:sldMkLst>
      </pc:sldChg>
      <pc:sldChg chg="del">
        <pc:chgData name="Mr Tam Nguyen" userId="53846575c6d7c6f1" providerId="LiveId" clId="{E43F858A-4DF1-43B0-94CA-09E074081258}" dt="2019-09-20T14:56:34.708" v="55" actId="47"/>
        <pc:sldMkLst>
          <pc:docMk/>
          <pc:sldMk cId="1278853757" sldId="682"/>
        </pc:sldMkLst>
      </pc:sldChg>
      <pc:sldChg chg="del">
        <pc:chgData name="Mr Tam Nguyen" userId="53846575c6d7c6f1" providerId="LiveId" clId="{E43F858A-4DF1-43B0-94CA-09E074081258}" dt="2019-09-20T14:56:34.708" v="55" actId="47"/>
        <pc:sldMkLst>
          <pc:docMk/>
          <pc:sldMk cId="745634917" sldId="683"/>
        </pc:sldMkLst>
      </pc:sldChg>
      <pc:sldChg chg="del">
        <pc:chgData name="Mr Tam Nguyen" userId="53846575c6d7c6f1" providerId="LiveId" clId="{E43F858A-4DF1-43B0-94CA-09E074081258}" dt="2019-09-20T14:56:34.708" v="55" actId="47"/>
        <pc:sldMkLst>
          <pc:docMk/>
          <pc:sldMk cId="3704769748" sldId="684"/>
        </pc:sldMkLst>
      </pc:sldChg>
      <pc:sldChg chg="del">
        <pc:chgData name="Mr Tam Nguyen" userId="53846575c6d7c6f1" providerId="LiveId" clId="{E43F858A-4DF1-43B0-94CA-09E074081258}" dt="2019-09-20T14:56:34.708" v="55" actId="47"/>
        <pc:sldMkLst>
          <pc:docMk/>
          <pc:sldMk cId="200181601" sldId="6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59810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89166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8792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20/09/2019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6898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20/09/2019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84146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20/09/2019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13471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20/09/2019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36837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20/09/2019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556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20/09/2019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88495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20/09/2019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10163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20/09/2019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5840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20/09/2019</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39574743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61234" y="114300"/>
            <a:ext cx="9037865"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chemeClr val="accent6"/>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1242456" y="2661557"/>
            <a:ext cx="6154386" cy="4686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solidFill>
                  <a:schemeClr val="accent6"/>
                </a:solidFill>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2" y="2959551"/>
            <a:ext cx="4496645" cy="3001298"/>
          </a:xfrm>
          <a:prstGeom prst="ellipse">
            <a:avLst/>
          </a:prstGeom>
          <a:ln>
            <a:noFill/>
          </a:ln>
          <a:effectLst>
            <a:softEdge rad="112500"/>
          </a:effectLst>
        </p:spPr>
      </p:pic>
      <p:sp>
        <p:nvSpPr>
          <p:cNvPr id="4" name="Hình chữ nhật 3"/>
          <p:cNvSpPr/>
          <p:nvPr/>
        </p:nvSpPr>
        <p:spPr>
          <a:xfrm>
            <a:off x="-53067" y="6058897"/>
            <a:ext cx="9266465" cy="623248"/>
          </a:xfrm>
          <a:prstGeom prst="rect">
            <a:avLst/>
          </a:prstGeom>
          <a:noFill/>
        </p:spPr>
        <p:txBody>
          <a:bodyPr wrap="square" lIns="68580" tIns="34290" rIns="68580" bIns="34290">
            <a:spAutoFit/>
          </a:bodyPr>
          <a:lstStyle/>
          <a:p>
            <a:pPr algn="ct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CHÚA NHẬT 25 TH</a:t>
            </a:r>
            <a:r>
              <a:rPr lang="vi-VN"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3600" b="1" kern="1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ỜNG NIÊN - </a:t>
            </a:r>
            <a:r>
              <a:rPr lang="en-US" sz="3600" b="1" kern="10" dirty="0" err="1">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NĂM</a:t>
            </a:r>
            <a:r>
              <a:rPr lang="en-US" sz="3600" b="1" kern="1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Times New Roman" panose="02020603050405020304" pitchFamily="18" charset="0"/>
              </a:rPr>
              <a:t> C</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"Phần Thầy, Thầy bảo cho anh em biết: hãy dùng Tiền Của bất chính mà tạo lấy bạn bè, phòng khi hết tiền hết bạc, họ sẽ đón rước anh em vào nơi ở vĩnh cửu.</a:t>
            </a:r>
            <a:endParaRPr lang="en-US" sz="6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4959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Ai trung tín trong việc rất nhỏ, thì cũng trung tín trong việc lớn; ai bất lương trong việc rất nhỏ, thì cũng bất lương trong việc lớn.</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233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Vậy nếu anh em không trung tín trong việc sử dụng Tiền Của bất chính, thì ai sẽ tín nhiệm mà giao phó của cải chân thật cho anh em?</a:t>
            </a:r>
            <a:endParaRPr lang="vi-VN" sz="6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3670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 Và nếu anh em không trung tín trong việc sử dụng của cải của người khác, thì ai sẽ ban cho anh em của cải dành riêng cho anh em?</a:t>
            </a:r>
            <a:endParaRPr lang="vi-VN" sz="64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987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800" b="1">
                <a:latin typeface="Tahoma" panose="020B0604030504040204" pitchFamily="34" charset="0"/>
                <a:ea typeface="Tahoma" panose="020B0604030504040204" pitchFamily="34" charset="0"/>
                <a:cs typeface="Tahoma" panose="020B0604030504040204" pitchFamily="34" charset="0"/>
              </a:rPr>
              <a:t>"Không gia nhân nào có thể làm tôi hai chủ, vì hoặc sẽ ghét chủ này mà yêu chủ kia, hoặc sẽ gắn bó với chủ này mà khinh dể chủ nọ.</a:t>
            </a:r>
            <a:endParaRPr lang="vi-VN" sz="6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09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không thể vừa làm tôi Thiên Chúa, vừa làm tôi Tiền Của được</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29150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9144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 y="5539205"/>
            <a:ext cx="9143999" cy="1064795"/>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err="1">
                <a:effectLst>
                  <a:outerShdw blurRad="38100" dist="38100" dir="2700000" algn="tl">
                    <a:srgbClr val="000000"/>
                  </a:outerShdw>
                </a:effectLst>
              </a:rPr>
              <a:t>TRẮC</a:t>
            </a:r>
            <a:r>
              <a:rPr lang="en-US" altLang="en-US" sz="6000" b="1">
                <a:effectLst>
                  <a:outerShdw blurRad="38100" dist="38100" dir="2700000" algn="tl">
                    <a:srgbClr val="000000"/>
                  </a:outerShdw>
                </a:effectLst>
              </a:rPr>
              <a:t> </a:t>
            </a:r>
            <a:r>
              <a:rPr lang="en-US" altLang="en-US" sz="6000" b="1" err="1">
                <a:effectLst>
                  <a:outerShdw blurRad="38100" dist="38100" dir="2700000" algn="tl">
                    <a:srgbClr val="000000"/>
                  </a:outerShdw>
                </a:effectLst>
              </a:rPr>
              <a:t>NGHIỆM</a:t>
            </a:r>
            <a:endParaRPr lang="en-US" altLang="en-US" sz="6000" b="1">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611313" y="40816"/>
            <a:ext cx="12393613"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4800" b="1">
                <a:latin typeface="Times New Roman" pitchFamily="18" charset="0"/>
                <a:cs typeface="Times New Roman" pitchFamily="18" charset="0"/>
              </a:rPr>
              <a:t>1</a:t>
            </a:r>
            <a:r>
              <a:rPr lang="vi-VN" sz="4800" b="1">
                <a:latin typeface="Times New Roman" pitchFamily="18" charset="0"/>
                <a:cs typeface="Times New Roman" pitchFamily="18" charset="0"/>
              </a:rPr>
              <a:t>. Người ta tố cáo với nhà phú hộ người quản gia của ông thế nào?</a:t>
            </a:r>
          </a:p>
        </p:txBody>
      </p:sp>
      <p:grpSp>
        <p:nvGrpSpPr>
          <p:cNvPr id="2" name="Group 34"/>
          <p:cNvGrpSpPr>
            <a:grpSpLocks/>
          </p:cNvGrpSpPr>
          <p:nvPr/>
        </p:nvGrpSpPr>
        <p:grpSpPr bwMode="auto">
          <a:xfrm>
            <a:off x="42866" y="2347851"/>
            <a:ext cx="9100595" cy="800100"/>
            <a:chOff x="1104" y="1632"/>
            <a:chExt cx="5440"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Khó khăn với con nợ.</a:t>
              </a:r>
            </a:p>
          </p:txBody>
        </p:sp>
      </p:grpSp>
      <p:sp>
        <p:nvSpPr>
          <p:cNvPr id="37" name="Rounded Rectangle 36"/>
          <p:cNvSpPr/>
          <p:nvPr/>
        </p:nvSpPr>
        <p:spPr>
          <a:xfrm>
            <a:off x="4029077" y="6227257"/>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2866" y="3205101"/>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Lường gạt mọi người.</a:t>
              </a:r>
            </a:p>
          </p:txBody>
        </p:sp>
      </p:grpSp>
      <p:grpSp>
        <p:nvGrpSpPr>
          <p:cNvPr id="5" name="Group 34"/>
          <p:cNvGrpSpPr>
            <a:grpSpLocks/>
          </p:cNvGrpSpPr>
          <p:nvPr/>
        </p:nvGrpSpPr>
        <p:grpSpPr bwMode="auto">
          <a:xfrm>
            <a:off x="42865" y="4062351"/>
            <a:ext cx="9100595" cy="800100"/>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Phung phí của cải nhà ông.</a:t>
              </a:r>
            </a:p>
          </p:txBody>
        </p:sp>
      </p:grpSp>
      <p:grpSp>
        <p:nvGrpSpPr>
          <p:cNvPr id="6" name="Group 34"/>
          <p:cNvGrpSpPr>
            <a:grpSpLocks/>
          </p:cNvGrpSpPr>
          <p:nvPr/>
        </p:nvGrpSpPr>
        <p:grpSpPr bwMode="auto">
          <a:xfrm>
            <a:off x="42866" y="5030713"/>
            <a:ext cx="9100595" cy="790589"/>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Khắt khe.</a:t>
              </a:r>
            </a:p>
          </p:txBody>
        </p:sp>
      </p:grpSp>
      <p:grpSp>
        <p:nvGrpSpPr>
          <p:cNvPr id="9" name="Group 33"/>
          <p:cNvGrpSpPr>
            <a:grpSpLocks/>
          </p:cNvGrpSpPr>
          <p:nvPr/>
        </p:nvGrpSpPr>
        <p:grpSpPr bwMode="auto">
          <a:xfrm>
            <a:off x="62868" y="4062352"/>
            <a:ext cx="9101135" cy="796510"/>
            <a:chOff x="-2187079" y="7651074"/>
            <a:chExt cx="12017609" cy="690935"/>
          </a:xfrm>
        </p:grpSpPr>
        <p:sp>
          <p:nvSpPr>
            <p:cNvPr id="19" name="AutoShape 46"/>
            <p:cNvSpPr>
              <a:spLocks noChangeArrowheads="1"/>
            </p:cNvSpPr>
            <p:nvPr/>
          </p:nvSpPr>
          <p:spPr bwMode="auto">
            <a:xfrm>
              <a:off x="-2187079" y="7656209"/>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107816" y="7651074"/>
              <a:ext cx="10938346"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000" b="1">
                  <a:latin typeface="Times New Roman" pitchFamily="18" charset="0"/>
                  <a:cs typeface="Times New Roman" pitchFamily="18" charset="0"/>
                </a:rPr>
                <a:t>Phung phí của cải nhà ông.</a:t>
              </a:r>
            </a:p>
          </p:txBody>
        </p:sp>
      </p:grpSp>
    </p:spTree>
    <p:extLst>
      <p:ext uri="{BB962C8B-B14F-4D97-AF65-F5344CB8AC3E}">
        <p14:creationId xmlns:p14="http://schemas.microsoft.com/office/powerpoint/2010/main" val="533912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9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72986" y="152400"/>
            <a:ext cx="12289971" cy="2613480"/>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just">
              <a:defRPr/>
            </a:pPr>
            <a:r>
              <a:rPr lang="vi-VN" sz="6000" b="1">
                <a:latin typeface="Times New Roman" pitchFamily="18" charset="0"/>
                <a:cs typeface="Times New Roman" pitchFamily="18" charset="0"/>
              </a:rPr>
              <a:t>2. Người quản gia biết giới hạn của mình là gì?</a:t>
            </a:r>
            <a:endParaRPr lang="vi-VN" sz="6000" b="1" dirty="0">
              <a:latin typeface="Times New Roman" pitchFamily="18" charset="0"/>
              <a:cs typeface="Times New Roman" pitchFamily="18" charset="0"/>
            </a:endParaRPr>
          </a:p>
        </p:txBody>
      </p:sp>
      <p:grpSp>
        <p:nvGrpSpPr>
          <p:cNvPr id="2" name="Group 34"/>
          <p:cNvGrpSpPr>
            <a:grpSpLocks/>
          </p:cNvGrpSpPr>
          <p:nvPr/>
        </p:nvGrpSpPr>
        <p:grpSpPr bwMode="auto">
          <a:xfrm>
            <a:off x="0" y="2613480"/>
            <a:ext cx="9144090"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Cuốc đất không nổi.</a:t>
              </a:r>
              <a:endParaRPr lang="vi-VN" sz="4800" b="1" dirty="0">
                <a:latin typeface="Times New Roman" pitchFamily="18" charset="0"/>
                <a:cs typeface="Times New Roman" pitchFamily="18" charset="0"/>
              </a:endParaRPr>
            </a:p>
          </p:txBody>
        </p:sp>
      </p:grpSp>
      <p:sp>
        <p:nvSpPr>
          <p:cNvPr id="37" name="Rounded Rectangle 36"/>
          <p:cNvSpPr/>
          <p:nvPr/>
        </p:nvSpPr>
        <p:spPr>
          <a:xfrm>
            <a:off x="4029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0" y="3508829"/>
            <a:ext cx="9144090"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Ăn mày thì hổ ngươi.</a:t>
              </a:r>
              <a:endParaRPr lang="vi-VN" sz="4800" b="1" dirty="0">
                <a:latin typeface="Times New Roman" pitchFamily="18" charset="0"/>
                <a:cs typeface="Times New Roman" pitchFamily="18" charset="0"/>
              </a:endParaRPr>
            </a:p>
          </p:txBody>
        </p:sp>
      </p:grpSp>
      <p:grpSp>
        <p:nvGrpSpPr>
          <p:cNvPr id="5" name="Group 34"/>
          <p:cNvGrpSpPr>
            <a:grpSpLocks/>
          </p:cNvGrpSpPr>
          <p:nvPr/>
        </p:nvGrpSpPr>
        <p:grpSpPr bwMode="auto">
          <a:xfrm>
            <a:off x="2" y="4366079"/>
            <a:ext cx="9144090"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Chăn heo cho người khác.</a:t>
              </a:r>
              <a:endParaRPr lang="vi-VN" sz="48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 y="5223329"/>
            <a:ext cx="9143999"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800" b="1">
                  <a:latin typeface="Times New Roman" pitchFamily="18" charset="0"/>
                  <a:cs typeface="Times New Roman" pitchFamily="18" charset="0"/>
                </a:rPr>
                <a:t>Chỉ a và b đúng.</a:t>
              </a:r>
              <a:endParaRPr lang="vi-VN" sz="4800" b="1" dirty="0">
                <a:latin typeface="Times New Roman" pitchFamily="18" charset="0"/>
                <a:cs typeface="Times New Roman" pitchFamily="18" charset="0"/>
              </a:endParaRPr>
            </a:p>
          </p:txBody>
        </p:sp>
      </p:grpSp>
      <p:grpSp>
        <p:nvGrpSpPr>
          <p:cNvPr id="9" name="Group 33"/>
          <p:cNvGrpSpPr>
            <a:grpSpLocks/>
          </p:cNvGrpSpPr>
          <p:nvPr/>
        </p:nvGrpSpPr>
        <p:grpSpPr bwMode="auto">
          <a:xfrm>
            <a:off x="0" y="5234261"/>
            <a:ext cx="9144004" cy="800107"/>
            <a:chOff x="-1907887" y="6181512"/>
            <a:chExt cx="10566916" cy="685800"/>
          </a:xfrm>
        </p:grpSpPr>
        <p:sp>
          <p:nvSpPr>
            <p:cNvPr id="19" name="AutoShape 46"/>
            <p:cNvSpPr>
              <a:spLocks noChangeArrowheads="1"/>
            </p:cNvSpPr>
            <p:nvPr/>
          </p:nvSpPr>
          <p:spPr bwMode="auto">
            <a:xfrm>
              <a:off x="-1907887" y="6181512"/>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514" y="6181512"/>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Chỉ a và b đúng.</a:t>
              </a:r>
              <a:endParaRPr lang="vi-VN"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19814" y="-13786"/>
            <a:ext cx="12183628" cy="272810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vi-VN" sz="6600" b="1">
                <a:latin typeface="Times New Roman" pitchFamily="18" charset="0"/>
                <a:cs typeface="Times New Roman" pitchFamily="18" charset="0"/>
              </a:rPr>
              <a:t>3. Người thứ nhất nợ chủ anh cái gì?</a:t>
            </a:r>
            <a:endParaRPr lang="vi-VN" sz="66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588487"/>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Tiền.</a:t>
              </a:r>
              <a:endParaRPr lang="en-US" sz="4400" b="1" dirty="0">
                <a:latin typeface="Times New Roman" pitchFamily="18" charset="0"/>
                <a:cs typeface="Times New Roman" pitchFamily="18" charset="0"/>
              </a:endParaRPr>
            </a:p>
          </p:txBody>
        </p:sp>
      </p:grpSp>
      <p:sp>
        <p:nvSpPr>
          <p:cNvPr id="37" name="Rounded Rectangle 36"/>
          <p:cNvSpPr/>
          <p:nvPr/>
        </p:nvSpPr>
        <p:spPr>
          <a:xfrm>
            <a:off x="4344661" y="6360221"/>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727000"/>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Bánh.</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531081"/>
            <a:ext cx="9072563" cy="1158062"/>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Lúa.</a:t>
              </a:r>
              <a:endParaRPr lang="vi-VN"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441500"/>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Dầu ôliu.</a:t>
              </a:r>
              <a:endParaRPr lang="en-US"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65093" y="5447167"/>
            <a:ext cx="9078503" cy="817724"/>
            <a:chOff x="-2218186" y="4932448"/>
            <a:chExt cx="11990084" cy="700906"/>
          </a:xfrm>
        </p:grpSpPr>
        <p:sp>
          <p:nvSpPr>
            <p:cNvPr id="19" name="AutoShape 46"/>
            <p:cNvSpPr>
              <a:spLocks noChangeArrowheads="1"/>
            </p:cNvSpPr>
            <p:nvPr/>
          </p:nvSpPr>
          <p:spPr bwMode="auto">
            <a:xfrm>
              <a:off x="-2218186" y="4947554"/>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1123110" y="4932448"/>
              <a:ext cx="10895008"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Dầu ôliu.</a:t>
              </a:r>
              <a:endParaRPr lang="vi-VN"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77639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0"/>
            <a:ext cx="9144000" cy="5551717"/>
          </a:xfrm>
        </p:spPr>
        <p:txBody>
          <a:bodyPr>
            <a:noAutofit/>
          </a:bodyPr>
          <a:lstStyle/>
          <a:p>
            <a:pPr algn="just">
              <a:lnSpc>
                <a:spcPct val="100000"/>
              </a:lnSpc>
              <a:spcBef>
                <a:spcPts val="450"/>
              </a:spcBef>
              <a:spcAft>
                <a:spcPts val="450"/>
              </a:spcAft>
            </a:pPr>
            <a:r>
              <a:rPr lang="vi-VN" sz="6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“Một nhà phú hộ kia có một người quản gia. Người ta tố cáo với ông là anh này đã phung phí của cải nhà ông.</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48987" y="101600"/>
            <a:ext cx="9225643" cy="538609"/>
          </a:xfrm>
          <a:prstGeom prst="rect">
            <a:avLst/>
          </a:prstGeom>
          <a:noFill/>
        </p:spPr>
        <p:txBody>
          <a:bodyPr wrap="square" rtlCol="0">
            <a:spAutoFit/>
          </a:bodyPr>
          <a:lstStyle/>
          <a:p>
            <a:pPr algn="ct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29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29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29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85913" y="40816"/>
            <a:ext cx="12616465" cy="2275864"/>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5400" b="1">
                <a:latin typeface="Times New Roman" pitchFamily="18" charset="0"/>
                <a:cs typeface="Times New Roman" pitchFamily="18" charset="0"/>
              </a:rPr>
              <a:t>4. </a:t>
            </a:r>
            <a:r>
              <a:rPr lang="vi-VN" sz="5400" b="1">
                <a:latin typeface="Times New Roman" pitchFamily="18" charset="0"/>
                <a:cs typeface="Times New Roman" pitchFamily="18" charset="0"/>
              </a:rPr>
              <a:t>Đức Giêsu bảo hãy dùng tiền của bất chính để làm gì?</a:t>
            </a:r>
            <a:endParaRPr lang="vi-VN" sz="5400" b="1" dirty="0">
              <a:latin typeface="Times New Roman" pitchFamily="18" charset="0"/>
              <a:cs typeface="Times New Roman" pitchFamily="18" charset="0"/>
            </a:endParaRPr>
          </a:p>
        </p:txBody>
      </p:sp>
      <p:grpSp>
        <p:nvGrpSpPr>
          <p:cNvPr id="2" name="Group 34"/>
          <p:cNvGrpSpPr>
            <a:grpSpLocks/>
          </p:cNvGrpSpPr>
          <p:nvPr/>
        </p:nvGrpSpPr>
        <p:grpSpPr bwMode="auto">
          <a:xfrm>
            <a:off x="43404" y="2347560"/>
            <a:ext cx="9100595" cy="800100"/>
            <a:chOff x="1104" y="1475"/>
            <a:chExt cx="5440" cy="589"/>
          </a:xfrm>
        </p:grpSpPr>
        <p:sp>
          <p:nvSpPr>
            <p:cNvPr id="7" name="AutoShape 35"/>
            <p:cNvSpPr>
              <a:spLocks noChangeArrowheads="1"/>
            </p:cNvSpPr>
            <p:nvPr/>
          </p:nvSpPr>
          <p:spPr bwMode="auto">
            <a:xfrm>
              <a:off x="1104" y="1475"/>
              <a:ext cx="432" cy="589"/>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475"/>
              <a:ext cx="4960" cy="589"/>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Tạo lấy bạn bè.</a:t>
              </a:r>
              <a:endParaRPr lang="en-US" sz="4400" b="1" dirty="0">
                <a:latin typeface="Times New Roman" pitchFamily="18" charset="0"/>
                <a:cs typeface="Times New Roman" pitchFamily="18" charset="0"/>
              </a:endParaRPr>
            </a:p>
          </p:txBody>
        </p:sp>
      </p:grpSp>
      <p:sp>
        <p:nvSpPr>
          <p:cNvPr id="37" name="Rounded Rectangle 36"/>
          <p:cNvSpPr/>
          <p:nvPr/>
        </p:nvSpPr>
        <p:spPr>
          <a:xfrm>
            <a:off x="4029077" y="6335182"/>
            <a:ext cx="1381125"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err="1">
                <a:latin typeface="Times New Roman" panose="02020603050405020304" pitchFamily="18" charset="0"/>
                <a:cs typeface="Times New Roman" panose="02020603050405020304" pitchFamily="18" charset="0"/>
              </a:rPr>
              <a:t>Đáp</a:t>
            </a:r>
            <a:r>
              <a:rPr lang="en-US" sz="2400" b="1">
                <a:latin typeface="Times New Roman" panose="02020603050405020304" pitchFamily="18" charset="0"/>
                <a:cs typeface="Times New Roman" panose="02020603050405020304" pitchFamily="18" charset="0"/>
              </a:rPr>
              <a:t> </a:t>
            </a:r>
            <a:r>
              <a:rPr lang="en-US" sz="2400" b="1" err="1">
                <a:latin typeface="Times New Roman" panose="02020603050405020304" pitchFamily="18" charset="0"/>
                <a:cs typeface="Times New Roman" panose="02020603050405020304" pitchFamily="18" charset="0"/>
              </a:rPr>
              <a:t>án</a:t>
            </a:r>
            <a:endParaRPr lang="en-US" sz="2400" b="1">
              <a:latin typeface="Times New Roman" panose="02020603050405020304" pitchFamily="18" charset="0"/>
              <a:cs typeface="Times New Roman" panose="02020603050405020304" pitchFamily="18" charset="0"/>
            </a:endParaRPr>
          </a:p>
        </p:txBody>
      </p:sp>
      <p:grpSp>
        <p:nvGrpSpPr>
          <p:cNvPr id="3" name="Group 34"/>
          <p:cNvGrpSpPr>
            <a:grpSpLocks/>
          </p:cNvGrpSpPr>
          <p:nvPr/>
        </p:nvGrpSpPr>
        <p:grpSpPr bwMode="auto">
          <a:xfrm>
            <a:off x="43405" y="3241247"/>
            <a:ext cx="9100595" cy="800100"/>
            <a:chOff x="1104" y="1632"/>
            <a:chExt cx="5440"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Tạo lấy bạn bè.</a:t>
              </a:r>
            </a:p>
          </p:txBody>
        </p:sp>
      </p:grpSp>
      <p:grpSp>
        <p:nvGrpSpPr>
          <p:cNvPr id="5" name="Group 34"/>
          <p:cNvGrpSpPr>
            <a:grpSpLocks/>
          </p:cNvGrpSpPr>
          <p:nvPr/>
        </p:nvGrpSpPr>
        <p:grpSpPr bwMode="auto">
          <a:xfrm>
            <a:off x="43404" y="4127521"/>
            <a:ext cx="9100595" cy="803188"/>
            <a:chOff x="1104" y="1632"/>
            <a:chExt cx="3792" cy="432"/>
          </a:xfrm>
        </p:grpSpPr>
        <p:sp>
          <p:nvSpPr>
            <p:cNvPr id="41" name="AutoShape 35"/>
            <p:cNvSpPr>
              <a:spLocks noChangeArrowheads="1"/>
            </p:cNvSpPr>
            <p:nvPr/>
          </p:nvSpPr>
          <p:spPr bwMode="auto">
            <a:xfrm>
              <a:off x="1104" y="1632"/>
              <a:ext cx="301"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444" y="1632"/>
              <a:ext cx="3452"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Tích góp giàu sang.</a:t>
              </a:r>
              <a:endParaRPr lang="en-US"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47509" y="5203322"/>
            <a:ext cx="9100595" cy="787167"/>
            <a:chOff x="1104" y="1632"/>
            <a:chExt cx="5440"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60"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 Mua lấy ruộng đất.</a:t>
              </a:r>
              <a:endParaRPr lang="en-US"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58548" y="3233835"/>
            <a:ext cx="9084645" cy="794383"/>
            <a:chOff x="-2212510" y="4443044"/>
            <a:chExt cx="11995826" cy="692104"/>
          </a:xfrm>
        </p:grpSpPr>
        <p:sp>
          <p:nvSpPr>
            <p:cNvPr id="19" name="AutoShape 46"/>
            <p:cNvSpPr>
              <a:spLocks noChangeArrowheads="1"/>
            </p:cNvSpPr>
            <p:nvPr/>
          </p:nvSpPr>
          <p:spPr bwMode="auto">
            <a:xfrm>
              <a:off x="-2212510" y="4443047"/>
              <a:ext cx="98122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1155043" y="4443044"/>
              <a:ext cx="10938359" cy="69210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400" b="1">
                  <a:latin typeface="Times New Roman" pitchFamily="18" charset="0"/>
                  <a:cs typeface="Times New Roman" pitchFamily="18" charset="0"/>
                </a:rPr>
                <a:t>Tạo lấy bạn bè.</a:t>
              </a:r>
            </a:p>
          </p:txBody>
        </p:sp>
      </p:grpSp>
    </p:spTree>
    <p:extLst>
      <p:ext uri="{BB962C8B-B14F-4D97-AF65-F5344CB8AC3E}">
        <p14:creationId xmlns:p14="http://schemas.microsoft.com/office/powerpoint/2010/main" val="4072139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9144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sp>
        <p:nvSpPr>
          <p:cNvPr id="4" name="Up Ribbon 3"/>
          <p:cNvSpPr/>
          <p:nvPr/>
        </p:nvSpPr>
        <p:spPr>
          <a:xfrm>
            <a:off x="-1565450" y="76201"/>
            <a:ext cx="12274900" cy="2717799"/>
          </a:xfrm>
          <a:prstGeom prst="ribbon2">
            <a:avLst>
              <a:gd name="adj1" fmla="val 16667"/>
              <a:gd name="adj2" fmla="val 74509"/>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r>
              <a:rPr lang="en-US" sz="4400" b="1">
                <a:latin typeface="Times New Roman" pitchFamily="18" charset="0"/>
                <a:cs typeface="Times New Roman" pitchFamily="18" charset="0"/>
              </a:rPr>
              <a:t>5. </a:t>
            </a:r>
            <a:r>
              <a:rPr lang="vi-VN" sz="4400" b="1">
                <a:latin typeface="Times New Roman" pitchFamily="18" charset="0"/>
                <a:cs typeface="Times New Roman" pitchFamily="18" charset="0"/>
              </a:rPr>
              <a:t>Không gia nhân nào có thể làm tôi hai chủ, anh em không thể vừa làm </a:t>
            </a:r>
            <a:r>
              <a:rPr lang="vi-VN" sz="4400" b="1">
                <a:solidFill>
                  <a:srgbClr val="FF0000"/>
                </a:solidFill>
                <a:latin typeface="Times New Roman" pitchFamily="18" charset="0"/>
                <a:cs typeface="Times New Roman" pitchFamily="18" charset="0"/>
              </a:rPr>
              <a:t>tôi ai</a:t>
            </a:r>
            <a:r>
              <a:rPr lang="vi-VN" sz="4400" b="1">
                <a:latin typeface="Times New Roman" pitchFamily="18" charset="0"/>
                <a:cs typeface="Times New Roman" pitchFamily="18" charset="0"/>
              </a:rPr>
              <a:t>, vừa làm tôi Tiền Của được?</a:t>
            </a:r>
            <a:endParaRPr lang="vi-VN" sz="2800" b="1" dirty="0">
              <a:latin typeface="Times New Roman" pitchFamily="18" charset="0"/>
              <a:cs typeface="Times New Roman" pitchFamily="18" charset="0"/>
            </a:endParaRPr>
          </a:p>
        </p:txBody>
      </p:sp>
      <p:grpSp>
        <p:nvGrpSpPr>
          <p:cNvPr id="2" name="Group 34"/>
          <p:cNvGrpSpPr>
            <a:grpSpLocks/>
          </p:cNvGrpSpPr>
          <p:nvPr/>
        </p:nvGrpSpPr>
        <p:grpSpPr bwMode="auto">
          <a:xfrm>
            <a:off x="71441" y="4515916"/>
            <a:ext cx="9072155" cy="800100"/>
            <a:chOff x="1104" y="1632"/>
            <a:chExt cx="5423"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8"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Người đời.</a:t>
              </a:r>
              <a:endParaRPr lang="en-US" sz="4400" b="1" dirty="0">
                <a:latin typeface="Times New Roman" pitchFamily="18" charset="0"/>
                <a:cs typeface="Times New Roman" pitchFamily="18" charset="0"/>
              </a:endParaRPr>
            </a:p>
          </p:txBody>
        </p:sp>
      </p:grpSp>
      <p:sp>
        <p:nvSpPr>
          <p:cNvPr id="37" name="Rounded Rectangle 36"/>
          <p:cNvSpPr/>
          <p:nvPr/>
        </p:nvSpPr>
        <p:spPr>
          <a:xfrm>
            <a:off x="4344661" y="6393786"/>
            <a:ext cx="1314450" cy="4599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71441" y="3654429"/>
            <a:ext cx="9072155" cy="800100"/>
            <a:chOff x="1104" y="1632"/>
            <a:chExt cx="5423"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4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Thiên Chúa.</a:t>
              </a:r>
              <a:endParaRPr lang="en-US" sz="4400" b="1" dirty="0">
                <a:latin typeface="Times New Roman" pitchFamily="18" charset="0"/>
                <a:cs typeface="Times New Roman" pitchFamily="18" charset="0"/>
              </a:endParaRPr>
            </a:p>
          </p:txBody>
        </p:sp>
      </p:grpSp>
      <p:grpSp>
        <p:nvGrpSpPr>
          <p:cNvPr id="5" name="Group 34"/>
          <p:cNvGrpSpPr>
            <a:grpSpLocks/>
          </p:cNvGrpSpPr>
          <p:nvPr/>
        </p:nvGrpSpPr>
        <p:grpSpPr bwMode="auto">
          <a:xfrm>
            <a:off x="71439" y="2717800"/>
            <a:ext cx="9072563" cy="883710"/>
            <a:chOff x="1104" y="1632"/>
            <a:chExt cx="3792" cy="432"/>
          </a:xfrm>
        </p:grpSpPr>
        <p:sp>
          <p:nvSpPr>
            <p:cNvPr id="41" name="AutoShape 35"/>
            <p:cNvSpPr>
              <a:spLocks noChangeArrowheads="1"/>
            </p:cNvSpPr>
            <p:nvPr/>
          </p:nvSpPr>
          <p:spPr bwMode="auto">
            <a:xfrm>
              <a:off x="1104" y="1632"/>
              <a:ext cx="30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42" name="Rounded Rectangle 12"/>
            <p:cNvSpPr>
              <a:spLocks noChangeArrowheads="1"/>
            </p:cNvSpPr>
            <p:nvPr/>
          </p:nvSpPr>
          <p:spPr bwMode="auto">
            <a:xfrm>
              <a:off x="1442" y="1632"/>
              <a:ext cx="3454"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400" b="1">
                  <a:latin typeface="Times New Roman" pitchFamily="18" charset="0"/>
                  <a:cs typeface="Times New Roman" pitchFamily="18" charset="0"/>
                </a:rPr>
                <a:t>Ma quỷ.</a:t>
              </a:r>
              <a:endParaRPr lang="en-US" sz="4400" b="1" dirty="0">
                <a:latin typeface="Times New Roman" pitchFamily="18" charset="0"/>
                <a:cs typeface="Times New Roman" pitchFamily="18" charset="0"/>
              </a:endParaRPr>
            </a:p>
          </p:txBody>
        </p:sp>
      </p:grpSp>
      <p:grpSp>
        <p:nvGrpSpPr>
          <p:cNvPr id="6" name="Group 34"/>
          <p:cNvGrpSpPr>
            <a:grpSpLocks/>
          </p:cNvGrpSpPr>
          <p:nvPr/>
        </p:nvGrpSpPr>
        <p:grpSpPr bwMode="auto">
          <a:xfrm>
            <a:off x="71439" y="5368929"/>
            <a:ext cx="9058772" cy="800100"/>
            <a:chOff x="1104" y="1632"/>
            <a:chExt cx="5415" cy="432"/>
          </a:xfrm>
        </p:grpSpPr>
        <p:sp>
          <p:nvSpPr>
            <p:cNvPr id="44"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84" y="1632"/>
              <a:ext cx="4935"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4400" b="1">
                  <a:latin typeface="Times New Roman" pitchFamily="18" charset="0"/>
                  <a:cs typeface="Times New Roman" pitchFamily="18" charset="0"/>
                </a:rPr>
                <a:t>Xã hội.</a:t>
              </a:r>
              <a:endParaRPr lang="en-US" sz="4400" b="1" dirty="0">
                <a:latin typeface="Times New Roman" pitchFamily="18" charset="0"/>
                <a:cs typeface="Times New Roman" pitchFamily="18" charset="0"/>
              </a:endParaRPr>
            </a:p>
          </p:txBody>
        </p:sp>
      </p:grpSp>
      <p:grpSp>
        <p:nvGrpSpPr>
          <p:cNvPr id="9" name="Group 33"/>
          <p:cNvGrpSpPr>
            <a:grpSpLocks/>
          </p:cNvGrpSpPr>
          <p:nvPr/>
        </p:nvGrpSpPr>
        <p:grpSpPr bwMode="auto">
          <a:xfrm>
            <a:off x="71439" y="3649418"/>
            <a:ext cx="9073670" cy="800819"/>
            <a:chOff x="-2218186" y="3477780"/>
            <a:chExt cx="11983684" cy="686416"/>
          </a:xfrm>
        </p:grpSpPr>
        <p:sp>
          <p:nvSpPr>
            <p:cNvPr id="19" name="AutoShape 46"/>
            <p:cNvSpPr>
              <a:spLocks noChangeArrowheads="1"/>
            </p:cNvSpPr>
            <p:nvPr/>
          </p:nvSpPr>
          <p:spPr bwMode="auto">
            <a:xfrm>
              <a:off x="-2218186" y="3477780"/>
              <a:ext cx="981225"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1129500" y="3478396"/>
              <a:ext cx="10894998"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4400" b="1">
                  <a:latin typeface="Times New Roman" pitchFamily="18" charset="0"/>
                  <a:cs typeface="Times New Roman" pitchFamily="18" charset="0"/>
                </a:rPr>
                <a:t>Thiên Chúa.</a:t>
              </a:r>
              <a:endParaRPr lang="en-US" sz="4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2168405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10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10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10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wav"/>
                                        </p:tgtEl>
                                      </p:cMediaNode>
                                    </p:audio>
                                  </p:sub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heel(4)">
                                      <p:cBhvr>
                                        <p:cTn id="33" dur="2000"/>
                                        <p:tgtEl>
                                          <p:spTgt spid="9"/>
                                        </p:tgtEl>
                                      </p:cBhvr>
                                    </p:animEffect>
                                  </p:childTnLst>
                                  <p:subTnLst>
                                    <p:audio>
                                      <p:cMediaNode>
                                        <p:cTn display="0" masterRel="sameClick">
                                          <p:stCondLst>
                                            <p:cond evt="begin" delay="0">
                                              <p:tn val="31"/>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4"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0" y="5943600"/>
            <a:ext cx="9144000" cy="914400"/>
          </a:xfrm>
          <a:prstGeom prst="flowChartAlternateProcess">
            <a:avLst/>
          </a:prstGeom>
          <a:solidFill>
            <a:srgbClr val="FF33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45" y="12891"/>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45" y="765151"/>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45" y="1498361"/>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0" y="2204349"/>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295" y="2942091"/>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152" name="C6">
            <a:extLst>
              <a:ext uri="{FF2B5EF4-FFF2-40B4-BE49-F238E27FC236}">
                <a16:creationId xmlns:a16="http://schemas.microsoft.com/office/drawing/2014/main" id="{FBA6B372-A3BB-4BD4-95AA-1D718106E09B}"/>
              </a:ext>
            </a:extLst>
          </p:cNvPr>
          <p:cNvSpPr/>
          <p:nvPr/>
        </p:nvSpPr>
        <p:spPr>
          <a:xfrm>
            <a:off x="-1145" y="3575841"/>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53" name="C7">
            <a:extLst>
              <a:ext uri="{FF2B5EF4-FFF2-40B4-BE49-F238E27FC236}">
                <a16:creationId xmlns:a16="http://schemas.microsoft.com/office/drawing/2014/main" id="{4E9AD10D-C9AF-4CD9-A463-5662A3A5AA78}"/>
              </a:ext>
            </a:extLst>
          </p:cNvPr>
          <p:cNvSpPr/>
          <p:nvPr/>
        </p:nvSpPr>
        <p:spPr>
          <a:xfrm>
            <a:off x="-9755" y="4304513"/>
            <a:ext cx="880196" cy="546218"/>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30" name="Table 29">
            <a:extLst>
              <a:ext uri="{FF2B5EF4-FFF2-40B4-BE49-F238E27FC236}">
                <a16:creationId xmlns:a16="http://schemas.microsoft.com/office/drawing/2014/main" id="{52509E17-1944-456D-91C5-F7F11615F4EF}"/>
              </a:ext>
            </a:extLst>
          </p:cNvPr>
          <p:cNvGraphicFramePr>
            <a:graphicFrameLocks noGrp="1"/>
          </p:cNvGraphicFramePr>
          <p:nvPr>
            <p:extLst>
              <p:ext uri="{D42A27DB-BD31-4B8C-83A1-F6EECF244321}">
                <p14:modId xmlns:p14="http://schemas.microsoft.com/office/powerpoint/2010/main" val="181884679"/>
              </p:ext>
            </p:extLst>
          </p:nvPr>
        </p:nvGraphicFramePr>
        <p:xfrm>
          <a:off x="962176" y="12891"/>
          <a:ext cx="8112544" cy="4907280"/>
        </p:xfrm>
        <a:graphic>
          <a:graphicData uri="http://schemas.openxmlformats.org/drawingml/2006/table">
            <a:tbl>
              <a:tblPr firstRow="1" bandRow="1">
                <a:tableStyleId>{5940675A-B579-460E-94D1-54222C63F5DA}</a:tableStyleId>
              </a:tblPr>
              <a:tblGrid>
                <a:gridCol w="737504">
                  <a:extLst>
                    <a:ext uri="{9D8B030D-6E8A-4147-A177-3AD203B41FA5}">
                      <a16:colId xmlns:a16="http://schemas.microsoft.com/office/drawing/2014/main" val="2140978539"/>
                    </a:ext>
                  </a:extLst>
                </a:gridCol>
                <a:gridCol w="737504">
                  <a:extLst>
                    <a:ext uri="{9D8B030D-6E8A-4147-A177-3AD203B41FA5}">
                      <a16:colId xmlns:a16="http://schemas.microsoft.com/office/drawing/2014/main" val="1759559673"/>
                    </a:ext>
                  </a:extLst>
                </a:gridCol>
                <a:gridCol w="737504">
                  <a:extLst>
                    <a:ext uri="{9D8B030D-6E8A-4147-A177-3AD203B41FA5}">
                      <a16:colId xmlns:a16="http://schemas.microsoft.com/office/drawing/2014/main" val="1416603943"/>
                    </a:ext>
                  </a:extLst>
                </a:gridCol>
                <a:gridCol w="737504">
                  <a:extLst>
                    <a:ext uri="{9D8B030D-6E8A-4147-A177-3AD203B41FA5}">
                      <a16:colId xmlns:a16="http://schemas.microsoft.com/office/drawing/2014/main" val="2665861277"/>
                    </a:ext>
                  </a:extLst>
                </a:gridCol>
                <a:gridCol w="737504">
                  <a:extLst>
                    <a:ext uri="{9D8B030D-6E8A-4147-A177-3AD203B41FA5}">
                      <a16:colId xmlns:a16="http://schemas.microsoft.com/office/drawing/2014/main" val="451065702"/>
                    </a:ext>
                  </a:extLst>
                </a:gridCol>
                <a:gridCol w="737504">
                  <a:extLst>
                    <a:ext uri="{9D8B030D-6E8A-4147-A177-3AD203B41FA5}">
                      <a16:colId xmlns:a16="http://schemas.microsoft.com/office/drawing/2014/main" val="3665822079"/>
                    </a:ext>
                  </a:extLst>
                </a:gridCol>
                <a:gridCol w="737504">
                  <a:extLst>
                    <a:ext uri="{9D8B030D-6E8A-4147-A177-3AD203B41FA5}">
                      <a16:colId xmlns:a16="http://schemas.microsoft.com/office/drawing/2014/main" val="1639906859"/>
                    </a:ext>
                  </a:extLst>
                </a:gridCol>
                <a:gridCol w="737504">
                  <a:extLst>
                    <a:ext uri="{9D8B030D-6E8A-4147-A177-3AD203B41FA5}">
                      <a16:colId xmlns:a16="http://schemas.microsoft.com/office/drawing/2014/main" val="4084840290"/>
                    </a:ext>
                  </a:extLst>
                </a:gridCol>
                <a:gridCol w="737504">
                  <a:extLst>
                    <a:ext uri="{9D8B030D-6E8A-4147-A177-3AD203B41FA5}">
                      <a16:colId xmlns:a16="http://schemas.microsoft.com/office/drawing/2014/main" val="105350409"/>
                    </a:ext>
                  </a:extLst>
                </a:gridCol>
                <a:gridCol w="737504">
                  <a:extLst>
                    <a:ext uri="{9D8B030D-6E8A-4147-A177-3AD203B41FA5}">
                      <a16:colId xmlns:a16="http://schemas.microsoft.com/office/drawing/2014/main" val="2463823874"/>
                    </a:ext>
                  </a:extLst>
                </a:gridCol>
                <a:gridCol w="737504">
                  <a:extLst>
                    <a:ext uri="{9D8B030D-6E8A-4147-A177-3AD203B41FA5}">
                      <a16:colId xmlns:a16="http://schemas.microsoft.com/office/drawing/2014/main" val="3304548746"/>
                    </a:ext>
                  </a:extLst>
                </a:gridCol>
              </a:tblGrid>
              <a:tr h="571543">
                <a:tc>
                  <a:txBody>
                    <a:bodyPr/>
                    <a:lstStyle/>
                    <a:p>
                      <a:pPr algn="ctr"/>
                      <a:r>
                        <a:rPr lang="vi-VN" sz="40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697447"/>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58056097"/>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26130573"/>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75766"/>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163228"/>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722442"/>
                  </a:ext>
                </a:extLst>
              </a:tr>
              <a:tr h="57154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93481"/>
                  </a:ext>
                </a:extLst>
              </a:tr>
            </a:tbl>
          </a:graphicData>
        </a:graphic>
      </p:graphicFrame>
      <p:sp>
        <p:nvSpPr>
          <p:cNvPr id="3" name="Rectangle 2">
            <a:extLst>
              <a:ext uri="{FF2B5EF4-FFF2-40B4-BE49-F238E27FC236}">
                <a16:creationId xmlns:a16="http://schemas.microsoft.com/office/drawing/2014/main" id="{06509B30-5C48-4D02-98E3-2740DDD156CE}"/>
              </a:ext>
            </a:extLst>
          </p:cNvPr>
          <p:cNvSpPr/>
          <p:nvPr/>
        </p:nvSpPr>
        <p:spPr>
          <a:xfrm>
            <a:off x="962024"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Rectangle 61">
            <a:extLst>
              <a:ext uri="{FF2B5EF4-FFF2-40B4-BE49-F238E27FC236}">
                <a16:creationId xmlns:a16="http://schemas.microsoft.com/office/drawing/2014/main" id="{7A609290-8D63-4596-B85A-92C97BEF1D62}"/>
              </a:ext>
            </a:extLst>
          </p:cNvPr>
          <p:cNvSpPr/>
          <p:nvPr/>
        </p:nvSpPr>
        <p:spPr>
          <a:xfrm>
            <a:off x="1695449"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Rectangle 62">
            <a:extLst>
              <a:ext uri="{FF2B5EF4-FFF2-40B4-BE49-F238E27FC236}">
                <a16:creationId xmlns:a16="http://schemas.microsoft.com/office/drawing/2014/main" id="{9B8B8BFE-83F4-41F5-A100-190E75BCF460}"/>
              </a:ext>
            </a:extLst>
          </p:cNvPr>
          <p:cNvSpPr/>
          <p:nvPr/>
        </p:nvSpPr>
        <p:spPr>
          <a:xfrm>
            <a:off x="2428722"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63">
            <a:extLst>
              <a:ext uri="{FF2B5EF4-FFF2-40B4-BE49-F238E27FC236}">
                <a16:creationId xmlns:a16="http://schemas.microsoft.com/office/drawing/2014/main" id="{C98180AB-0D45-4643-8F75-334EE5A0F6A2}"/>
              </a:ext>
            </a:extLst>
          </p:cNvPr>
          <p:cNvSpPr/>
          <p:nvPr/>
        </p:nvSpPr>
        <p:spPr>
          <a:xfrm>
            <a:off x="3162147"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64">
            <a:extLst>
              <a:ext uri="{FF2B5EF4-FFF2-40B4-BE49-F238E27FC236}">
                <a16:creationId xmlns:a16="http://schemas.microsoft.com/office/drawing/2014/main" id="{6BEC1D3E-4838-4C38-B6C3-B4C45D5622B8}"/>
              </a:ext>
            </a:extLst>
          </p:cNvPr>
          <p:cNvSpPr/>
          <p:nvPr/>
        </p:nvSpPr>
        <p:spPr>
          <a:xfrm>
            <a:off x="3918234"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Rectangle 65">
            <a:extLst>
              <a:ext uri="{FF2B5EF4-FFF2-40B4-BE49-F238E27FC236}">
                <a16:creationId xmlns:a16="http://schemas.microsoft.com/office/drawing/2014/main" id="{B009690F-22DF-43F3-BA8C-FAC97F4F315E}"/>
              </a:ext>
            </a:extLst>
          </p:cNvPr>
          <p:cNvSpPr/>
          <p:nvPr/>
        </p:nvSpPr>
        <p:spPr>
          <a:xfrm>
            <a:off x="4651659"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Rectangle 66">
            <a:extLst>
              <a:ext uri="{FF2B5EF4-FFF2-40B4-BE49-F238E27FC236}">
                <a16:creationId xmlns:a16="http://schemas.microsoft.com/office/drawing/2014/main" id="{3AC15E20-975E-477E-86BF-EB785744B652}"/>
              </a:ext>
            </a:extLst>
          </p:cNvPr>
          <p:cNvSpPr/>
          <p:nvPr/>
        </p:nvSpPr>
        <p:spPr>
          <a:xfrm>
            <a:off x="5384932"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Rectangle 67">
            <a:extLst>
              <a:ext uri="{FF2B5EF4-FFF2-40B4-BE49-F238E27FC236}">
                <a16:creationId xmlns:a16="http://schemas.microsoft.com/office/drawing/2014/main" id="{4A3D8D48-E839-4F77-B481-63378FBD2C58}"/>
              </a:ext>
            </a:extLst>
          </p:cNvPr>
          <p:cNvSpPr/>
          <p:nvPr/>
        </p:nvSpPr>
        <p:spPr>
          <a:xfrm>
            <a:off x="6118357" y="22416"/>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Rectangle 68">
            <a:extLst>
              <a:ext uri="{FF2B5EF4-FFF2-40B4-BE49-F238E27FC236}">
                <a16:creationId xmlns:a16="http://schemas.microsoft.com/office/drawing/2014/main" id="{C7D142FB-6EAE-4C08-B7A3-CC0C4737BCD9}"/>
              </a:ext>
            </a:extLst>
          </p:cNvPr>
          <p:cNvSpPr/>
          <p:nvPr/>
        </p:nvSpPr>
        <p:spPr>
          <a:xfrm>
            <a:off x="3918387"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69">
            <a:extLst>
              <a:ext uri="{FF2B5EF4-FFF2-40B4-BE49-F238E27FC236}">
                <a16:creationId xmlns:a16="http://schemas.microsoft.com/office/drawing/2014/main" id="{9D70F495-3B61-4F2C-B1AE-AB59F89BDCD2}"/>
              </a:ext>
            </a:extLst>
          </p:cNvPr>
          <p:cNvSpPr/>
          <p:nvPr/>
        </p:nvSpPr>
        <p:spPr>
          <a:xfrm>
            <a:off x="4651660"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Rectangle 70">
            <a:extLst>
              <a:ext uri="{FF2B5EF4-FFF2-40B4-BE49-F238E27FC236}">
                <a16:creationId xmlns:a16="http://schemas.microsoft.com/office/drawing/2014/main" id="{0653D4F8-AF5C-4C64-8FFB-D5779A00FD30}"/>
              </a:ext>
            </a:extLst>
          </p:cNvPr>
          <p:cNvSpPr/>
          <p:nvPr/>
        </p:nvSpPr>
        <p:spPr>
          <a:xfrm>
            <a:off x="5385085"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71">
            <a:extLst>
              <a:ext uri="{FF2B5EF4-FFF2-40B4-BE49-F238E27FC236}">
                <a16:creationId xmlns:a16="http://schemas.microsoft.com/office/drawing/2014/main" id="{DD52DF0E-123D-4390-AF29-5B0DD07E03FF}"/>
              </a:ext>
            </a:extLst>
          </p:cNvPr>
          <p:cNvSpPr/>
          <p:nvPr/>
        </p:nvSpPr>
        <p:spPr>
          <a:xfrm>
            <a:off x="6122122"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3" name="Rectangle 72">
            <a:extLst>
              <a:ext uri="{FF2B5EF4-FFF2-40B4-BE49-F238E27FC236}">
                <a16:creationId xmlns:a16="http://schemas.microsoft.com/office/drawing/2014/main" id="{43140377-577E-4CA2-90D8-C1446D2745BE}"/>
              </a:ext>
            </a:extLst>
          </p:cNvPr>
          <p:cNvSpPr/>
          <p:nvPr/>
        </p:nvSpPr>
        <p:spPr>
          <a:xfrm>
            <a:off x="6855547"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Rectangle 73">
            <a:extLst>
              <a:ext uri="{FF2B5EF4-FFF2-40B4-BE49-F238E27FC236}">
                <a16:creationId xmlns:a16="http://schemas.microsoft.com/office/drawing/2014/main" id="{B6914179-4A2B-4EDE-9F19-DC232072C661}"/>
              </a:ext>
            </a:extLst>
          </p:cNvPr>
          <p:cNvSpPr/>
          <p:nvPr/>
        </p:nvSpPr>
        <p:spPr>
          <a:xfrm>
            <a:off x="7588820"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Rectangle 74">
            <a:extLst>
              <a:ext uri="{FF2B5EF4-FFF2-40B4-BE49-F238E27FC236}">
                <a16:creationId xmlns:a16="http://schemas.microsoft.com/office/drawing/2014/main" id="{A4AA8AC1-6117-42D2-A20E-D7A92E534DC2}"/>
              </a:ext>
            </a:extLst>
          </p:cNvPr>
          <p:cNvSpPr/>
          <p:nvPr/>
        </p:nvSpPr>
        <p:spPr>
          <a:xfrm>
            <a:off x="8322245" y="714375"/>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6" name="Rectangle 75">
            <a:extLst>
              <a:ext uri="{FF2B5EF4-FFF2-40B4-BE49-F238E27FC236}">
                <a16:creationId xmlns:a16="http://schemas.microsoft.com/office/drawing/2014/main" id="{8E7AC9A1-BF35-4842-B909-71C7AE4B3C60}"/>
              </a:ext>
            </a:extLst>
          </p:cNvPr>
          <p:cNvSpPr/>
          <p:nvPr/>
        </p:nvSpPr>
        <p:spPr>
          <a:xfrm>
            <a:off x="3918387"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Rectangle 76">
            <a:extLst>
              <a:ext uri="{FF2B5EF4-FFF2-40B4-BE49-F238E27FC236}">
                <a16:creationId xmlns:a16="http://schemas.microsoft.com/office/drawing/2014/main" id="{9B598B36-20FD-4654-A53D-67502D7695EE}"/>
              </a:ext>
            </a:extLst>
          </p:cNvPr>
          <p:cNvSpPr/>
          <p:nvPr/>
        </p:nvSpPr>
        <p:spPr>
          <a:xfrm>
            <a:off x="4651660"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8" name="Rectangle 77">
            <a:extLst>
              <a:ext uri="{FF2B5EF4-FFF2-40B4-BE49-F238E27FC236}">
                <a16:creationId xmlns:a16="http://schemas.microsoft.com/office/drawing/2014/main" id="{3F9316A3-105C-4B6D-BFFD-DE7C0E64755F}"/>
              </a:ext>
            </a:extLst>
          </p:cNvPr>
          <p:cNvSpPr/>
          <p:nvPr/>
        </p:nvSpPr>
        <p:spPr>
          <a:xfrm>
            <a:off x="5385085"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9" name="Rectangle 78">
            <a:extLst>
              <a:ext uri="{FF2B5EF4-FFF2-40B4-BE49-F238E27FC236}">
                <a16:creationId xmlns:a16="http://schemas.microsoft.com/office/drawing/2014/main" id="{CE6C16BB-9AD1-4B85-934E-98F633731D82}"/>
              </a:ext>
            </a:extLst>
          </p:cNvPr>
          <p:cNvSpPr/>
          <p:nvPr/>
        </p:nvSpPr>
        <p:spPr>
          <a:xfrm>
            <a:off x="6122122"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Rectangle 79">
            <a:extLst>
              <a:ext uri="{FF2B5EF4-FFF2-40B4-BE49-F238E27FC236}">
                <a16:creationId xmlns:a16="http://schemas.microsoft.com/office/drawing/2014/main" id="{FF4F9E2A-247D-4EC3-9DC3-FAA622ACDC00}"/>
              </a:ext>
            </a:extLst>
          </p:cNvPr>
          <p:cNvSpPr/>
          <p:nvPr/>
        </p:nvSpPr>
        <p:spPr>
          <a:xfrm>
            <a:off x="6855547"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Rectangle 80">
            <a:extLst>
              <a:ext uri="{FF2B5EF4-FFF2-40B4-BE49-F238E27FC236}">
                <a16:creationId xmlns:a16="http://schemas.microsoft.com/office/drawing/2014/main" id="{8E534BF9-38A2-44EB-B3B3-8393A85A0A25}"/>
              </a:ext>
            </a:extLst>
          </p:cNvPr>
          <p:cNvSpPr/>
          <p:nvPr/>
        </p:nvSpPr>
        <p:spPr>
          <a:xfrm>
            <a:off x="7588820"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2" name="Rectangle 81">
            <a:extLst>
              <a:ext uri="{FF2B5EF4-FFF2-40B4-BE49-F238E27FC236}">
                <a16:creationId xmlns:a16="http://schemas.microsoft.com/office/drawing/2014/main" id="{C47A0472-4A5C-45BE-AEB7-AEB655BD4494}"/>
              </a:ext>
            </a:extLst>
          </p:cNvPr>
          <p:cNvSpPr/>
          <p:nvPr/>
        </p:nvSpPr>
        <p:spPr>
          <a:xfrm>
            <a:off x="8322245" y="1415859"/>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Rectangle 82">
            <a:extLst>
              <a:ext uri="{FF2B5EF4-FFF2-40B4-BE49-F238E27FC236}">
                <a16:creationId xmlns:a16="http://schemas.microsoft.com/office/drawing/2014/main" id="{09FB9EAC-445D-436A-A4C1-E67546FF03AF}"/>
              </a:ext>
            </a:extLst>
          </p:cNvPr>
          <p:cNvSpPr/>
          <p:nvPr/>
        </p:nvSpPr>
        <p:spPr>
          <a:xfrm>
            <a:off x="1699062"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Rectangle 83">
            <a:extLst>
              <a:ext uri="{FF2B5EF4-FFF2-40B4-BE49-F238E27FC236}">
                <a16:creationId xmlns:a16="http://schemas.microsoft.com/office/drawing/2014/main" id="{D5A390AB-A883-4657-8834-FB5220AFC229}"/>
              </a:ext>
            </a:extLst>
          </p:cNvPr>
          <p:cNvSpPr/>
          <p:nvPr/>
        </p:nvSpPr>
        <p:spPr>
          <a:xfrm>
            <a:off x="2432487"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Rectangle 84">
            <a:extLst>
              <a:ext uri="{FF2B5EF4-FFF2-40B4-BE49-F238E27FC236}">
                <a16:creationId xmlns:a16="http://schemas.microsoft.com/office/drawing/2014/main" id="{B24B4994-474F-411B-B998-1E77955B8112}"/>
              </a:ext>
            </a:extLst>
          </p:cNvPr>
          <p:cNvSpPr/>
          <p:nvPr/>
        </p:nvSpPr>
        <p:spPr>
          <a:xfrm>
            <a:off x="3165760"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Rectangle 85">
            <a:extLst>
              <a:ext uri="{FF2B5EF4-FFF2-40B4-BE49-F238E27FC236}">
                <a16:creationId xmlns:a16="http://schemas.microsoft.com/office/drawing/2014/main" id="{09EE5D36-0DEE-4440-B40D-C8EAC654B5EB}"/>
              </a:ext>
            </a:extLst>
          </p:cNvPr>
          <p:cNvSpPr/>
          <p:nvPr/>
        </p:nvSpPr>
        <p:spPr>
          <a:xfrm>
            <a:off x="3899185"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Rectangle 86">
            <a:extLst>
              <a:ext uri="{FF2B5EF4-FFF2-40B4-BE49-F238E27FC236}">
                <a16:creationId xmlns:a16="http://schemas.microsoft.com/office/drawing/2014/main" id="{B097B038-2F8C-4E80-A179-765056ACFFF4}"/>
              </a:ext>
            </a:extLst>
          </p:cNvPr>
          <p:cNvSpPr/>
          <p:nvPr/>
        </p:nvSpPr>
        <p:spPr>
          <a:xfrm>
            <a:off x="4655272"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8" name="Rectangle 87">
            <a:extLst>
              <a:ext uri="{FF2B5EF4-FFF2-40B4-BE49-F238E27FC236}">
                <a16:creationId xmlns:a16="http://schemas.microsoft.com/office/drawing/2014/main" id="{35A9AB6D-4320-4DFA-B77B-E9065D79FA60}"/>
              </a:ext>
            </a:extLst>
          </p:cNvPr>
          <p:cNvSpPr/>
          <p:nvPr/>
        </p:nvSpPr>
        <p:spPr>
          <a:xfrm>
            <a:off x="5388697"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9" name="Rectangle 88">
            <a:extLst>
              <a:ext uri="{FF2B5EF4-FFF2-40B4-BE49-F238E27FC236}">
                <a16:creationId xmlns:a16="http://schemas.microsoft.com/office/drawing/2014/main" id="{1ACF2E94-4E50-4754-A10F-CF75D38C1B92}"/>
              </a:ext>
            </a:extLst>
          </p:cNvPr>
          <p:cNvSpPr/>
          <p:nvPr/>
        </p:nvSpPr>
        <p:spPr>
          <a:xfrm>
            <a:off x="6121970"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1" name="Rectangle 90">
            <a:extLst>
              <a:ext uri="{FF2B5EF4-FFF2-40B4-BE49-F238E27FC236}">
                <a16:creationId xmlns:a16="http://schemas.microsoft.com/office/drawing/2014/main" id="{A964FF33-F3A5-4944-A444-489A780CF356}"/>
              </a:ext>
            </a:extLst>
          </p:cNvPr>
          <p:cNvSpPr/>
          <p:nvPr/>
        </p:nvSpPr>
        <p:spPr>
          <a:xfrm>
            <a:off x="6855395" y="2126868"/>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2" name="Rectangle 91">
            <a:extLst>
              <a:ext uri="{FF2B5EF4-FFF2-40B4-BE49-F238E27FC236}">
                <a16:creationId xmlns:a16="http://schemas.microsoft.com/office/drawing/2014/main" id="{EB53045B-469F-467D-9F51-78E013AEFA20}"/>
              </a:ext>
            </a:extLst>
          </p:cNvPr>
          <p:cNvSpPr/>
          <p:nvPr/>
        </p:nvSpPr>
        <p:spPr>
          <a:xfrm>
            <a:off x="7588819" y="2117343"/>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Rectangle 92">
            <a:extLst>
              <a:ext uri="{FF2B5EF4-FFF2-40B4-BE49-F238E27FC236}">
                <a16:creationId xmlns:a16="http://schemas.microsoft.com/office/drawing/2014/main" id="{55A19AD6-857A-47DB-B96F-88E540F8CED6}"/>
              </a:ext>
            </a:extLst>
          </p:cNvPr>
          <p:cNvSpPr/>
          <p:nvPr/>
        </p:nvSpPr>
        <p:spPr>
          <a:xfrm>
            <a:off x="2438247" y="2818827"/>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Rectangle 93">
            <a:extLst>
              <a:ext uri="{FF2B5EF4-FFF2-40B4-BE49-F238E27FC236}">
                <a16:creationId xmlns:a16="http://schemas.microsoft.com/office/drawing/2014/main" id="{5597C761-6C78-4E60-A36D-7E8169815A81}"/>
              </a:ext>
            </a:extLst>
          </p:cNvPr>
          <p:cNvSpPr/>
          <p:nvPr/>
        </p:nvSpPr>
        <p:spPr>
          <a:xfrm>
            <a:off x="3171520" y="2818827"/>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Rectangle 94">
            <a:extLst>
              <a:ext uri="{FF2B5EF4-FFF2-40B4-BE49-F238E27FC236}">
                <a16:creationId xmlns:a16="http://schemas.microsoft.com/office/drawing/2014/main" id="{015242F2-A9FC-47BD-9EBC-6376D260875C}"/>
              </a:ext>
            </a:extLst>
          </p:cNvPr>
          <p:cNvSpPr/>
          <p:nvPr/>
        </p:nvSpPr>
        <p:spPr>
          <a:xfrm>
            <a:off x="3904945" y="2818827"/>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BD98134E-3B12-4EEB-9CD7-D016BF62DF58}"/>
              </a:ext>
            </a:extLst>
          </p:cNvPr>
          <p:cNvSpPr/>
          <p:nvPr/>
        </p:nvSpPr>
        <p:spPr>
          <a:xfrm>
            <a:off x="4661032" y="2818827"/>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Rectangle 96">
            <a:extLst>
              <a:ext uri="{FF2B5EF4-FFF2-40B4-BE49-F238E27FC236}">
                <a16:creationId xmlns:a16="http://schemas.microsoft.com/office/drawing/2014/main" id="{411D2662-8AEA-456C-9174-6A65141E31B5}"/>
              </a:ext>
            </a:extLst>
          </p:cNvPr>
          <p:cNvSpPr/>
          <p:nvPr/>
        </p:nvSpPr>
        <p:spPr>
          <a:xfrm>
            <a:off x="5394457" y="2818827"/>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Rectangle 97">
            <a:extLst>
              <a:ext uri="{FF2B5EF4-FFF2-40B4-BE49-F238E27FC236}">
                <a16:creationId xmlns:a16="http://schemas.microsoft.com/office/drawing/2014/main" id="{8883C324-33E0-4F9F-9BF5-B8694140D9AA}"/>
              </a:ext>
            </a:extLst>
          </p:cNvPr>
          <p:cNvSpPr/>
          <p:nvPr/>
        </p:nvSpPr>
        <p:spPr>
          <a:xfrm>
            <a:off x="2438247"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Rectangle 98">
            <a:extLst>
              <a:ext uri="{FF2B5EF4-FFF2-40B4-BE49-F238E27FC236}">
                <a16:creationId xmlns:a16="http://schemas.microsoft.com/office/drawing/2014/main" id="{48AA2133-83BF-4C8E-A17D-1702E3CC24EA}"/>
              </a:ext>
            </a:extLst>
          </p:cNvPr>
          <p:cNvSpPr/>
          <p:nvPr/>
        </p:nvSpPr>
        <p:spPr>
          <a:xfrm>
            <a:off x="3171520"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Rectangle 99">
            <a:extLst>
              <a:ext uri="{FF2B5EF4-FFF2-40B4-BE49-F238E27FC236}">
                <a16:creationId xmlns:a16="http://schemas.microsoft.com/office/drawing/2014/main" id="{5AF94E02-7763-4A3C-BA83-9D94789BC1A9}"/>
              </a:ext>
            </a:extLst>
          </p:cNvPr>
          <p:cNvSpPr/>
          <p:nvPr/>
        </p:nvSpPr>
        <p:spPr>
          <a:xfrm>
            <a:off x="3904945"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2" name="Rectangle 101">
            <a:extLst>
              <a:ext uri="{FF2B5EF4-FFF2-40B4-BE49-F238E27FC236}">
                <a16:creationId xmlns:a16="http://schemas.microsoft.com/office/drawing/2014/main" id="{BD129E6A-90E0-4187-8461-6A2B422DBBA8}"/>
              </a:ext>
            </a:extLst>
          </p:cNvPr>
          <p:cNvSpPr/>
          <p:nvPr/>
        </p:nvSpPr>
        <p:spPr>
          <a:xfrm>
            <a:off x="4661032"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3" name="Rectangle 102">
            <a:extLst>
              <a:ext uri="{FF2B5EF4-FFF2-40B4-BE49-F238E27FC236}">
                <a16:creationId xmlns:a16="http://schemas.microsoft.com/office/drawing/2014/main" id="{40543222-D028-43F1-A4C2-B73A19FF8BB0}"/>
              </a:ext>
            </a:extLst>
          </p:cNvPr>
          <p:cNvSpPr/>
          <p:nvPr/>
        </p:nvSpPr>
        <p:spPr>
          <a:xfrm>
            <a:off x="5394457"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Rectangle 103">
            <a:extLst>
              <a:ext uri="{FF2B5EF4-FFF2-40B4-BE49-F238E27FC236}">
                <a16:creationId xmlns:a16="http://schemas.microsoft.com/office/drawing/2014/main" id="{45C1DE4B-F613-4B52-924A-3AC758FAE7D4}"/>
              </a:ext>
            </a:extLst>
          </p:cNvPr>
          <p:cNvSpPr/>
          <p:nvPr/>
        </p:nvSpPr>
        <p:spPr>
          <a:xfrm>
            <a:off x="6127730"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D31FE0FA-857A-4523-91FD-2C05FCE0BE81}"/>
              </a:ext>
            </a:extLst>
          </p:cNvPr>
          <p:cNvSpPr/>
          <p:nvPr/>
        </p:nvSpPr>
        <p:spPr>
          <a:xfrm>
            <a:off x="6861155"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6" name="Rectangle 105">
            <a:extLst>
              <a:ext uri="{FF2B5EF4-FFF2-40B4-BE49-F238E27FC236}">
                <a16:creationId xmlns:a16="http://schemas.microsoft.com/office/drawing/2014/main" id="{C904499D-AF4B-41A8-AA30-A52FD3E981FC}"/>
              </a:ext>
            </a:extLst>
          </p:cNvPr>
          <p:cNvSpPr/>
          <p:nvPr/>
        </p:nvSpPr>
        <p:spPr>
          <a:xfrm>
            <a:off x="7594579" y="3528282"/>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7" name="Rectangle 106">
            <a:extLst>
              <a:ext uri="{FF2B5EF4-FFF2-40B4-BE49-F238E27FC236}">
                <a16:creationId xmlns:a16="http://schemas.microsoft.com/office/drawing/2014/main" id="{54BA9516-2C6A-4AD2-B58A-9A5AEEA5F2A6}"/>
              </a:ext>
            </a:extLst>
          </p:cNvPr>
          <p:cNvSpPr/>
          <p:nvPr/>
        </p:nvSpPr>
        <p:spPr>
          <a:xfrm>
            <a:off x="2438247"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8" name="Rectangle 107">
            <a:extLst>
              <a:ext uri="{FF2B5EF4-FFF2-40B4-BE49-F238E27FC236}">
                <a16:creationId xmlns:a16="http://schemas.microsoft.com/office/drawing/2014/main" id="{3E6D372C-94F5-450F-94A7-EE4CE6FBF971}"/>
              </a:ext>
            </a:extLst>
          </p:cNvPr>
          <p:cNvSpPr/>
          <p:nvPr/>
        </p:nvSpPr>
        <p:spPr>
          <a:xfrm>
            <a:off x="3171520"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9" name="Rectangle 108">
            <a:extLst>
              <a:ext uri="{FF2B5EF4-FFF2-40B4-BE49-F238E27FC236}">
                <a16:creationId xmlns:a16="http://schemas.microsoft.com/office/drawing/2014/main" id="{7409ADF1-A1F6-48C4-8358-4502D7171111}"/>
              </a:ext>
            </a:extLst>
          </p:cNvPr>
          <p:cNvSpPr/>
          <p:nvPr/>
        </p:nvSpPr>
        <p:spPr>
          <a:xfrm>
            <a:off x="3904945"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0" name="Rectangle 109">
            <a:extLst>
              <a:ext uri="{FF2B5EF4-FFF2-40B4-BE49-F238E27FC236}">
                <a16:creationId xmlns:a16="http://schemas.microsoft.com/office/drawing/2014/main" id="{9EADCF03-B91A-45D8-82FC-2CBCB542C799}"/>
              </a:ext>
            </a:extLst>
          </p:cNvPr>
          <p:cNvSpPr/>
          <p:nvPr/>
        </p:nvSpPr>
        <p:spPr>
          <a:xfrm>
            <a:off x="4661032"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1" name="Rectangle 110">
            <a:extLst>
              <a:ext uri="{FF2B5EF4-FFF2-40B4-BE49-F238E27FC236}">
                <a16:creationId xmlns:a16="http://schemas.microsoft.com/office/drawing/2014/main" id="{5B2928E9-5933-4384-92A6-DD40474A0B7D}"/>
              </a:ext>
            </a:extLst>
          </p:cNvPr>
          <p:cNvSpPr/>
          <p:nvPr/>
        </p:nvSpPr>
        <p:spPr>
          <a:xfrm>
            <a:off x="5394457"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Rectangle 111">
            <a:extLst>
              <a:ext uri="{FF2B5EF4-FFF2-40B4-BE49-F238E27FC236}">
                <a16:creationId xmlns:a16="http://schemas.microsoft.com/office/drawing/2014/main" id="{A34C236C-2027-4F3B-AE76-F9A1C4C569C9}"/>
              </a:ext>
            </a:extLst>
          </p:cNvPr>
          <p:cNvSpPr/>
          <p:nvPr/>
        </p:nvSpPr>
        <p:spPr>
          <a:xfrm>
            <a:off x="6127730"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Rectangle 112">
            <a:extLst>
              <a:ext uri="{FF2B5EF4-FFF2-40B4-BE49-F238E27FC236}">
                <a16:creationId xmlns:a16="http://schemas.microsoft.com/office/drawing/2014/main" id="{96AE4744-68DC-4ACF-9E7C-FB402E448B13}"/>
              </a:ext>
            </a:extLst>
          </p:cNvPr>
          <p:cNvSpPr/>
          <p:nvPr/>
        </p:nvSpPr>
        <p:spPr>
          <a:xfrm>
            <a:off x="6861155"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4E11F4A5-C378-4639-84B6-1CF9B5ADFA2E}"/>
              </a:ext>
            </a:extLst>
          </p:cNvPr>
          <p:cNvSpPr/>
          <p:nvPr/>
        </p:nvSpPr>
        <p:spPr>
          <a:xfrm>
            <a:off x="7594579" y="4220241"/>
            <a:ext cx="733425" cy="682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73DBBBF1-CBD9-4708-8BE6-48E13EF96BDF}"/>
              </a:ext>
            </a:extLst>
          </p:cNvPr>
          <p:cNvSpPr/>
          <p:nvPr/>
        </p:nvSpPr>
        <p:spPr>
          <a:xfrm>
            <a:off x="0" y="492017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latin typeface="+mj-lt"/>
              </a:rPr>
              <a:t>Ai trung tín trong việc rất nhỏ, thì cũng </a:t>
            </a:r>
            <a:r>
              <a:rPr lang="vi-VN" sz="4800" b="1">
                <a:solidFill>
                  <a:srgbClr val="FF0000"/>
                </a:solidFill>
                <a:latin typeface="+mj-lt"/>
              </a:rPr>
              <a:t>như thế nào </a:t>
            </a:r>
            <a:r>
              <a:rPr lang="vi-VN" sz="4800" b="1">
                <a:latin typeface="+mj-lt"/>
              </a:rPr>
              <a:t>trong việc lớn?</a:t>
            </a:r>
          </a:p>
        </p:txBody>
      </p:sp>
      <p:sp>
        <p:nvSpPr>
          <p:cNvPr id="115" name="Rectangle 114">
            <a:extLst>
              <a:ext uri="{FF2B5EF4-FFF2-40B4-BE49-F238E27FC236}">
                <a16:creationId xmlns:a16="http://schemas.microsoft.com/office/drawing/2014/main" id="{AA8ED31D-8EC9-46C8-9B7E-1743E4BF4105}"/>
              </a:ext>
            </a:extLst>
          </p:cNvPr>
          <p:cNvSpPr/>
          <p:nvPr/>
        </p:nvSpPr>
        <p:spPr>
          <a:xfrm>
            <a:off x="0" y="490112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a:latin typeface="+mj-lt"/>
              </a:rPr>
              <a:t>02. Người thứ nhất nợ chủ một trăm </a:t>
            </a:r>
            <a:r>
              <a:rPr lang="vi-VN" sz="6000" b="1">
                <a:solidFill>
                  <a:srgbClr val="FF0000"/>
                </a:solidFill>
                <a:latin typeface="+mj-lt"/>
              </a:rPr>
              <a:t>thùng gì</a:t>
            </a:r>
            <a:r>
              <a:rPr lang="vi-VN" sz="6000" b="1">
                <a:latin typeface="+mj-lt"/>
              </a:rPr>
              <a:t>? </a:t>
            </a:r>
          </a:p>
        </p:txBody>
      </p:sp>
      <p:sp>
        <p:nvSpPr>
          <p:cNvPr id="116" name="Rectangle 115">
            <a:extLst>
              <a:ext uri="{FF2B5EF4-FFF2-40B4-BE49-F238E27FC236}">
                <a16:creationId xmlns:a16="http://schemas.microsoft.com/office/drawing/2014/main" id="{EEB4C8A2-F689-45B4-84D9-52ED9DA009F9}"/>
              </a:ext>
            </a:extLst>
          </p:cNvPr>
          <p:cNvSpPr/>
          <p:nvPr/>
        </p:nvSpPr>
        <p:spPr>
          <a:xfrm>
            <a:off x="-19050" y="492017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latin typeface="+mj-lt"/>
              </a:rPr>
              <a:t>Hãy dùng tiền của bất chính mà tạo lấy bạn bè, phòng khi hết tiền hết bạc, họ sẽ đón rước anh vào </a:t>
            </a:r>
            <a:r>
              <a:rPr lang="vi-VN" sz="4000" b="1">
                <a:solidFill>
                  <a:srgbClr val="FF0000"/>
                </a:solidFill>
                <a:latin typeface="+mj-lt"/>
              </a:rPr>
              <a:t>nơi ở nào?</a:t>
            </a:r>
          </a:p>
        </p:txBody>
      </p:sp>
      <p:sp>
        <p:nvSpPr>
          <p:cNvPr id="117" name="Rectangle 116">
            <a:extLst>
              <a:ext uri="{FF2B5EF4-FFF2-40B4-BE49-F238E27FC236}">
                <a16:creationId xmlns:a16="http://schemas.microsoft.com/office/drawing/2014/main" id="{6EBAD25D-B643-434A-A08C-A5E27216F42A}"/>
              </a:ext>
            </a:extLst>
          </p:cNvPr>
          <p:cNvSpPr/>
          <p:nvPr/>
        </p:nvSpPr>
        <p:spPr>
          <a:xfrm>
            <a:off x="-19050" y="492017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a:latin typeface="+mj-lt"/>
              </a:rPr>
              <a:t>Không gia nhân nào có thể làm tôi 2 chủ, anh em không thể vừa làm </a:t>
            </a:r>
            <a:r>
              <a:rPr lang="vi-VN" sz="4400" b="1">
                <a:solidFill>
                  <a:srgbClr val="FF0000"/>
                </a:solidFill>
                <a:latin typeface="+mj-lt"/>
              </a:rPr>
              <a:t>tôi ai</a:t>
            </a:r>
            <a:r>
              <a:rPr lang="vi-VN" sz="4400" b="1">
                <a:latin typeface="+mj-lt"/>
              </a:rPr>
              <a:t>, vừa làm tôi Tiền Của được?</a:t>
            </a:r>
            <a:endParaRPr lang="vi-VN" sz="4400" b="1">
              <a:solidFill>
                <a:srgbClr val="FF0000"/>
              </a:solidFill>
              <a:latin typeface="+mj-lt"/>
            </a:endParaRPr>
          </a:p>
        </p:txBody>
      </p:sp>
      <p:sp>
        <p:nvSpPr>
          <p:cNvPr id="118" name="Rectangle 117">
            <a:extLst>
              <a:ext uri="{FF2B5EF4-FFF2-40B4-BE49-F238E27FC236}">
                <a16:creationId xmlns:a16="http://schemas.microsoft.com/office/drawing/2014/main" id="{2CD80141-0F79-4585-B2CA-D85FD10A2ECD}"/>
              </a:ext>
            </a:extLst>
          </p:cNvPr>
          <p:cNvSpPr/>
          <p:nvPr/>
        </p:nvSpPr>
        <p:spPr>
          <a:xfrm>
            <a:off x="-19050" y="493922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400" b="1">
                <a:latin typeface="+mj-lt"/>
              </a:rPr>
              <a:t>5. Điều người quản gia sau khi mất việc không thể làm được?</a:t>
            </a:r>
            <a:endParaRPr lang="vi-VN" sz="5400" b="1">
              <a:solidFill>
                <a:srgbClr val="FF0000"/>
              </a:solidFill>
              <a:latin typeface="+mj-lt"/>
            </a:endParaRPr>
          </a:p>
        </p:txBody>
      </p:sp>
      <p:sp>
        <p:nvSpPr>
          <p:cNvPr id="119" name="Rectangle 118">
            <a:extLst>
              <a:ext uri="{FF2B5EF4-FFF2-40B4-BE49-F238E27FC236}">
                <a16:creationId xmlns:a16="http://schemas.microsoft.com/office/drawing/2014/main" id="{8A8A050B-3E2D-4F78-92FE-4E60F15A2607}"/>
              </a:ext>
            </a:extLst>
          </p:cNvPr>
          <p:cNvSpPr/>
          <p:nvPr/>
        </p:nvSpPr>
        <p:spPr>
          <a:xfrm>
            <a:off x="0" y="492017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a:latin typeface="+mj-lt"/>
              </a:rPr>
              <a:t>6. Người ta tố cáo với nhà phú hộ người quản gia của ông thế nào?</a:t>
            </a:r>
            <a:endParaRPr lang="vi-VN" sz="4800" b="1">
              <a:solidFill>
                <a:srgbClr val="FF0000"/>
              </a:solidFill>
              <a:latin typeface="+mj-lt"/>
            </a:endParaRPr>
          </a:p>
        </p:txBody>
      </p:sp>
      <p:sp>
        <p:nvSpPr>
          <p:cNvPr id="120" name="Rectangle 119">
            <a:extLst>
              <a:ext uri="{FF2B5EF4-FFF2-40B4-BE49-F238E27FC236}">
                <a16:creationId xmlns:a16="http://schemas.microsoft.com/office/drawing/2014/main" id="{370284C1-83E4-495D-9E1A-E5990FE47B16}"/>
              </a:ext>
            </a:extLst>
          </p:cNvPr>
          <p:cNvSpPr/>
          <p:nvPr/>
        </p:nvSpPr>
        <p:spPr>
          <a:xfrm>
            <a:off x="0" y="4920171"/>
            <a:ext cx="9144000" cy="19154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a:latin typeface="+mj-lt"/>
              </a:rPr>
              <a:t>7. Ai đã kể dụ ngôn người quản gia bất lương?</a:t>
            </a:r>
            <a:endParaRPr lang="vi-VN" sz="6000" b="1">
              <a:solidFill>
                <a:srgbClr val="FF0000"/>
              </a:solidFill>
              <a:latin typeface="+mj-lt"/>
            </a:endParaRPr>
          </a:p>
        </p:txBody>
      </p:sp>
      <p:sp>
        <p:nvSpPr>
          <p:cNvPr id="8" name="Rectangle 7">
            <a:hlinkClick r:id="rId2" action="ppaction://hlinksldjump"/>
            <a:extLst>
              <a:ext uri="{FF2B5EF4-FFF2-40B4-BE49-F238E27FC236}">
                <a16:creationId xmlns:a16="http://schemas.microsoft.com/office/drawing/2014/main" id="{85CDCBCA-4D5F-4F51-A226-C9D80D08C8C6}"/>
              </a:ext>
            </a:extLst>
          </p:cNvPr>
          <p:cNvSpPr/>
          <p:nvPr/>
        </p:nvSpPr>
        <p:spPr>
          <a:xfrm>
            <a:off x="1059876" y="1038260"/>
            <a:ext cx="2125086" cy="682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t>HÀNG DỌC</a:t>
            </a:r>
          </a:p>
        </p:txBody>
      </p:sp>
    </p:spTree>
    <p:extLst>
      <p:ext uri="{BB962C8B-B14F-4D97-AF65-F5344CB8AC3E}">
        <p14:creationId xmlns:p14="http://schemas.microsoft.com/office/powerpoint/2010/main" val="181722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3"/>
                                        </p:tgtEl>
                                        <p:attrNameLst>
                                          <p:attrName>style.color</p:attrName>
                                        </p:attrNameLst>
                                      </p:cBhvr>
                                      <p:to>
                                        <a:schemeClr val="accent2"/>
                                      </p:to>
                                    </p:animClr>
                                    <p:animClr clrSpc="rgb" dir="cw">
                                      <p:cBhvr>
                                        <p:cTn id="10" dur="500" fill="hold"/>
                                        <p:tgtEl>
                                          <p:spTgt spid="3"/>
                                        </p:tgtEl>
                                        <p:attrNameLst>
                                          <p:attrName>fillcolor</p:attrName>
                                        </p:attrNameLst>
                                      </p:cBhvr>
                                      <p:to>
                                        <a:schemeClr val="accent2"/>
                                      </p:to>
                                    </p:animClr>
                                    <p:set>
                                      <p:cBhvr>
                                        <p:cTn id="11" dur="500" fill="hold"/>
                                        <p:tgtEl>
                                          <p:spTgt spid="3"/>
                                        </p:tgtEl>
                                        <p:attrNameLst>
                                          <p:attrName>fill.type</p:attrName>
                                        </p:attrNameLst>
                                      </p:cBhvr>
                                      <p:to>
                                        <p:strVal val="solid"/>
                                      </p:to>
                                    </p:set>
                                    <p:set>
                                      <p:cBhvr>
                                        <p:cTn id="12" dur="500" fill="hold"/>
                                        <p:tgtEl>
                                          <p:spTgt spid="3"/>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62"/>
                                        </p:tgtEl>
                                        <p:attrNameLst>
                                          <p:attrName>style.color</p:attrName>
                                        </p:attrNameLst>
                                      </p:cBhvr>
                                      <p:to>
                                        <a:schemeClr val="accent2"/>
                                      </p:to>
                                    </p:animClr>
                                    <p:animClr clrSpc="rgb" dir="cw">
                                      <p:cBhvr>
                                        <p:cTn id="15" dur="500" fill="hold"/>
                                        <p:tgtEl>
                                          <p:spTgt spid="62"/>
                                        </p:tgtEl>
                                        <p:attrNameLst>
                                          <p:attrName>fillcolor</p:attrName>
                                        </p:attrNameLst>
                                      </p:cBhvr>
                                      <p:to>
                                        <a:schemeClr val="accent2"/>
                                      </p:to>
                                    </p:animClr>
                                    <p:set>
                                      <p:cBhvr>
                                        <p:cTn id="16" dur="500" fill="hold"/>
                                        <p:tgtEl>
                                          <p:spTgt spid="62"/>
                                        </p:tgtEl>
                                        <p:attrNameLst>
                                          <p:attrName>fill.type</p:attrName>
                                        </p:attrNameLst>
                                      </p:cBhvr>
                                      <p:to>
                                        <p:strVal val="solid"/>
                                      </p:to>
                                    </p:set>
                                    <p:set>
                                      <p:cBhvr>
                                        <p:cTn id="17" dur="500" fill="hold"/>
                                        <p:tgtEl>
                                          <p:spTgt spid="62"/>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63"/>
                                        </p:tgtEl>
                                        <p:attrNameLst>
                                          <p:attrName>style.color</p:attrName>
                                        </p:attrNameLst>
                                      </p:cBhvr>
                                      <p:to>
                                        <a:schemeClr val="accent2"/>
                                      </p:to>
                                    </p:animClr>
                                    <p:animClr clrSpc="rgb" dir="cw">
                                      <p:cBhvr>
                                        <p:cTn id="20" dur="500" fill="hold"/>
                                        <p:tgtEl>
                                          <p:spTgt spid="63"/>
                                        </p:tgtEl>
                                        <p:attrNameLst>
                                          <p:attrName>fillcolor</p:attrName>
                                        </p:attrNameLst>
                                      </p:cBhvr>
                                      <p:to>
                                        <a:schemeClr val="accent2"/>
                                      </p:to>
                                    </p:animClr>
                                    <p:set>
                                      <p:cBhvr>
                                        <p:cTn id="21" dur="500" fill="hold"/>
                                        <p:tgtEl>
                                          <p:spTgt spid="63"/>
                                        </p:tgtEl>
                                        <p:attrNameLst>
                                          <p:attrName>fill.type</p:attrName>
                                        </p:attrNameLst>
                                      </p:cBhvr>
                                      <p:to>
                                        <p:strVal val="solid"/>
                                      </p:to>
                                    </p:set>
                                    <p:set>
                                      <p:cBhvr>
                                        <p:cTn id="22" dur="500" fill="hold"/>
                                        <p:tgtEl>
                                          <p:spTgt spid="6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64"/>
                                        </p:tgtEl>
                                        <p:attrNameLst>
                                          <p:attrName>style.color</p:attrName>
                                        </p:attrNameLst>
                                      </p:cBhvr>
                                      <p:to>
                                        <a:schemeClr val="accent2"/>
                                      </p:to>
                                    </p:animClr>
                                    <p:animClr clrSpc="rgb" dir="cw">
                                      <p:cBhvr>
                                        <p:cTn id="25" dur="500" fill="hold"/>
                                        <p:tgtEl>
                                          <p:spTgt spid="64"/>
                                        </p:tgtEl>
                                        <p:attrNameLst>
                                          <p:attrName>fillcolor</p:attrName>
                                        </p:attrNameLst>
                                      </p:cBhvr>
                                      <p:to>
                                        <a:schemeClr val="accent2"/>
                                      </p:to>
                                    </p:animClr>
                                    <p:set>
                                      <p:cBhvr>
                                        <p:cTn id="26" dur="500" fill="hold"/>
                                        <p:tgtEl>
                                          <p:spTgt spid="64"/>
                                        </p:tgtEl>
                                        <p:attrNameLst>
                                          <p:attrName>fill.type</p:attrName>
                                        </p:attrNameLst>
                                      </p:cBhvr>
                                      <p:to>
                                        <p:strVal val="solid"/>
                                      </p:to>
                                    </p:set>
                                    <p:set>
                                      <p:cBhvr>
                                        <p:cTn id="27" dur="500" fill="hold"/>
                                        <p:tgtEl>
                                          <p:spTgt spid="6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65"/>
                                        </p:tgtEl>
                                        <p:attrNameLst>
                                          <p:attrName>style.color</p:attrName>
                                        </p:attrNameLst>
                                      </p:cBhvr>
                                      <p:to>
                                        <a:schemeClr val="accent2"/>
                                      </p:to>
                                    </p:animClr>
                                    <p:animClr clrSpc="rgb" dir="cw">
                                      <p:cBhvr>
                                        <p:cTn id="30" dur="500" fill="hold"/>
                                        <p:tgtEl>
                                          <p:spTgt spid="65"/>
                                        </p:tgtEl>
                                        <p:attrNameLst>
                                          <p:attrName>fillcolor</p:attrName>
                                        </p:attrNameLst>
                                      </p:cBhvr>
                                      <p:to>
                                        <a:schemeClr val="accent2"/>
                                      </p:to>
                                    </p:animClr>
                                    <p:set>
                                      <p:cBhvr>
                                        <p:cTn id="31" dur="500" fill="hold"/>
                                        <p:tgtEl>
                                          <p:spTgt spid="65"/>
                                        </p:tgtEl>
                                        <p:attrNameLst>
                                          <p:attrName>fill.type</p:attrName>
                                        </p:attrNameLst>
                                      </p:cBhvr>
                                      <p:to>
                                        <p:strVal val="solid"/>
                                      </p:to>
                                    </p:set>
                                    <p:set>
                                      <p:cBhvr>
                                        <p:cTn id="32" dur="500" fill="hold"/>
                                        <p:tgtEl>
                                          <p:spTgt spid="6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66"/>
                                        </p:tgtEl>
                                        <p:attrNameLst>
                                          <p:attrName>style.color</p:attrName>
                                        </p:attrNameLst>
                                      </p:cBhvr>
                                      <p:to>
                                        <a:schemeClr val="accent2"/>
                                      </p:to>
                                    </p:animClr>
                                    <p:animClr clrSpc="rgb" dir="cw">
                                      <p:cBhvr>
                                        <p:cTn id="35" dur="500" fill="hold"/>
                                        <p:tgtEl>
                                          <p:spTgt spid="66"/>
                                        </p:tgtEl>
                                        <p:attrNameLst>
                                          <p:attrName>fillcolor</p:attrName>
                                        </p:attrNameLst>
                                      </p:cBhvr>
                                      <p:to>
                                        <a:schemeClr val="accent2"/>
                                      </p:to>
                                    </p:animClr>
                                    <p:set>
                                      <p:cBhvr>
                                        <p:cTn id="36" dur="500" fill="hold"/>
                                        <p:tgtEl>
                                          <p:spTgt spid="66"/>
                                        </p:tgtEl>
                                        <p:attrNameLst>
                                          <p:attrName>fill.type</p:attrName>
                                        </p:attrNameLst>
                                      </p:cBhvr>
                                      <p:to>
                                        <p:strVal val="solid"/>
                                      </p:to>
                                    </p:set>
                                    <p:set>
                                      <p:cBhvr>
                                        <p:cTn id="37" dur="500" fill="hold"/>
                                        <p:tgtEl>
                                          <p:spTgt spid="66"/>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67"/>
                                        </p:tgtEl>
                                        <p:attrNameLst>
                                          <p:attrName>style.color</p:attrName>
                                        </p:attrNameLst>
                                      </p:cBhvr>
                                      <p:to>
                                        <a:schemeClr val="accent2"/>
                                      </p:to>
                                    </p:animClr>
                                    <p:animClr clrSpc="rgb" dir="cw">
                                      <p:cBhvr>
                                        <p:cTn id="40" dur="500" fill="hold"/>
                                        <p:tgtEl>
                                          <p:spTgt spid="67"/>
                                        </p:tgtEl>
                                        <p:attrNameLst>
                                          <p:attrName>fillcolor</p:attrName>
                                        </p:attrNameLst>
                                      </p:cBhvr>
                                      <p:to>
                                        <a:schemeClr val="accent2"/>
                                      </p:to>
                                    </p:animClr>
                                    <p:set>
                                      <p:cBhvr>
                                        <p:cTn id="41" dur="500" fill="hold"/>
                                        <p:tgtEl>
                                          <p:spTgt spid="67"/>
                                        </p:tgtEl>
                                        <p:attrNameLst>
                                          <p:attrName>fill.type</p:attrName>
                                        </p:attrNameLst>
                                      </p:cBhvr>
                                      <p:to>
                                        <p:strVal val="solid"/>
                                      </p:to>
                                    </p:set>
                                    <p:set>
                                      <p:cBhvr>
                                        <p:cTn id="42" dur="500" fill="hold"/>
                                        <p:tgtEl>
                                          <p:spTgt spid="67"/>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68"/>
                                        </p:tgtEl>
                                        <p:attrNameLst>
                                          <p:attrName>style.color</p:attrName>
                                        </p:attrNameLst>
                                      </p:cBhvr>
                                      <p:to>
                                        <a:schemeClr val="accent2"/>
                                      </p:to>
                                    </p:animClr>
                                    <p:animClr clrSpc="rgb" dir="cw">
                                      <p:cBhvr>
                                        <p:cTn id="45" dur="500" fill="hold"/>
                                        <p:tgtEl>
                                          <p:spTgt spid="68"/>
                                        </p:tgtEl>
                                        <p:attrNameLst>
                                          <p:attrName>fillcolor</p:attrName>
                                        </p:attrNameLst>
                                      </p:cBhvr>
                                      <p:to>
                                        <a:schemeClr val="accent2"/>
                                      </p:to>
                                    </p:animClr>
                                    <p:set>
                                      <p:cBhvr>
                                        <p:cTn id="46" dur="500" fill="hold"/>
                                        <p:tgtEl>
                                          <p:spTgt spid="68"/>
                                        </p:tgtEl>
                                        <p:attrNameLst>
                                          <p:attrName>fill.type</p:attrName>
                                        </p:attrNameLst>
                                      </p:cBhvr>
                                      <p:to>
                                        <p:strVal val="solid"/>
                                      </p:to>
                                    </p:set>
                                    <p:set>
                                      <p:cBhvr>
                                        <p:cTn id="47" dur="500" fill="hold"/>
                                        <p:tgtEl>
                                          <p:spTgt spid="6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3"/>
                                        </p:tgtEl>
                                      </p:cBhvr>
                                    </p:animEffect>
                                    <p:set>
                                      <p:cBhvr>
                                        <p:cTn id="52" dur="1" fill="hold">
                                          <p:stCondLst>
                                            <p:cond delay="1999"/>
                                          </p:stCondLst>
                                        </p:cTn>
                                        <p:tgtEl>
                                          <p:spTgt spid="3"/>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62"/>
                                        </p:tgtEl>
                                      </p:cBhvr>
                                    </p:animEffect>
                                    <p:set>
                                      <p:cBhvr>
                                        <p:cTn id="55" dur="1" fill="hold">
                                          <p:stCondLst>
                                            <p:cond delay="1999"/>
                                          </p:stCondLst>
                                        </p:cTn>
                                        <p:tgtEl>
                                          <p:spTgt spid="62"/>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63"/>
                                        </p:tgtEl>
                                      </p:cBhvr>
                                    </p:animEffect>
                                    <p:set>
                                      <p:cBhvr>
                                        <p:cTn id="58" dur="1" fill="hold">
                                          <p:stCondLst>
                                            <p:cond delay="1999"/>
                                          </p:stCondLst>
                                        </p:cTn>
                                        <p:tgtEl>
                                          <p:spTgt spid="63"/>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64"/>
                                        </p:tgtEl>
                                      </p:cBhvr>
                                    </p:animEffect>
                                    <p:set>
                                      <p:cBhvr>
                                        <p:cTn id="61" dur="1" fill="hold">
                                          <p:stCondLst>
                                            <p:cond delay="1999"/>
                                          </p:stCondLst>
                                        </p:cTn>
                                        <p:tgtEl>
                                          <p:spTgt spid="64"/>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65"/>
                                        </p:tgtEl>
                                      </p:cBhvr>
                                    </p:animEffect>
                                    <p:set>
                                      <p:cBhvr>
                                        <p:cTn id="64" dur="1" fill="hold">
                                          <p:stCondLst>
                                            <p:cond delay="1999"/>
                                          </p:stCondLst>
                                        </p:cTn>
                                        <p:tgtEl>
                                          <p:spTgt spid="65"/>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66"/>
                                        </p:tgtEl>
                                      </p:cBhvr>
                                    </p:animEffect>
                                    <p:set>
                                      <p:cBhvr>
                                        <p:cTn id="67" dur="1" fill="hold">
                                          <p:stCondLst>
                                            <p:cond delay="1999"/>
                                          </p:stCondLst>
                                        </p:cTn>
                                        <p:tgtEl>
                                          <p:spTgt spid="66"/>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67"/>
                                        </p:tgtEl>
                                      </p:cBhvr>
                                    </p:animEffect>
                                    <p:set>
                                      <p:cBhvr>
                                        <p:cTn id="70" dur="1" fill="hold">
                                          <p:stCondLst>
                                            <p:cond delay="1999"/>
                                          </p:stCondLst>
                                        </p:cTn>
                                        <p:tgtEl>
                                          <p:spTgt spid="67"/>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68"/>
                                        </p:tgtEl>
                                      </p:cBhvr>
                                    </p:animEffect>
                                    <p:set>
                                      <p:cBhvr>
                                        <p:cTn id="73" dur="1" fill="hold">
                                          <p:stCondLst>
                                            <p:cond delay="1999"/>
                                          </p:stCondLst>
                                        </p:cTn>
                                        <p:tgtEl>
                                          <p:spTgt spid="68"/>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6"/>
                                        </p:tgtEl>
                                      </p:cBhvr>
                                    </p:animEffect>
                                    <p:set>
                                      <p:cBhvr>
                                        <p:cTn id="76"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48"/>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circle(in)">
                                      <p:cBhvr>
                                        <p:cTn id="82" dur="2000"/>
                                        <p:tgtEl>
                                          <p:spTgt spid="115"/>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69"/>
                                        </p:tgtEl>
                                        <p:attrNameLst>
                                          <p:attrName>style.color</p:attrName>
                                        </p:attrNameLst>
                                      </p:cBhvr>
                                      <p:to>
                                        <a:schemeClr val="accent2"/>
                                      </p:to>
                                    </p:animClr>
                                    <p:animClr clrSpc="rgb" dir="cw">
                                      <p:cBhvr>
                                        <p:cTn id="85" dur="500" fill="hold"/>
                                        <p:tgtEl>
                                          <p:spTgt spid="69"/>
                                        </p:tgtEl>
                                        <p:attrNameLst>
                                          <p:attrName>fillcolor</p:attrName>
                                        </p:attrNameLst>
                                      </p:cBhvr>
                                      <p:to>
                                        <a:schemeClr val="accent2"/>
                                      </p:to>
                                    </p:animClr>
                                    <p:set>
                                      <p:cBhvr>
                                        <p:cTn id="86" dur="500" fill="hold"/>
                                        <p:tgtEl>
                                          <p:spTgt spid="69"/>
                                        </p:tgtEl>
                                        <p:attrNameLst>
                                          <p:attrName>fill.type</p:attrName>
                                        </p:attrNameLst>
                                      </p:cBhvr>
                                      <p:to>
                                        <p:strVal val="solid"/>
                                      </p:to>
                                    </p:set>
                                    <p:set>
                                      <p:cBhvr>
                                        <p:cTn id="87" dur="500" fill="hold"/>
                                        <p:tgtEl>
                                          <p:spTgt spid="69"/>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70"/>
                                        </p:tgtEl>
                                        <p:attrNameLst>
                                          <p:attrName>style.color</p:attrName>
                                        </p:attrNameLst>
                                      </p:cBhvr>
                                      <p:to>
                                        <a:schemeClr val="accent2"/>
                                      </p:to>
                                    </p:animClr>
                                    <p:animClr clrSpc="rgb" dir="cw">
                                      <p:cBhvr>
                                        <p:cTn id="90" dur="500" fill="hold"/>
                                        <p:tgtEl>
                                          <p:spTgt spid="70"/>
                                        </p:tgtEl>
                                        <p:attrNameLst>
                                          <p:attrName>fillcolor</p:attrName>
                                        </p:attrNameLst>
                                      </p:cBhvr>
                                      <p:to>
                                        <a:schemeClr val="accent2"/>
                                      </p:to>
                                    </p:animClr>
                                    <p:set>
                                      <p:cBhvr>
                                        <p:cTn id="91" dur="500" fill="hold"/>
                                        <p:tgtEl>
                                          <p:spTgt spid="70"/>
                                        </p:tgtEl>
                                        <p:attrNameLst>
                                          <p:attrName>fill.type</p:attrName>
                                        </p:attrNameLst>
                                      </p:cBhvr>
                                      <p:to>
                                        <p:strVal val="solid"/>
                                      </p:to>
                                    </p:set>
                                    <p:set>
                                      <p:cBhvr>
                                        <p:cTn id="92" dur="500" fill="hold"/>
                                        <p:tgtEl>
                                          <p:spTgt spid="70"/>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71"/>
                                        </p:tgtEl>
                                        <p:attrNameLst>
                                          <p:attrName>style.color</p:attrName>
                                        </p:attrNameLst>
                                      </p:cBhvr>
                                      <p:to>
                                        <a:schemeClr val="accent2"/>
                                      </p:to>
                                    </p:animClr>
                                    <p:animClr clrSpc="rgb" dir="cw">
                                      <p:cBhvr>
                                        <p:cTn id="95" dur="500" fill="hold"/>
                                        <p:tgtEl>
                                          <p:spTgt spid="71"/>
                                        </p:tgtEl>
                                        <p:attrNameLst>
                                          <p:attrName>fillcolor</p:attrName>
                                        </p:attrNameLst>
                                      </p:cBhvr>
                                      <p:to>
                                        <a:schemeClr val="accent2"/>
                                      </p:to>
                                    </p:animClr>
                                    <p:set>
                                      <p:cBhvr>
                                        <p:cTn id="96" dur="500" fill="hold"/>
                                        <p:tgtEl>
                                          <p:spTgt spid="71"/>
                                        </p:tgtEl>
                                        <p:attrNameLst>
                                          <p:attrName>fill.type</p:attrName>
                                        </p:attrNameLst>
                                      </p:cBhvr>
                                      <p:to>
                                        <p:strVal val="solid"/>
                                      </p:to>
                                    </p:set>
                                    <p:set>
                                      <p:cBhvr>
                                        <p:cTn id="97" dur="500" fill="hold"/>
                                        <p:tgtEl>
                                          <p:spTgt spid="71"/>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72"/>
                                        </p:tgtEl>
                                        <p:attrNameLst>
                                          <p:attrName>style.color</p:attrName>
                                        </p:attrNameLst>
                                      </p:cBhvr>
                                      <p:to>
                                        <a:schemeClr val="accent2"/>
                                      </p:to>
                                    </p:animClr>
                                    <p:animClr clrSpc="rgb" dir="cw">
                                      <p:cBhvr>
                                        <p:cTn id="100" dur="500" fill="hold"/>
                                        <p:tgtEl>
                                          <p:spTgt spid="72"/>
                                        </p:tgtEl>
                                        <p:attrNameLst>
                                          <p:attrName>fillcolor</p:attrName>
                                        </p:attrNameLst>
                                      </p:cBhvr>
                                      <p:to>
                                        <a:schemeClr val="accent2"/>
                                      </p:to>
                                    </p:animClr>
                                    <p:set>
                                      <p:cBhvr>
                                        <p:cTn id="101" dur="500" fill="hold"/>
                                        <p:tgtEl>
                                          <p:spTgt spid="72"/>
                                        </p:tgtEl>
                                        <p:attrNameLst>
                                          <p:attrName>fill.type</p:attrName>
                                        </p:attrNameLst>
                                      </p:cBhvr>
                                      <p:to>
                                        <p:strVal val="solid"/>
                                      </p:to>
                                    </p:set>
                                    <p:set>
                                      <p:cBhvr>
                                        <p:cTn id="102" dur="500" fill="hold"/>
                                        <p:tgtEl>
                                          <p:spTgt spid="72"/>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73"/>
                                        </p:tgtEl>
                                        <p:attrNameLst>
                                          <p:attrName>style.color</p:attrName>
                                        </p:attrNameLst>
                                      </p:cBhvr>
                                      <p:to>
                                        <a:schemeClr val="accent2"/>
                                      </p:to>
                                    </p:animClr>
                                    <p:animClr clrSpc="rgb" dir="cw">
                                      <p:cBhvr>
                                        <p:cTn id="105" dur="500" fill="hold"/>
                                        <p:tgtEl>
                                          <p:spTgt spid="73"/>
                                        </p:tgtEl>
                                        <p:attrNameLst>
                                          <p:attrName>fillcolor</p:attrName>
                                        </p:attrNameLst>
                                      </p:cBhvr>
                                      <p:to>
                                        <a:schemeClr val="accent2"/>
                                      </p:to>
                                    </p:animClr>
                                    <p:set>
                                      <p:cBhvr>
                                        <p:cTn id="106" dur="500" fill="hold"/>
                                        <p:tgtEl>
                                          <p:spTgt spid="73"/>
                                        </p:tgtEl>
                                        <p:attrNameLst>
                                          <p:attrName>fill.type</p:attrName>
                                        </p:attrNameLst>
                                      </p:cBhvr>
                                      <p:to>
                                        <p:strVal val="solid"/>
                                      </p:to>
                                    </p:set>
                                    <p:set>
                                      <p:cBhvr>
                                        <p:cTn id="107" dur="500" fill="hold"/>
                                        <p:tgtEl>
                                          <p:spTgt spid="73"/>
                                        </p:tgtEl>
                                        <p:attrNameLst>
                                          <p:attrName>fill.on</p:attrName>
                                        </p:attrNameLst>
                                      </p:cBhvr>
                                      <p:to>
                                        <p:strVal val="true"/>
                                      </p:to>
                                    </p:set>
                                  </p:childTnLst>
                                </p:cTn>
                              </p:par>
                              <p:par>
                                <p:cTn id="108" presetID="19" presetClass="emph" presetSubtype="0" fill="hold" grpId="0" nodeType="withEffect">
                                  <p:stCondLst>
                                    <p:cond delay="0"/>
                                  </p:stCondLst>
                                  <p:childTnLst>
                                    <p:animClr clrSpc="rgb" dir="cw">
                                      <p:cBhvr override="childStyle">
                                        <p:cTn id="109" dur="500" fill="hold"/>
                                        <p:tgtEl>
                                          <p:spTgt spid="74"/>
                                        </p:tgtEl>
                                        <p:attrNameLst>
                                          <p:attrName>style.color</p:attrName>
                                        </p:attrNameLst>
                                      </p:cBhvr>
                                      <p:to>
                                        <a:schemeClr val="accent2"/>
                                      </p:to>
                                    </p:animClr>
                                    <p:animClr clrSpc="rgb" dir="cw">
                                      <p:cBhvr>
                                        <p:cTn id="110" dur="500" fill="hold"/>
                                        <p:tgtEl>
                                          <p:spTgt spid="74"/>
                                        </p:tgtEl>
                                        <p:attrNameLst>
                                          <p:attrName>fillcolor</p:attrName>
                                        </p:attrNameLst>
                                      </p:cBhvr>
                                      <p:to>
                                        <a:schemeClr val="accent2"/>
                                      </p:to>
                                    </p:animClr>
                                    <p:set>
                                      <p:cBhvr>
                                        <p:cTn id="111" dur="500" fill="hold"/>
                                        <p:tgtEl>
                                          <p:spTgt spid="74"/>
                                        </p:tgtEl>
                                        <p:attrNameLst>
                                          <p:attrName>fill.type</p:attrName>
                                        </p:attrNameLst>
                                      </p:cBhvr>
                                      <p:to>
                                        <p:strVal val="solid"/>
                                      </p:to>
                                    </p:set>
                                    <p:set>
                                      <p:cBhvr>
                                        <p:cTn id="112" dur="500" fill="hold"/>
                                        <p:tgtEl>
                                          <p:spTgt spid="74"/>
                                        </p:tgtEl>
                                        <p:attrNameLst>
                                          <p:attrName>fill.on</p:attrName>
                                        </p:attrNameLst>
                                      </p:cBhvr>
                                      <p:to>
                                        <p:strVal val="true"/>
                                      </p:to>
                                    </p:set>
                                  </p:childTnLst>
                                </p:cTn>
                              </p:par>
                              <p:par>
                                <p:cTn id="113" presetID="19" presetClass="emph" presetSubtype="0" fill="hold" grpId="0" nodeType="withEffect">
                                  <p:stCondLst>
                                    <p:cond delay="0"/>
                                  </p:stCondLst>
                                  <p:childTnLst>
                                    <p:animClr clrSpc="rgb" dir="cw">
                                      <p:cBhvr override="childStyle">
                                        <p:cTn id="114" dur="500" fill="hold"/>
                                        <p:tgtEl>
                                          <p:spTgt spid="75"/>
                                        </p:tgtEl>
                                        <p:attrNameLst>
                                          <p:attrName>style.color</p:attrName>
                                        </p:attrNameLst>
                                      </p:cBhvr>
                                      <p:to>
                                        <a:schemeClr val="accent2"/>
                                      </p:to>
                                    </p:animClr>
                                    <p:animClr clrSpc="rgb" dir="cw">
                                      <p:cBhvr>
                                        <p:cTn id="115" dur="500" fill="hold"/>
                                        <p:tgtEl>
                                          <p:spTgt spid="75"/>
                                        </p:tgtEl>
                                        <p:attrNameLst>
                                          <p:attrName>fillcolor</p:attrName>
                                        </p:attrNameLst>
                                      </p:cBhvr>
                                      <p:to>
                                        <a:schemeClr val="accent2"/>
                                      </p:to>
                                    </p:animClr>
                                    <p:set>
                                      <p:cBhvr>
                                        <p:cTn id="116" dur="500" fill="hold"/>
                                        <p:tgtEl>
                                          <p:spTgt spid="75"/>
                                        </p:tgtEl>
                                        <p:attrNameLst>
                                          <p:attrName>fill.type</p:attrName>
                                        </p:attrNameLst>
                                      </p:cBhvr>
                                      <p:to>
                                        <p:strVal val="solid"/>
                                      </p:to>
                                    </p:set>
                                    <p:set>
                                      <p:cBhvr>
                                        <p:cTn id="117" dur="500" fill="hold"/>
                                        <p:tgtEl>
                                          <p:spTgt spid="75"/>
                                        </p:tgtEl>
                                        <p:attrNameLst>
                                          <p:attrName>fill.on</p:attrName>
                                        </p:attrNameLst>
                                      </p:cBhvr>
                                      <p:to>
                                        <p:strVal val="true"/>
                                      </p:to>
                                    </p:set>
                                  </p:childTnLst>
                                </p:cTn>
                              </p:par>
                            </p:childTnLst>
                          </p:cTn>
                        </p:par>
                      </p:childTnLst>
                    </p:cTn>
                  </p:par>
                  <p:par>
                    <p:cTn id="118" fill="hold">
                      <p:stCondLst>
                        <p:cond delay="indefinite"/>
                      </p:stCondLst>
                      <p:childTnLst>
                        <p:par>
                          <p:cTn id="119" fill="hold">
                            <p:stCondLst>
                              <p:cond delay="0"/>
                            </p:stCondLst>
                            <p:childTnLst>
                              <p:par>
                                <p:cTn id="120" presetID="6" presetClass="exit" presetSubtype="32" fill="hold" grpId="1" nodeType="clickEffect">
                                  <p:stCondLst>
                                    <p:cond delay="0"/>
                                  </p:stCondLst>
                                  <p:childTnLst>
                                    <p:animEffect transition="out" filter="circle(out)">
                                      <p:cBhvr>
                                        <p:cTn id="121" dur="2000"/>
                                        <p:tgtEl>
                                          <p:spTgt spid="69"/>
                                        </p:tgtEl>
                                      </p:cBhvr>
                                    </p:animEffect>
                                    <p:set>
                                      <p:cBhvr>
                                        <p:cTn id="122" dur="1" fill="hold">
                                          <p:stCondLst>
                                            <p:cond delay="1999"/>
                                          </p:stCondLst>
                                        </p:cTn>
                                        <p:tgtEl>
                                          <p:spTgt spid="69"/>
                                        </p:tgtEl>
                                        <p:attrNameLst>
                                          <p:attrName>style.visibility</p:attrName>
                                        </p:attrNameLst>
                                      </p:cBhvr>
                                      <p:to>
                                        <p:strVal val="hidden"/>
                                      </p:to>
                                    </p:set>
                                  </p:childTnLst>
                                </p:cTn>
                              </p:par>
                              <p:par>
                                <p:cTn id="123" presetID="6" presetClass="exit" presetSubtype="32" fill="hold" grpId="1" nodeType="withEffect">
                                  <p:stCondLst>
                                    <p:cond delay="0"/>
                                  </p:stCondLst>
                                  <p:childTnLst>
                                    <p:animEffect transition="out" filter="circle(out)">
                                      <p:cBhvr>
                                        <p:cTn id="124" dur="2000"/>
                                        <p:tgtEl>
                                          <p:spTgt spid="70"/>
                                        </p:tgtEl>
                                      </p:cBhvr>
                                    </p:animEffect>
                                    <p:set>
                                      <p:cBhvr>
                                        <p:cTn id="125" dur="1" fill="hold">
                                          <p:stCondLst>
                                            <p:cond delay="1999"/>
                                          </p:stCondLst>
                                        </p:cTn>
                                        <p:tgtEl>
                                          <p:spTgt spid="70"/>
                                        </p:tgtEl>
                                        <p:attrNameLst>
                                          <p:attrName>style.visibility</p:attrName>
                                        </p:attrNameLst>
                                      </p:cBhvr>
                                      <p:to>
                                        <p:strVal val="hidden"/>
                                      </p:to>
                                    </p:set>
                                  </p:childTnLst>
                                </p:cTn>
                              </p:par>
                              <p:par>
                                <p:cTn id="126" presetID="6" presetClass="exit" presetSubtype="32" fill="hold" grpId="1" nodeType="withEffect">
                                  <p:stCondLst>
                                    <p:cond delay="0"/>
                                  </p:stCondLst>
                                  <p:childTnLst>
                                    <p:animEffect transition="out" filter="circle(out)">
                                      <p:cBhvr>
                                        <p:cTn id="127" dur="2000"/>
                                        <p:tgtEl>
                                          <p:spTgt spid="71"/>
                                        </p:tgtEl>
                                      </p:cBhvr>
                                    </p:animEffect>
                                    <p:set>
                                      <p:cBhvr>
                                        <p:cTn id="128" dur="1" fill="hold">
                                          <p:stCondLst>
                                            <p:cond delay="1999"/>
                                          </p:stCondLst>
                                        </p:cTn>
                                        <p:tgtEl>
                                          <p:spTgt spid="71"/>
                                        </p:tgtEl>
                                        <p:attrNameLst>
                                          <p:attrName>style.visibility</p:attrName>
                                        </p:attrNameLst>
                                      </p:cBhvr>
                                      <p:to>
                                        <p:strVal val="hidden"/>
                                      </p:to>
                                    </p:set>
                                  </p:childTnLst>
                                </p:cTn>
                              </p:par>
                              <p:par>
                                <p:cTn id="129" presetID="6" presetClass="exit" presetSubtype="32" fill="hold" grpId="1" nodeType="withEffect">
                                  <p:stCondLst>
                                    <p:cond delay="0"/>
                                  </p:stCondLst>
                                  <p:childTnLst>
                                    <p:animEffect transition="out" filter="circle(out)">
                                      <p:cBhvr>
                                        <p:cTn id="130" dur="2000"/>
                                        <p:tgtEl>
                                          <p:spTgt spid="72"/>
                                        </p:tgtEl>
                                      </p:cBhvr>
                                    </p:animEffect>
                                    <p:set>
                                      <p:cBhvr>
                                        <p:cTn id="131" dur="1" fill="hold">
                                          <p:stCondLst>
                                            <p:cond delay="1999"/>
                                          </p:stCondLst>
                                        </p:cTn>
                                        <p:tgtEl>
                                          <p:spTgt spid="72"/>
                                        </p:tgtEl>
                                        <p:attrNameLst>
                                          <p:attrName>style.visibility</p:attrName>
                                        </p:attrNameLst>
                                      </p:cBhvr>
                                      <p:to>
                                        <p:strVal val="hidden"/>
                                      </p:to>
                                    </p:set>
                                  </p:childTnLst>
                                </p:cTn>
                              </p:par>
                              <p:par>
                                <p:cTn id="132" presetID="6" presetClass="exit" presetSubtype="32" fill="hold" grpId="1" nodeType="withEffect">
                                  <p:stCondLst>
                                    <p:cond delay="0"/>
                                  </p:stCondLst>
                                  <p:childTnLst>
                                    <p:animEffect transition="out" filter="circle(out)">
                                      <p:cBhvr>
                                        <p:cTn id="133" dur="2000"/>
                                        <p:tgtEl>
                                          <p:spTgt spid="73"/>
                                        </p:tgtEl>
                                      </p:cBhvr>
                                    </p:animEffect>
                                    <p:set>
                                      <p:cBhvr>
                                        <p:cTn id="134" dur="1" fill="hold">
                                          <p:stCondLst>
                                            <p:cond delay="1999"/>
                                          </p:stCondLst>
                                        </p:cTn>
                                        <p:tgtEl>
                                          <p:spTgt spid="73"/>
                                        </p:tgtEl>
                                        <p:attrNameLst>
                                          <p:attrName>style.visibility</p:attrName>
                                        </p:attrNameLst>
                                      </p:cBhvr>
                                      <p:to>
                                        <p:strVal val="hidden"/>
                                      </p:to>
                                    </p:set>
                                  </p:childTnLst>
                                </p:cTn>
                              </p:par>
                              <p:par>
                                <p:cTn id="135" presetID="6" presetClass="exit" presetSubtype="32" fill="hold" grpId="1" nodeType="withEffect">
                                  <p:stCondLst>
                                    <p:cond delay="0"/>
                                  </p:stCondLst>
                                  <p:childTnLst>
                                    <p:animEffect transition="out" filter="circle(out)">
                                      <p:cBhvr>
                                        <p:cTn id="136" dur="2000"/>
                                        <p:tgtEl>
                                          <p:spTgt spid="74"/>
                                        </p:tgtEl>
                                      </p:cBhvr>
                                    </p:animEffect>
                                    <p:set>
                                      <p:cBhvr>
                                        <p:cTn id="137" dur="1" fill="hold">
                                          <p:stCondLst>
                                            <p:cond delay="1999"/>
                                          </p:stCondLst>
                                        </p:cTn>
                                        <p:tgtEl>
                                          <p:spTgt spid="74"/>
                                        </p:tgtEl>
                                        <p:attrNameLst>
                                          <p:attrName>style.visibility</p:attrName>
                                        </p:attrNameLst>
                                      </p:cBhvr>
                                      <p:to>
                                        <p:strVal val="hidden"/>
                                      </p:to>
                                    </p:set>
                                  </p:childTnLst>
                                </p:cTn>
                              </p:par>
                              <p:par>
                                <p:cTn id="138" presetID="6" presetClass="exit" presetSubtype="32" fill="hold" grpId="1" nodeType="withEffect">
                                  <p:stCondLst>
                                    <p:cond delay="0"/>
                                  </p:stCondLst>
                                  <p:childTnLst>
                                    <p:animEffect transition="out" filter="circle(out)">
                                      <p:cBhvr>
                                        <p:cTn id="139" dur="2000"/>
                                        <p:tgtEl>
                                          <p:spTgt spid="75"/>
                                        </p:tgtEl>
                                      </p:cBhvr>
                                    </p:animEffect>
                                    <p:set>
                                      <p:cBhvr>
                                        <p:cTn id="140" dur="1" fill="hold">
                                          <p:stCondLst>
                                            <p:cond delay="1999"/>
                                          </p:stCondLst>
                                        </p:cTn>
                                        <p:tgtEl>
                                          <p:spTgt spid="75"/>
                                        </p:tgtEl>
                                        <p:attrNameLst>
                                          <p:attrName>style.visibility</p:attrName>
                                        </p:attrNameLst>
                                      </p:cBhvr>
                                      <p:to>
                                        <p:strVal val="hidden"/>
                                      </p:to>
                                    </p:set>
                                  </p:childTnLst>
                                </p:cTn>
                              </p:par>
                              <p:par>
                                <p:cTn id="141" presetID="6" presetClass="exit" presetSubtype="32" fill="hold" grpId="1" nodeType="withEffect">
                                  <p:stCondLst>
                                    <p:cond delay="0"/>
                                  </p:stCondLst>
                                  <p:childTnLst>
                                    <p:animEffect transition="out" filter="circle(out)">
                                      <p:cBhvr>
                                        <p:cTn id="142" dur="2000"/>
                                        <p:tgtEl>
                                          <p:spTgt spid="115"/>
                                        </p:tgtEl>
                                      </p:cBhvr>
                                    </p:animEffect>
                                    <p:set>
                                      <p:cBhvr>
                                        <p:cTn id="143" dur="1" fill="hold">
                                          <p:stCondLst>
                                            <p:cond delay="19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44" restart="whenNotActive" fill="hold" evtFilter="cancelBubble" nodeType="interactiveSeq">
                <p:stCondLst>
                  <p:cond evt="onClick" delay="0">
                    <p:tgtEl>
                      <p:spTgt spid="149"/>
                    </p:tgtEl>
                  </p:cond>
                </p:stCondLst>
                <p:endSync evt="end" delay="0">
                  <p:rtn val="all"/>
                </p:endSync>
                <p:childTnLst>
                  <p:par>
                    <p:cTn id="145" fill="hold">
                      <p:stCondLst>
                        <p:cond delay="0"/>
                      </p:stCondLst>
                      <p:childTnLst>
                        <p:par>
                          <p:cTn id="146" fill="hold">
                            <p:stCondLst>
                              <p:cond delay="0"/>
                            </p:stCondLst>
                            <p:childTnLst>
                              <p:par>
                                <p:cTn id="147" presetID="6" presetClass="entr" presetSubtype="16" fill="hold" grpId="0" nodeType="clickEffect">
                                  <p:stCondLst>
                                    <p:cond delay="0"/>
                                  </p:stCondLst>
                                  <p:childTnLst>
                                    <p:set>
                                      <p:cBhvr>
                                        <p:cTn id="148" dur="1" fill="hold">
                                          <p:stCondLst>
                                            <p:cond delay="0"/>
                                          </p:stCondLst>
                                        </p:cTn>
                                        <p:tgtEl>
                                          <p:spTgt spid="116"/>
                                        </p:tgtEl>
                                        <p:attrNameLst>
                                          <p:attrName>style.visibility</p:attrName>
                                        </p:attrNameLst>
                                      </p:cBhvr>
                                      <p:to>
                                        <p:strVal val="visible"/>
                                      </p:to>
                                    </p:set>
                                    <p:animEffect transition="in" filter="circle(in)">
                                      <p:cBhvr>
                                        <p:cTn id="149" dur="2000"/>
                                        <p:tgtEl>
                                          <p:spTgt spid="116"/>
                                        </p:tgtEl>
                                      </p:cBhvr>
                                    </p:animEffect>
                                  </p:childTnLst>
                                </p:cTn>
                              </p:par>
                              <p:par>
                                <p:cTn id="150" presetID="19" presetClass="emph" presetSubtype="0" fill="hold" grpId="0" nodeType="withEffect">
                                  <p:stCondLst>
                                    <p:cond delay="0"/>
                                  </p:stCondLst>
                                  <p:childTnLst>
                                    <p:animClr clrSpc="rgb" dir="cw">
                                      <p:cBhvr override="childStyle">
                                        <p:cTn id="151" dur="500" fill="hold"/>
                                        <p:tgtEl>
                                          <p:spTgt spid="76"/>
                                        </p:tgtEl>
                                        <p:attrNameLst>
                                          <p:attrName>style.color</p:attrName>
                                        </p:attrNameLst>
                                      </p:cBhvr>
                                      <p:to>
                                        <a:schemeClr val="accent2"/>
                                      </p:to>
                                    </p:animClr>
                                    <p:animClr clrSpc="rgb" dir="cw">
                                      <p:cBhvr>
                                        <p:cTn id="152" dur="500" fill="hold"/>
                                        <p:tgtEl>
                                          <p:spTgt spid="76"/>
                                        </p:tgtEl>
                                        <p:attrNameLst>
                                          <p:attrName>fillcolor</p:attrName>
                                        </p:attrNameLst>
                                      </p:cBhvr>
                                      <p:to>
                                        <a:schemeClr val="accent2"/>
                                      </p:to>
                                    </p:animClr>
                                    <p:set>
                                      <p:cBhvr>
                                        <p:cTn id="153" dur="500" fill="hold"/>
                                        <p:tgtEl>
                                          <p:spTgt spid="76"/>
                                        </p:tgtEl>
                                        <p:attrNameLst>
                                          <p:attrName>fill.type</p:attrName>
                                        </p:attrNameLst>
                                      </p:cBhvr>
                                      <p:to>
                                        <p:strVal val="solid"/>
                                      </p:to>
                                    </p:set>
                                    <p:set>
                                      <p:cBhvr>
                                        <p:cTn id="154" dur="500" fill="hold"/>
                                        <p:tgtEl>
                                          <p:spTgt spid="76"/>
                                        </p:tgtEl>
                                        <p:attrNameLst>
                                          <p:attrName>fill.on</p:attrName>
                                        </p:attrNameLst>
                                      </p:cBhvr>
                                      <p:to>
                                        <p:strVal val="true"/>
                                      </p:to>
                                    </p:set>
                                  </p:childTnLst>
                                </p:cTn>
                              </p:par>
                              <p:par>
                                <p:cTn id="155" presetID="19" presetClass="emph" presetSubtype="0" fill="hold" grpId="0" nodeType="withEffect">
                                  <p:stCondLst>
                                    <p:cond delay="0"/>
                                  </p:stCondLst>
                                  <p:childTnLst>
                                    <p:animClr clrSpc="rgb" dir="cw">
                                      <p:cBhvr override="childStyle">
                                        <p:cTn id="156" dur="500" fill="hold"/>
                                        <p:tgtEl>
                                          <p:spTgt spid="77"/>
                                        </p:tgtEl>
                                        <p:attrNameLst>
                                          <p:attrName>style.color</p:attrName>
                                        </p:attrNameLst>
                                      </p:cBhvr>
                                      <p:to>
                                        <a:schemeClr val="accent2"/>
                                      </p:to>
                                    </p:animClr>
                                    <p:animClr clrSpc="rgb" dir="cw">
                                      <p:cBhvr>
                                        <p:cTn id="157" dur="500" fill="hold"/>
                                        <p:tgtEl>
                                          <p:spTgt spid="77"/>
                                        </p:tgtEl>
                                        <p:attrNameLst>
                                          <p:attrName>fillcolor</p:attrName>
                                        </p:attrNameLst>
                                      </p:cBhvr>
                                      <p:to>
                                        <a:schemeClr val="accent2"/>
                                      </p:to>
                                    </p:animClr>
                                    <p:set>
                                      <p:cBhvr>
                                        <p:cTn id="158" dur="500" fill="hold"/>
                                        <p:tgtEl>
                                          <p:spTgt spid="77"/>
                                        </p:tgtEl>
                                        <p:attrNameLst>
                                          <p:attrName>fill.type</p:attrName>
                                        </p:attrNameLst>
                                      </p:cBhvr>
                                      <p:to>
                                        <p:strVal val="solid"/>
                                      </p:to>
                                    </p:set>
                                    <p:set>
                                      <p:cBhvr>
                                        <p:cTn id="159" dur="500" fill="hold"/>
                                        <p:tgtEl>
                                          <p:spTgt spid="77"/>
                                        </p:tgtEl>
                                        <p:attrNameLst>
                                          <p:attrName>fill.on</p:attrName>
                                        </p:attrNameLst>
                                      </p:cBhvr>
                                      <p:to>
                                        <p:strVal val="true"/>
                                      </p:to>
                                    </p:set>
                                  </p:childTnLst>
                                </p:cTn>
                              </p:par>
                              <p:par>
                                <p:cTn id="160" presetID="19" presetClass="emph" presetSubtype="0" fill="hold" grpId="0" nodeType="withEffect">
                                  <p:stCondLst>
                                    <p:cond delay="0"/>
                                  </p:stCondLst>
                                  <p:childTnLst>
                                    <p:animClr clrSpc="rgb" dir="cw">
                                      <p:cBhvr override="childStyle">
                                        <p:cTn id="161" dur="500" fill="hold"/>
                                        <p:tgtEl>
                                          <p:spTgt spid="78"/>
                                        </p:tgtEl>
                                        <p:attrNameLst>
                                          <p:attrName>style.color</p:attrName>
                                        </p:attrNameLst>
                                      </p:cBhvr>
                                      <p:to>
                                        <a:schemeClr val="accent2"/>
                                      </p:to>
                                    </p:animClr>
                                    <p:animClr clrSpc="rgb" dir="cw">
                                      <p:cBhvr>
                                        <p:cTn id="162" dur="500" fill="hold"/>
                                        <p:tgtEl>
                                          <p:spTgt spid="78"/>
                                        </p:tgtEl>
                                        <p:attrNameLst>
                                          <p:attrName>fillcolor</p:attrName>
                                        </p:attrNameLst>
                                      </p:cBhvr>
                                      <p:to>
                                        <a:schemeClr val="accent2"/>
                                      </p:to>
                                    </p:animClr>
                                    <p:set>
                                      <p:cBhvr>
                                        <p:cTn id="163" dur="500" fill="hold"/>
                                        <p:tgtEl>
                                          <p:spTgt spid="78"/>
                                        </p:tgtEl>
                                        <p:attrNameLst>
                                          <p:attrName>fill.type</p:attrName>
                                        </p:attrNameLst>
                                      </p:cBhvr>
                                      <p:to>
                                        <p:strVal val="solid"/>
                                      </p:to>
                                    </p:set>
                                    <p:set>
                                      <p:cBhvr>
                                        <p:cTn id="164" dur="500" fill="hold"/>
                                        <p:tgtEl>
                                          <p:spTgt spid="78"/>
                                        </p:tgtEl>
                                        <p:attrNameLst>
                                          <p:attrName>fill.on</p:attrName>
                                        </p:attrNameLst>
                                      </p:cBhvr>
                                      <p:to>
                                        <p:strVal val="true"/>
                                      </p:to>
                                    </p:set>
                                  </p:childTnLst>
                                </p:cTn>
                              </p:par>
                              <p:par>
                                <p:cTn id="165" presetID="19" presetClass="emph" presetSubtype="0" fill="hold" grpId="0" nodeType="withEffect">
                                  <p:stCondLst>
                                    <p:cond delay="0"/>
                                  </p:stCondLst>
                                  <p:childTnLst>
                                    <p:animClr clrSpc="rgb" dir="cw">
                                      <p:cBhvr override="childStyle">
                                        <p:cTn id="166" dur="500" fill="hold"/>
                                        <p:tgtEl>
                                          <p:spTgt spid="79"/>
                                        </p:tgtEl>
                                        <p:attrNameLst>
                                          <p:attrName>style.color</p:attrName>
                                        </p:attrNameLst>
                                      </p:cBhvr>
                                      <p:to>
                                        <a:schemeClr val="accent2"/>
                                      </p:to>
                                    </p:animClr>
                                    <p:animClr clrSpc="rgb" dir="cw">
                                      <p:cBhvr>
                                        <p:cTn id="167" dur="500" fill="hold"/>
                                        <p:tgtEl>
                                          <p:spTgt spid="79"/>
                                        </p:tgtEl>
                                        <p:attrNameLst>
                                          <p:attrName>fillcolor</p:attrName>
                                        </p:attrNameLst>
                                      </p:cBhvr>
                                      <p:to>
                                        <a:schemeClr val="accent2"/>
                                      </p:to>
                                    </p:animClr>
                                    <p:set>
                                      <p:cBhvr>
                                        <p:cTn id="168" dur="500" fill="hold"/>
                                        <p:tgtEl>
                                          <p:spTgt spid="79"/>
                                        </p:tgtEl>
                                        <p:attrNameLst>
                                          <p:attrName>fill.type</p:attrName>
                                        </p:attrNameLst>
                                      </p:cBhvr>
                                      <p:to>
                                        <p:strVal val="solid"/>
                                      </p:to>
                                    </p:set>
                                    <p:set>
                                      <p:cBhvr>
                                        <p:cTn id="169" dur="500" fill="hold"/>
                                        <p:tgtEl>
                                          <p:spTgt spid="79"/>
                                        </p:tgtEl>
                                        <p:attrNameLst>
                                          <p:attrName>fill.on</p:attrName>
                                        </p:attrNameLst>
                                      </p:cBhvr>
                                      <p:to>
                                        <p:strVal val="true"/>
                                      </p:to>
                                    </p:set>
                                  </p:childTnLst>
                                </p:cTn>
                              </p:par>
                              <p:par>
                                <p:cTn id="170" presetID="19" presetClass="emph" presetSubtype="0" fill="hold" grpId="0" nodeType="withEffect">
                                  <p:stCondLst>
                                    <p:cond delay="0"/>
                                  </p:stCondLst>
                                  <p:childTnLst>
                                    <p:animClr clrSpc="rgb" dir="cw">
                                      <p:cBhvr override="childStyle">
                                        <p:cTn id="171" dur="500" fill="hold"/>
                                        <p:tgtEl>
                                          <p:spTgt spid="80"/>
                                        </p:tgtEl>
                                        <p:attrNameLst>
                                          <p:attrName>style.color</p:attrName>
                                        </p:attrNameLst>
                                      </p:cBhvr>
                                      <p:to>
                                        <a:schemeClr val="accent2"/>
                                      </p:to>
                                    </p:animClr>
                                    <p:animClr clrSpc="rgb" dir="cw">
                                      <p:cBhvr>
                                        <p:cTn id="172" dur="500" fill="hold"/>
                                        <p:tgtEl>
                                          <p:spTgt spid="80"/>
                                        </p:tgtEl>
                                        <p:attrNameLst>
                                          <p:attrName>fillcolor</p:attrName>
                                        </p:attrNameLst>
                                      </p:cBhvr>
                                      <p:to>
                                        <a:schemeClr val="accent2"/>
                                      </p:to>
                                    </p:animClr>
                                    <p:set>
                                      <p:cBhvr>
                                        <p:cTn id="173" dur="500" fill="hold"/>
                                        <p:tgtEl>
                                          <p:spTgt spid="80"/>
                                        </p:tgtEl>
                                        <p:attrNameLst>
                                          <p:attrName>fill.type</p:attrName>
                                        </p:attrNameLst>
                                      </p:cBhvr>
                                      <p:to>
                                        <p:strVal val="solid"/>
                                      </p:to>
                                    </p:set>
                                    <p:set>
                                      <p:cBhvr>
                                        <p:cTn id="174" dur="500" fill="hold"/>
                                        <p:tgtEl>
                                          <p:spTgt spid="80"/>
                                        </p:tgtEl>
                                        <p:attrNameLst>
                                          <p:attrName>fill.on</p:attrName>
                                        </p:attrNameLst>
                                      </p:cBhvr>
                                      <p:to>
                                        <p:strVal val="true"/>
                                      </p:to>
                                    </p:set>
                                  </p:childTnLst>
                                </p:cTn>
                              </p:par>
                              <p:par>
                                <p:cTn id="175" presetID="19" presetClass="emph" presetSubtype="0" fill="hold" grpId="0" nodeType="withEffect">
                                  <p:stCondLst>
                                    <p:cond delay="0"/>
                                  </p:stCondLst>
                                  <p:childTnLst>
                                    <p:animClr clrSpc="rgb" dir="cw">
                                      <p:cBhvr override="childStyle">
                                        <p:cTn id="176" dur="500" fill="hold"/>
                                        <p:tgtEl>
                                          <p:spTgt spid="81"/>
                                        </p:tgtEl>
                                        <p:attrNameLst>
                                          <p:attrName>style.color</p:attrName>
                                        </p:attrNameLst>
                                      </p:cBhvr>
                                      <p:to>
                                        <a:schemeClr val="accent2"/>
                                      </p:to>
                                    </p:animClr>
                                    <p:animClr clrSpc="rgb" dir="cw">
                                      <p:cBhvr>
                                        <p:cTn id="177" dur="500" fill="hold"/>
                                        <p:tgtEl>
                                          <p:spTgt spid="81"/>
                                        </p:tgtEl>
                                        <p:attrNameLst>
                                          <p:attrName>fillcolor</p:attrName>
                                        </p:attrNameLst>
                                      </p:cBhvr>
                                      <p:to>
                                        <a:schemeClr val="accent2"/>
                                      </p:to>
                                    </p:animClr>
                                    <p:set>
                                      <p:cBhvr>
                                        <p:cTn id="178" dur="500" fill="hold"/>
                                        <p:tgtEl>
                                          <p:spTgt spid="81"/>
                                        </p:tgtEl>
                                        <p:attrNameLst>
                                          <p:attrName>fill.type</p:attrName>
                                        </p:attrNameLst>
                                      </p:cBhvr>
                                      <p:to>
                                        <p:strVal val="solid"/>
                                      </p:to>
                                    </p:set>
                                    <p:set>
                                      <p:cBhvr>
                                        <p:cTn id="179" dur="500" fill="hold"/>
                                        <p:tgtEl>
                                          <p:spTgt spid="81"/>
                                        </p:tgtEl>
                                        <p:attrNameLst>
                                          <p:attrName>fill.on</p:attrName>
                                        </p:attrNameLst>
                                      </p:cBhvr>
                                      <p:to>
                                        <p:strVal val="true"/>
                                      </p:to>
                                    </p:set>
                                  </p:childTnLst>
                                </p:cTn>
                              </p:par>
                              <p:par>
                                <p:cTn id="180" presetID="19" presetClass="emph" presetSubtype="0" fill="hold" grpId="0" nodeType="withEffect">
                                  <p:stCondLst>
                                    <p:cond delay="0"/>
                                  </p:stCondLst>
                                  <p:childTnLst>
                                    <p:animClr clrSpc="rgb" dir="cw">
                                      <p:cBhvr override="childStyle">
                                        <p:cTn id="181" dur="500" fill="hold"/>
                                        <p:tgtEl>
                                          <p:spTgt spid="82"/>
                                        </p:tgtEl>
                                        <p:attrNameLst>
                                          <p:attrName>style.color</p:attrName>
                                        </p:attrNameLst>
                                      </p:cBhvr>
                                      <p:to>
                                        <a:schemeClr val="accent2"/>
                                      </p:to>
                                    </p:animClr>
                                    <p:animClr clrSpc="rgb" dir="cw">
                                      <p:cBhvr>
                                        <p:cTn id="182" dur="500" fill="hold"/>
                                        <p:tgtEl>
                                          <p:spTgt spid="82"/>
                                        </p:tgtEl>
                                        <p:attrNameLst>
                                          <p:attrName>fillcolor</p:attrName>
                                        </p:attrNameLst>
                                      </p:cBhvr>
                                      <p:to>
                                        <a:schemeClr val="accent2"/>
                                      </p:to>
                                    </p:animClr>
                                    <p:set>
                                      <p:cBhvr>
                                        <p:cTn id="183" dur="500" fill="hold"/>
                                        <p:tgtEl>
                                          <p:spTgt spid="82"/>
                                        </p:tgtEl>
                                        <p:attrNameLst>
                                          <p:attrName>fill.type</p:attrName>
                                        </p:attrNameLst>
                                      </p:cBhvr>
                                      <p:to>
                                        <p:strVal val="solid"/>
                                      </p:to>
                                    </p:set>
                                    <p:set>
                                      <p:cBhvr>
                                        <p:cTn id="184" dur="500" fill="hold"/>
                                        <p:tgtEl>
                                          <p:spTgt spid="82"/>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6" presetClass="exit" presetSubtype="32" fill="hold" grpId="1" nodeType="clickEffect">
                                  <p:stCondLst>
                                    <p:cond delay="0"/>
                                  </p:stCondLst>
                                  <p:childTnLst>
                                    <p:animEffect transition="out" filter="circle(out)">
                                      <p:cBhvr>
                                        <p:cTn id="188" dur="2000"/>
                                        <p:tgtEl>
                                          <p:spTgt spid="76"/>
                                        </p:tgtEl>
                                      </p:cBhvr>
                                    </p:animEffect>
                                    <p:set>
                                      <p:cBhvr>
                                        <p:cTn id="189" dur="1" fill="hold">
                                          <p:stCondLst>
                                            <p:cond delay="1999"/>
                                          </p:stCondLst>
                                        </p:cTn>
                                        <p:tgtEl>
                                          <p:spTgt spid="76"/>
                                        </p:tgtEl>
                                        <p:attrNameLst>
                                          <p:attrName>style.visibility</p:attrName>
                                        </p:attrNameLst>
                                      </p:cBhvr>
                                      <p:to>
                                        <p:strVal val="hidden"/>
                                      </p:to>
                                    </p:set>
                                  </p:childTnLst>
                                </p:cTn>
                              </p:par>
                              <p:par>
                                <p:cTn id="190" presetID="6" presetClass="exit" presetSubtype="32" fill="hold" grpId="1" nodeType="withEffect">
                                  <p:stCondLst>
                                    <p:cond delay="0"/>
                                  </p:stCondLst>
                                  <p:childTnLst>
                                    <p:animEffect transition="out" filter="circle(out)">
                                      <p:cBhvr>
                                        <p:cTn id="191" dur="2000"/>
                                        <p:tgtEl>
                                          <p:spTgt spid="77"/>
                                        </p:tgtEl>
                                      </p:cBhvr>
                                    </p:animEffect>
                                    <p:set>
                                      <p:cBhvr>
                                        <p:cTn id="192" dur="1" fill="hold">
                                          <p:stCondLst>
                                            <p:cond delay="1999"/>
                                          </p:stCondLst>
                                        </p:cTn>
                                        <p:tgtEl>
                                          <p:spTgt spid="77"/>
                                        </p:tgtEl>
                                        <p:attrNameLst>
                                          <p:attrName>style.visibility</p:attrName>
                                        </p:attrNameLst>
                                      </p:cBhvr>
                                      <p:to>
                                        <p:strVal val="hidden"/>
                                      </p:to>
                                    </p:set>
                                  </p:childTnLst>
                                </p:cTn>
                              </p:par>
                              <p:par>
                                <p:cTn id="193" presetID="6" presetClass="exit" presetSubtype="32" fill="hold" grpId="1" nodeType="withEffect">
                                  <p:stCondLst>
                                    <p:cond delay="0"/>
                                  </p:stCondLst>
                                  <p:childTnLst>
                                    <p:animEffect transition="out" filter="circle(out)">
                                      <p:cBhvr>
                                        <p:cTn id="194" dur="2000"/>
                                        <p:tgtEl>
                                          <p:spTgt spid="78"/>
                                        </p:tgtEl>
                                      </p:cBhvr>
                                    </p:animEffect>
                                    <p:set>
                                      <p:cBhvr>
                                        <p:cTn id="195" dur="1" fill="hold">
                                          <p:stCondLst>
                                            <p:cond delay="1999"/>
                                          </p:stCondLst>
                                        </p:cTn>
                                        <p:tgtEl>
                                          <p:spTgt spid="78"/>
                                        </p:tgtEl>
                                        <p:attrNameLst>
                                          <p:attrName>style.visibility</p:attrName>
                                        </p:attrNameLst>
                                      </p:cBhvr>
                                      <p:to>
                                        <p:strVal val="hidden"/>
                                      </p:to>
                                    </p:set>
                                  </p:childTnLst>
                                </p:cTn>
                              </p:par>
                              <p:par>
                                <p:cTn id="196" presetID="6" presetClass="exit" presetSubtype="32" fill="hold" grpId="1" nodeType="withEffect">
                                  <p:stCondLst>
                                    <p:cond delay="0"/>
                                  </p:stCondLst>
                                  <p:childTnLst>
                                    <p:animEffect transition="out" filter="circle(out)">
                                      <p:cBhvr>
                                        <p:cTn id="197" dur="2000"/>
                                        <p:tgtEl>
                                          <p:spTgt spid="79"/>
                                        </p:tgtEl>
                                      </p:cBhvr>
                                    </p:animEffect>
                                    <p:set>
                                      <p:cBhvr>
                                        <p:cTn id="198" dur="1" fill="hold">
                                          <p:stCondLst>
                                            <p:cond delay="1999"/>
                                          </p:stCondLst>
                                        </p:cTn>
                                        <p:tgtEl>
                                          <p:spTgt spid="79"/>
                                        </p:tgtEl>
                                        <p:attrNameLst>
                                          <p:attrName>style.visibility</p:attrName>
                                        </p:attrNameLst>
                                      </p:cBhvr>
                                      <p:to>
                                        <p:strVal val="hidden"/>
                                      </p:to>
                                    </p:set>
                                  </p:childTnLst>
                                </p:cTn>
                              </p:par>
                              <p:par>
                                <p:cTn id="199" presetID="6" presetClass="exit" presetSubtype="32" fill="hold" grpId="1" nodeType="withEffect">
                                  <p:stCondLst>
                                    <p:cond delay="0"/>
                                  </p:stCondLst>
                                  <p:childTnLst>
                                    <p:animEffect transition="out" filter="circle(out)">
                                      <p:cBhvr>
                                        <p:cTn id="200" dur="2000"/>
                                        <p:tgtEl>
                                          <p:spTgt spid="80"/>
                                        </p:tgtEl>
                                      </p:cBhvr>
                                    </p:animEffect>
                                    <p:set>
                                      <p:cBhvr>
                                        <p:cTn id="201" dur="1" fill="hold">
                                          <p:stCondLst>
                                            <p:cond delay="1999"/>
                                          </p:stCondLst>
                                        </p:cTn>
                                        <p:tgtEl>
                                          <p:spTgt spid="80"/>
                                        </p:tgtEl>
                                        <p:attrNameLst>
                                          <p:attrName>style.visibility</p:attrName>
                                        </p:attrNameLst>
                                      </p:cBhvr>
                                      <p:to>
                                        <p:strVal val="hidden"/>
                                      </p:to>
                                    </p:set>
                                  </p:childTnLst>
                                </p:cTn>
                              </p:par>
                              <p:par>
                                <p:cTn id="202" presetID="6" presetClass="exit" presetSubtype="32" fill="hold" grpId="1" nodeType="withEffect">
                                  <p:stCondLst>
                                    <p:cond delay="0"/>
                                  </p:stCondLst>
                                  <p:childTnLst>
                                    <p:animEffect transition="out" filter="circle(out)">
                                      <p:cBhvr>
                                        <p:cTn id="203" dur="2000"/>
                                        <p:tgtEl>
                                          <p:spTgt spid="81"/>
                                        </p:tgtEl>
                                      </p:cBhvr>
                                    </p:animEffect>
                                    <p:set>
                                      <p:cBhvr>
                                        <p:cTn id="204" dur="1" fill="hold">
                                          <p:stCondLst>
                                            <p:cond delay="1999"/>
                                          </p:stCondLst>
                                        </p:cTn>
                                        <p:tgtEl>
                                          <p:spTgt spid="81"/>
                                        </p:tgtEl>
                                        <p:attrNameLst>
                                          <p:attrName>style.visibility</p:attrName>
                                        </p:attrNameLst>
                                      </p:cBhvr>
                                      <p:to>
                                        <p:strVal val="hidden"/>
                                      </p:to>
                                    </p:set>
                                  </p:childTnLst>
                                </p:cTn>
                              </p:par>
                              <p:par>
                                <p:cTn id="205" presetID="6" presetClass="exit" presetSubtype="32" fill="hold" grpId="1" nodeType="withEffect">
                                  <p:stCondLst>
                                    <p:cond delay="0"/>
                                  </p:stCondLst>
                                  <p:childTnLst>
                                    <p:animEffect transition="out" filter="circle(out)">
                                      <p:cBhvr>
                                        <p:cTn id="206" dur="2000"/>
                                        <p:tgtEl>
                                          <p:spTgt spid="82"/>
                                        </p:tgtEl>
                                      </p:cBhvr>
                                    </p:animEffect>
                                    <p:set>
                                      <p:cBhvr>
                                        <p:cTn id="207" dur="1" fill="hold">
                                          <p:stCondLst>
                                            <p:cond delay="1999"/>
                                          </p:stCondLst>
                                        </p:cTn>
                                        <p:tgtEl>
                                          <p:spTgt spid="82"/>
                                        </p:tgtEl>
                                        <p:attrNameLst>
                                          <p:attrName>style.visibility</p:attrName>
                                        </p:attrNameLst>
                                      </p:cBhvr>
                                      <p:to>
                                        <p:strVal val="hidden"/>
                                      </p:to>
                                    </p:set>
                                  </p:childTnLst>
                                </p:cTn>
                              </p:par>
                              <p:par>
                                <p:cTn id="208" presetID="6" presetClass="exit" presetSubtype="32" fill="hold" grpId="1" nodeType="withEffect">
                                  <p:stCondLst>
                                    <p:cond delay="0"/>
                                  </p:stCondLst>
                                  <p:childTnLst>
                                    <p:animEffect transition="out" filter="circle(out)">
                                      <p:cBhvr>
                                        <p:cTn id="209" dur="2000"/>
                                        <p:tgtEl>
                                          <p:spTgt spid="116"/>
                                        </p:tgtEl>
                                      </p:cBhvr>
                                    </p:animEffect>
                                    <p:set>
                                      <p:cBhvr>
                                        <p:cTn id="210"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11" restart="whenNotActive" fill="hold" evtFilter="cancelBubble" nodeType="interactiveSeq">
                <p:stCondLst>
                  <p:cond evt="onClick" delay="0">
                    <p:tgtEl>
                      <p:spTgt spid="150"/>
                    </p:tgtEl>
                  </p:cond>
                </p:stCondLst>
                <p:endSync evt="end" delay="0">
                  <p:rtn val="all"/>
                </p:endSync>
                <p:childTnLst>
                  <p:par>
                    <p:cTn id="212" fill="hold">
                      <p:stCondLst>
                        <p:cond delay="0"/>
                      </p:stCondLst>
                      <p:childTnLst>
                        <p:par>
                          <p:cTn id="213" fill="hold">
                            <p:stCondLst>
                              <p:cond delay="0"/>
                            </p:stCondLst>
                            <p:childTnLst>
                              <p:par>
                                <p:cTn id="214" presetID="6" presetClass="entr" presetSubtype="16" fill="hold" grpId="0" nodeType="clickEffect">
                                  <p:stCondLst>
                                    <p:cond delay="0"/>
                                  </p:stCondLst>
                                  <p:childTnLst>
                                    <p:set>
                                      <p:cBhvr>
                                        <p:cTn id="215" dur="1" fill="hold">
                                          <p:stCondLst>
                                            <p:cond delay="0"/>
                                          </p:stCondLst>
                                        </p:cTn>
                                        <p:tgtEl>
                                          <p:spTgt spid="117"/>
                                        </p:tgtEl>
                                        <p:attrNameLst>
                                          <p:attrName>style.visibility</p:attrName>
                                        </p:attrNameLst>
                                      </p:cBhvr>
                                      <p:to>
                                        <p:strVal val="visible"/>
                                      </p:to>
                                    </p:set>
                                    <p:animEffect transition="in" filter="circle(in)">
                                      <p:cBhvr>
                                        <p:cTn id="216" dur="2000"/>
                                        <p:tgtEl>
                                          <p:spTgt spid="117"/>
                                        </p:tgtEl>
                                      </p:cBhvr>
                                    </p:animEffect>
                                  </p:childTnLst>
                                </p:cTn>
                              </p:par>
                              <p:par>
                                <p:cTn id="217" presetID="19" presetClass="emph" presetSubtype="0" fill="hold" grpId="0" nodeType="withEffect">
                                  <p:stCondLst>
                                    <p:cond delay="0"/>
                                  </p:stCondLst>
                                  <p:childTnLst>
                                    <p:animClr clrSpc="rgb" dir="cw">
                                      <p:cBhvr override="childStyle">
                                        <p:cTn id="218" dur="500" fill="hold"/>
                                        <p:tgtEl>
                                          <p:spTgt spid="83"/>
                                        </p:tgtEl>
                                        <p:attrNameLst>
                                          <p:attrName>style.color</p:attrName>
                                        </p:attrNameLst>
                                      </p:cBhvr>
                                      <p:to>
                                        <a:schemeClr val="accent2"/>
                                      </p:to>
                                    </p:animClr>
                                    <p:animClr clrSpc="rgb" dir="cw">
                                      <p:cBhvr>
                                        <p:cTn id="219" dur="500" fill="hold"/>
                                        <p:tgtEl>
                                          <p:spTgt spid="83"/>
                                        </p:tgtEl>
                                        <p:attrNameLst>
                                          <p:attrName>fillcolor</p:attrName>
                                        </p:attrNameLst>
                                      </p:cBhvr>
                                      <p:to>
                                        <a:schemeClr val="accent2"/>
                                      </p:to>
                                    </p:animClr>
                                    <p:set>
                                      <p:cBhvr>
                                        <p:cTn id="220" dur="500" fill="hold"/>
                                        <p:tgtEl>
                                          <p:spTgt spid="83"/>
                                        </p:tgtEl>
                                        <p:attrNameLst>
                                          <p:attrName>fill.type</p:attrName>
                                        </p:attrNameLst>
                                      </p:cBhvr>
                                      <p:to>
                                        <p:strVal val="solid"/>
                                      </p:to>
                                    </p:set>
                                    <p:set>
                                      <p:cBhvr>
                                        <p:cTn id="221" dur="500" fill="hold"/>
                                        <p:tgtEl>
                                          <p:spTgt spid="83"/>
                                        </p:tgtEl>
                                        <p:attrNameLst>
                                          <p:attrName>fill.on</p:attrName>
                                        </p:attrNameLst>
                                      </p:cBhvr>
                                      <p:to>
                                        <p:strVal val="true"/>
                                      </p:to>
                                    </p:set>
                                  </p:childTnLst>
                                </p:cTn>
                              </p:par>
                              <p:par>
                                <p:cTn id="222" presetID="19" presetClass="emph" presetSubtype="0" fill="hold" grpId="0" nodeType="withEffect">
                                  <p:stCondLst>
                                    <p:cond delay="0"/>
                                  </p:stCondLst>
                                  <p:childTnLst>
                                    <p:animClr clrSpc="rgb" dir="cw">
                                      <p:cBhvr override="childStyle">
                                        <p:cTn id="223" dur="500" fill="hold"/>
                                        <p:tgtEl>
                                          <p:spTgt spid="84"/>
                                        </p:tgtEl>
                                        <p:attrNameLst>
                                          <p:attrName>style.color</p:attrName>
                                        </p:attrNameLst>
                                      </p:cBhvr>
                                      <p:to>
                                        <a:schemeClr val="accent2"/>
                                      </p:to>
                                    </p:animClr>
                                    <p:animClr clrSpc="rgb" dir="cw">
                                      <p:cBhvr>
                                        <p:cTn id="224" dur="500" fill="hold"/>
                                        <p:tgtEl>
                                          <p:spTgt spid="84"/>
                                        </p:tgtEl>
                                        <p:attrNameLst>
                                          <p:attrName>fillcolor</p:attrName>
                                        </p:attrNameLst>
                                      </p:cBhvr>
                                      <p:to>
                                        <a:schemeClr val="accent2"/>
                                      </p:to>
                                    </p:animClr>
                                    <p:set>
                                      <p:cBhvr>
                                        <p:cTn id="225" dur="500" fill="hold"/>
                                        <p:tgtEl>
                                          <p:spTgt spid="84"/>
                                        </p:tgtEl>
                                        <p:attrNameLst>
                                          <p:attrName>fill.type</p:attrName>
                                        </p:attrNameLst>
                                      </p:cBhvr>
                                      <p:to>
                                        <p:strVal val="solid"/>
                                      </p:to>
                                    </p:set>
                                    <p:set>
                                      <p:cBhvr>
                                        <p:cTn id="226" dur="500" fill="hold"/>
                                        <p:tgtEl>
                                          <p:spTgt spid="84"/>
                                        </p:tgtEl>
                                        <p:attrNameLst>
                                          <p:attrName>fill.on</p:attrName>
                                        </p:attrNameLst>
                                      </p:cBhvr>
                                      <p:to>
                                        <p:strVal val="true"/>
                                      </p:to>
                                    </p:set>
                                  </p:childTnLst>
                                </p:cTn>
                              </p:par>
                              <p:par>
                                <p:cTn id="227" presetID="19" presetClass="emph" presetSubtype="0" fill="hold" grpId="0" nodeType="withEffect">
                                  <p:stCondLst>
                                    <p:cond delay="0"/>
                                  </p:stCondLst>
                                  <p:childTnLst>
                                    <p:animClr clrSpc="rgb" dir="cw">
                                      <p:cBhvr override="childStyle">
                                        <p:cTn id="228" dur="500" fill="hold"/>
                                        <p:tgtEl>
                                          <p:spTgt spid="85"/>
                                        </p:tgtEl>
                                        <p:attrNameLst>
                                          <p:attrName>style.color</p:attrName>
                                        </p:attrNameLst>
                                      </p:cBhvr>
                                      <p:to>
                                        <a:schemeClr val="accent2"/>
                                      </p:to>
                                    </p:animClr>
                                    <p:animClr clrSpc="rgb" dir="cw">
                                      <p:cBhvr>
                                        <p:cTn id="229" dur="500" fill="hold"/>
                                        <p:tgtEl>
                                          <p:spTgt spid="85"/>
                                        </p:tgtEl>
                                        <p:attrNameLst>
                                          <p:attrName>fillcolor</p:attrName>
                                        </p:attrNameLst>
                                      </p:cBhvr>
                                      <p:to>
                                        <a:schemeClr val="accent2"/>
                                      </p:to>
                                    </p:animClr>
                                    <p:set>
                                      <p:cBhvr>
                                        <p:cTn id="230" dur="500" fill="hold"/>
                                        <p:tgtEl>
                                          <p:spTgt spid="85"/>
                                        </p:tgtEl>
                                        <p:attrNameLst>
                                          <p:attrName>fill.type</p:attrName>
                                        </p:attrNameLst>
                                      </p:cBhvr>
                                      <p:to>
                                        <p:strVal val="solid"/>
                                      </p:to>
                                    </p:set>
                                    <p:set>
                                      <p:cBhvr>
                                        <p:cTn id="231" dur="500" fill="hold"/>
                                        <p:tgtEl>
                                          <p:spTgt spid="85"/>
                                        </p:tgtEl>
                                        <p:attrNameLst>
                                          <p:attrName>fill.on</p:attrName>
                                        </p:attrNameLst>
                                      </p:cBhvr>
                                      <p:to>
                                        <p:strVal val="true"/>
                                      </p:to>
                                    </p:set>
                                  </p:childTnLst>
                                </p:cTn>
                              </p:par>
                              <p:par>
                                <p:cTn id="232" presetID="19" presetClass="emph" presetSubtype="0" fill="hold" grpId="0" nodeType="withEffect">
                                  <p:stCondLst>
                                    <p:cond delay="0"/>
                                  </p:stCondLst>
                                  <p:childTnLst>
                                    <p:animClr clrSpc="rgb" dir="cw">
                                      <p:cBhvr override="childStyle">
                                        <p:cTn id="233" dur="500" fill="hold"/>
                                        <p:tgtEl>
                                          <p:spTgt spid="86"/>
                                        </p:tgtEl>
                                        <p:attrNameLst>
                                          <p:attrName>style.color</p:attrName>
                                        </p:attrNameLst>
                                      </p:cBhvr>
                                      <p:to>
                                        <a:schemeClr val="accent2"/>
                                      </p:to>
                                    </p:animClr>
                                    <p:animClr clrSpc="rgb" dir="cw">
                                      <p:cBhvr>
                                        <p:cTn id="234" dur="500" fill="hold"/>
                                        <p:tgtEl>
                                          <p:spTgt spid="86"/>
                                        </p:tgtEl>
                                        <p:attrNameLst>
                                          <p:attrName>fillcolor</p:attrName>
                                        </p:attrNameLst>
                                      </p:cBhvr>
                                      <p:to>
                                        <a:schemeClr val="accent2"/>
                                      </p:to>
                                    </p:animClr>
                                    <p:set>
                                      <p:cBhvr>
                                        <p:cTn id="235" dur="500" fill="hold"/>
                                        <p:tgtEl>
                                          <p:spTgt spid="86"/>
                                        </p:tgtEl>
                                        <p:attrNameLst>
                                          <p:attrName>fill.type</p:attrName>
                                        </p:attrNameLst>
                                      </p:cBhvr>
                                      <p:to>
                                        <p:strVal val="solid"/>
                                      </p:to>
                                    </p:set>
                                    <p:set>
                                      <p:cBhvr>
                                        <p:cTn id="236" dur="500" fill="hold"/>
                                        <p:tgtEl>
                                          <p:spTgt spid="86"/>
                                        </p:tgtEl>
                                        <p:attrNameLst>
                                          <p:attrName>fill.on</p:attrName>
                                        </p:attrNameLst>
                                      </p:cBhvr>
                                      <p:to>
                                        <p:strVal val="true"/>
                                      </p:to>
                                    </p:set>
                                  </p:childTnLst>
                                </p:cTn>
                              </p:par>
                              <p:par>
                                <p:cTn id="237" presetID="19" presetClass="emph" presetSubtype="0" fill="hold" grpId="0" nodeType="withEffect">
                                  <p:stCondLst>
                                    <p:cond delay="0"/>
                                  </p:stCondLst>
                                  <p:childTnLst>
                                    <p:animClr clrSpc="rgb" dir="cw">
                                      <p:cBhvr override="childStyle">
                                        <p:cTn id="238" dur="500" fill="hold"/>
                                        <p:tgtEl>
                                          <p:spTgt spid="87"/>
                                        </p:tgtEl>
                                        <p:attrNameLst>
                                          <p:attrName>style.color</p:attrName>
                                        </p:attrNameLst>
                                      </p:cBhvr>
                                      <p:to>
                                        <a:schemeClr val="accent2"/>
                                      </p:to>
                                    </p:animClr>
                                    <p:animClr clrSpc="rgb" dir="cw">
                                      <p:cBhvr>
                                        <p:cTn id="239" dur="500" fill="hold"/>
                                        <p:tgtEl>
                                          <p:spTgt spid="87"/>
                                        </p:tgtEl>
                                        <p:attrNameLst>
                                          <p:attrName>fillcolor</p:attrName>
                                        </p:attrNameLst>
                                      </p:cBhvr>
                                      <p:to>
                                        <a:schemeClr val="accent2"/>
                                      </p:to>
                                    </p:animClr>
                                    <p:set>
                                      <p:cBhvr>
                                        <p:cTn id="240" dur="500" fill="hold"/>
                                        <p:tgtEl>
                                          <p:spTgt spid="87"/>
                                        </p:tgtEl>
                                        <p:attrNameLst>
                                          <p:attrName>fill.type</p:attrName>
                                        </p:attrNameLst>
                                      </p:cBhvr>
                                      <p:to>
                                        <p:strVal val="solid"/>
                                      </p:to>
                                    </p:set>
                                    <p:set>
                                      <p:cBhvr>
                                        <p:cTn id="241" dur="500" fill="hold"/>
                                        <p:tgtEl>
                                          <p:spTgt spid="87"/>
                                        </p:tgtEl>
                                        <p:attrNameLst>
                                          <p:attrName>fill.on</p:attrName>
                                        </p:attrNameLst>
                                      </p:cBhvr>
                                      <p:to>
                                        <p:strVal val="true"/>
                                      </p:to>
                                    </p:set>
                                  </p:childTnLst>
                                </p:cTn>
                              </p:par>
                              <p:par>
                                <p:cTn id="242" presetID="19" presetClass="emph" presetSubtype="0" fill="hold" grpId="0" nodeType="withEffect">
                                  <p:stCondLst>
                                    <p:cond delay="0"/>
                                  </p:stCondLst>
                                  <p:childTnLst>
                                    <p:animClr clrSpc="rgb" dir="cw">
                                      <p:cBhvr override="childStyle">
                                        <p:cTn id="243" dur="500" fill="hold"/>
                                        <p:tgtEl>
                                          <p:spTgt spid="88"/>
                                        </p:tgtEl>
                                        <p:attrNameLst>
                                          <p:attrName>style.color</p:attrName>
                                        </p:attrNameLst>
                                      </p:cBhvr>
                                      <p:to>
                                        <a:schemeClr val="accent2"/>
                                      </p:to>
                                    </p:animClr>
                                    <p:animClr clrSpc="rgb" dir="cw">
                                      <p:cBhvr>
                                        <p:cTn id="244" dur="500" fill="hold"/>
                                        <p:tgtEl>
                                          <p:spTgt spid="88"/>
                                        </p:tgtEl>
                                        <p:attrNameLst>
                                          <p:attrName>fillcolor</p:attrName>
                                        </p:attrNameLst>
                                      </p:cBhvr>
                                      <p:to>
                                        <a:schemeClr val="accent2"/>
                                      </p:to>
                                    </p:animClr>
                                    <p:set>
                                      <p:cBhvr>
                                        <p:cTn id="245" dur="500" fill="hold"/>
                                        <p:tgtEl>
                                          <p:spTgt spid="88"/>
                                        </p:tgtEl>
                                        <p:attrNameLst>
                                          <p:attrName>fill.type</p:attrName>
                                        </p:attrNameLst>
                                      </p:cBhvr>
                                      <p:to>
                                        <p:strVal val="solid"/>
                                      </p:to>
                                    </p:set>
                                    <p:set>
                                      <p:cBhvr>
                                        <p:cTn id="246" dur="500" fill="hold"/>
                                        <p:tgtEl>
                                          <p:spTgt spid="88"/>
                                        </p:tgtEl>
                                        <p:attrNameLst>
                                          <p:attrName>fill.on</p:attrName>
                                        </p:attrNameLst>
                                      </p:cBhvr>
                                      <p:to>
                                        <p:strVal val="true"/>
                                      </p:to>
                                    </p:set>
                                  </p:childTnLst>
                                </p:cTn>
                              </p:par>
                              <p:par>
                                <p:cTn id="247" presetID="19" presetClass="emph" presetSubtype="0" fill="hold" grpId="0" nodeType="withEffect">
                                  <p:stCondLst>
                                    <p:cond delay="0"/>
                                  </p:stCondLst>
                                  <p:childTnLst>
                                    <p:animClr clrSpc="rgb" dir="cw">
                                      <p:cBhvr override="childStyle">
                                        <p:cTn id="248" dur="500" fill="hold"/>
                                        <p:tgtEl>
                                          <p:spTgt spid="89"/>
                                        </p:tgtEl>
                                        <p:attrNameLst>
                                          <p:attrName>style.color</p:attrName>
                                        </p:attrNameLst>
                                      </p:cBhvr>
                                      <p:to>
                                        <a:schemeClr val="accent2"/>
                                      </p:to>
                                    </p:animClr>
                                    <p:animClr clrSpc="rgb" dir="cw">
                                      <p:cBhvr>
                                        <p:cTn id="249" dur="500" fill="hold"/>
                                        <p:tgtEl>
                                          <p:spTgt spid="89"/>
                                        </p:tgtEl>
                                        <p:attrNameLst>
                                          <p:attrName>fillcolor</p:attrName>
                                        </p:attrNameLst>
                                      </p:cBhvr>
                                      <p:to>
                                        <a:schemeClr val="accent2"/>
                                      </p:to>
                                    </p:animClr>
                                    <p:set>
                                      <p:cBhvr>
                                        <p:cTn id="250" dur="500" fill="hold"/>
                                        <p:tgtEl>
                                          <p:spTgt spid="89"/>
                                        </p:tgtEl>
                                        <p:attrNameLst>
                                          <p:attrName>fill.type</p:attrName>
                                        </p:attrNameLst>
                                      </p:cBhvr>
                                      <p:to>
                                        <p:strVal val="solid"/>
                                      </p:to>
                                    </p:set>
                                    <p:set>
                                      <p:cBhvr>
                                        <p:cTn id="251" dur="500" fill="hold"/>
                                        <p:tgtEl>
                                          <p:spTgt spid="89"/>
                                        </p:tgtEl>
                                        <p:attrNameLst>
                                          <p:attrName>fill.on</p:attrName>
                                        </p:attrNameLst>
                                      </p:cBhvr>
                                      <p:to>
                                        <p:strVal val="true"/>
                                      </p:to>
                                    </p:set>
                                  </p:childTnLst>
                                </p:cTn>
                              </p:par>
                              <p:par>
                                <p:cTn id="252" presetID="19" presetClass="emph" presetSubtype="0" fill="hold" grpId="0" nodeType="withEffect">
                                  <p:stCondLst>
                                    <p:cond delay="0"/>
                                  </p:stCondLst>
                                  <p:childTnLst>
                                    <p:animClr clrSpc="rgb" dir="cw">
                                      <p:cBhvr override="childStyle">
                                        <p:cTn id="253" dur="500" fill="hold"/>
                                        <p:tgtEl>
                                          <p:spTgt spid="91"/>
                                        </p:tgtEl>
                                        <p:attrNameLst>
                                          <p:attrName>style.color</p:attrName>
                                        </p:attrNameLst>
                                      </p:cBhvr>
                                      <p:to>
                                        <a:schemeClr val="accent2"/>
                                      </p:to>
                                    </p:animClr>
                                    <p:animClr clrSpc="rgb" dir="cw">
                                      <p:cBhvr>
                                        <p:cTn id="254" dur="500" fill="hold"/>
                                        <p:tgtEl>
                                          <p:spTgt spid="91"/>
                                        </p:tgtEl>
                                        <p:attrNameLst>
                                          <p:attrName>fillcolor</p:attrName>
                                        </p:attrNameLst>
                                      </p:cBhvr>
                                      <p:to>
                                        <a:schemeClr val="accent2"/>
                                      </p:to>
                                    </p:animClr>
                                    <p:set>
                                      <p:cBhvr>
                                        <p:cTn id="255" dur="500" fill="hold"/>
                                        <p:tgtEl>
                                          <p:spTgt spid="91"/>
                                        </p:tgtEl>
                                        <p:attrNameLst>
                                          <p:attrName>fill.type</p:attrName>
                                        </p:attrNameLst>
                                      </p:cBhvr>
                                      <p:to>
                                        <p:strVal val="solid"/>
                                      </p:to>
                                    </p:set>
                                    <p:set>
                                      <p:cBhvr>
                                        <p:cTn id="256" dur="500" fill="hold"/>
                                        <p:tgtEl>
                                          <p:spTgt spid="91"/>
                                        </p:tgtEl>
                                        <p:attrNameLst>
                                          <p:attrName>fill.on</p:attrName>
                                        </p:attrNameLst>
                                      </p:cBhvr>
                                      <p:to>
                                        <p:strVal val="true"/>
                                      </p:to>
                                    </p:set>
                                  </p:childTnLst>
                                </p:cTn>
                              </p:par>
                              <p:par>
                                <p:cTn id="257" presetID="19" presetClass="emph" presetSubtype="0" fill="hold" grpId="0" nodeType="withEffect">
                                  <p:stCondLst>
                                    <p:cond delay="0"/>
                                  </p:stCondLst>
                                  <p:childTnLst>
                                    <p:animClr clrSpc="rgb" dir="cw">
                                      <p:cBhvr override="childStyle">
                                        <p:cTn id="258" dur="500" fill="hold"/>
                                        <p:tgtEl>
                                          <p:spTgt spid="92"/>
                                        </p:tgtEl>
                                        <p:attrNameLst>
                                          <p:attrName>style.color</p:attrName>
                                        </p:attrNameLst>
                                      </p:cBhvr>
                                      <p:to>
                                        <a:schemeClr val="accent2"/>
                                      </p:to>
                                    </p:animClr>
                                    <p:animClr clrSpc="rgb" dir="cw">
                                      <p:cBhvr>
                                        <p:cTn id="259" dur="500" fill="hold"/>
                                        <p:tgtEl>
                                          <p:spTgt spid="92"/>
                                        </p:tgtEl>
                                        <p:attrNameLst>
                                          <p:attrName>fillcolor</p:attrName>
                                        </p:attrNameLst>
                                      </p:cBhvr>
                                      <p:to>
                                        <a:schemeClr val="accent2"/>
                                      </p:to>
                                    </p:animClr>
                                    <p:set>
                                      <p:cBhvr>
                                        <p:cTn id="260" dur="500" fill="hold"/>
                                        <p:tgtEl>
                                          <p:spTgt spid="92"/>
                                        </p:tgtEl>
                                        <p:attrNameLst>
                                          <p:attrName>fill.type</p:attrName>
                                        </p:attrNameLst>
                                      </p:cBhvr>
                                      <p:to>
                                        <p:strVal val="solid"/>
                                      </p:to>
                                    </p:set>
                                    <p:set>
                                      <p:cBhvr>
                                        <p:cTn id="261" dur="500" fill="hold"/>
                                        <p:tgtEl>
                                          <p:spTgt spid="92"/>
                                        </p:tgtEl>
                                        <p:attrNameLst>
                                          <p:attrName>fill.on</p:attrName>
                                        </p:attrNameLst>
                                      </p:cBhvr>
                                      <p:to>
                                        <p:strVal val="true"/>
                                      </p:to>
                                    </p:set>
                                  </p:childTnLst>
                                </p:cTn>
                              </p:par>
                            </p:childTnLst>
                          </p:cTn>
                        </p:par>
                      </p:childTnLst>
                    </p:cTn>
                  </p:par>
                  <p:par>
                    <p:cTn id="262" fill="hold">
                      <p:stCondLst>
                        <p:cond delay="indefinite"/>
                      </p:stCondLst>
                      <p:childTnLst>
                        <p:par>
                          <p:cTn id="263" fill="hold">
                            <p:stCondLst>
                              <p:cond delay="0"/>
                            </p:stCondLst>
                            <p:childTnLst>
                              <p:par>
                                <p:cTn id="264" presetID="6" presetClass="exit" presetSubtype="32" fill="hold" grpId="1" nodeType="clickEffect">
                                  <p:stCondLst>
                                    <p:cond delay="0"/>
                                  </p:stCondLst>
                                  <p:childTnLst>
                                    <p:animEffect transition="out" filter="circle(out)">
                                      <p:cBhvr>
                                        <p:cTn id="265" dur="2000"/>
                                        <p:tgtEl>
                                          <p:spTgt spid="83"/>
                                        </p:tgtEl>
                                      </p:cBhvr>
                                    </p:animEffect>
                                    <p:set>
                                      <p:cBhvr>
                                        <p:cTn id="266" dur="1" fill="hold">
                                          <p:stCondLst>
                                            <p:cond delay="1999"/>
                                          </p:stCondLst>
                                        </p:cTn>
                                        <p:tgtEl>
                                          <p:spTgt spid="83"/>
                                        </p:tgtEl>
                                        <p:attrNameLst>
                                          <p:attrName>style.visibility</p:attrName>
                                        </p:attrNameLst>
                                      </p:cBhvr>
                                      <p:to>
                                        <p:strVal val="hidden"/>
                                      </p:to>
                                    </p:set>
                                  </p:childTnLst>
                                </p:cTn>
                              </p:par>
                              <p:par>
                                <p:cTn id="267" presetID="6" presetClass="exit" presetSubtype="32" fill="hold" grpId="1" nodeType="withEffect">
                                  <p:stCondLst>
                                    <p:cond delay="0"/>
                                  </p:stCondLst>
                                  <p:childTnLst>
                                    <p:animEffect transition="out" filter="circle(out)">
                                      <p:cBhvr>
                                        <p:cTn id="268" dur="2000"/>
                                        <p:tgtEl>
                                          <p:spTgt spid="84"/>
                                        </p:tgtEl>
                                      </p:cBhvr>
                                    </p:animEffect>
                                    <p:set>
                                      <p:cBhvr>
                                        <p:cTn id="269" dur="1" fill="hold">
                                          <p:stCondLst>
                                            <p:cond delay="1999"/>
                                          </p:stCondLst>
                                        </p:cTn>
                                        <p:tgtEl>
                                          <p:spTgt spid="84"/>
                                        </p:tgtEl>
                                        <p:attrNameLst>
                                          <p:attrName>style.visibility</p:attrName>
                                        </p:attrNameLst>
                                      </p:cBhvr>
                                      <p:to>
                                        <p:strVal val="hidden"/>
                                      </p:to>
                                    </p:set>
                                  </p:childTnLst>
                                </p:cTn>
                              </p:par>
                              <p:par>
                                <p:cTn id="270" presetID="6" presetClass="exit" presetSubtype="32" fill="hold" grpId="1" nodeType="withEffect">
                                  <p:stCondLst>
                                    <p:cond delay="0"/>
                                  </p:stCondLst>
                                  <p:childTnLst>
                                    <p:animEffect transition="out" filter="circle(out)">
                                      <p:cBhvr>
                                        <p:cTn id="271" dur="2000"/>
                                        <p:tgtEl>
                                          <p:spTgt spid="85"/>
                                        </p:tgtEl>
                                      </p:cBhvr>
                                    </p:animEffect>
                                    <p:set>
                                      <p:cBhvr>
                                        <p:cTn id="272" dur="1" fill="hold">
                                          <p:stCondLst>
                                            <p:cond delay="1999"/>
                                          </p:stCondLst>
                                        </p:cTn>
                                        <p:tgtEl>
                                          <p:spTgt spid="85"/>
                                        </p:tgtEl>
                                        <p:attrNameLst>
                                          <p:attrName>style.visibility</p:attrName>
                                        </p:attrNameLst>
                                      </p:cBhvr>
                                      <p:to>
                                        <p:strVal val="hidden"/>
                                      </p:to>
                                    </p:set>
                                  </p:childTnLst>
                                </p:cTn>
                              </p:par>
                              <p:par>
                                <p:cTn id="273" presetID="6" presetClass="exit" presetSubtype="32" fill="hold" grpId="1" nodeType="withEffect">
                                  <p:stCondLst>
                                    <p:cond delay="0"/>
                                  </p:stCondLst>
                                  <p:childTnLst>
                                    <p:animEffect transition="out" filter="circle(out)">
                                      <p:cBhvr>
                                        <p:cTn id="274" dur="2000"/>
                                        <p:tgtEl>
                                          <p:spTgt spid="86"/>
                                        </p:tgtEl>
                                      </p:cBhvr>
                                    </p:animEffect>
                                    <p:set>
                                      <p:cBhvr>
                                        <p:cTn id="275" dur="1" fill="hold">
                                          <p:stCondLst>
                                            <p:cond delay="1999"/>
                                          </p:stCondLst>
                                        </p:cTn>
                                        <p:tgtEl>
                                          <p:spTgt spid="86"/>
                                        </p:tgtEl>
                                        <p:attrNameLst>
                                          <p:attrName>style.visibility</p:attrName>
                                        </p:attrNameLst>
                                      </p:cBhvr>
                                      <p:to>
                                        <p:strVal val="hidden"/>
                                      </p:to>
                                    </p:set>
                                  </p:childTnLst>
                                </p:cTn>
                              </p:par>
                              <p:par>
                                <p:cTn id="276" presetID="6" presetClass="exit" presetSubtype="32" fill="hold" grpId="1" nodeType="withEffect">
                                  <p:stCondLst>
                                    <p:cond delay="0"/>
                                  </p:stCondLst>
                                  <p:childTnLst>
                                    <p:animEffect transition="out" filter="circle(out)">
                                      <p:cBhvr>
                                        <p:cTn id="277" dur="2000"/>
                                        <p:tgtEl>
                                          <p:spTgt spid="87"/>
                                        </p:tgtEl>
                                      </p:cBhvr>
                                    </p:animEffect>
                                    <p:set>
                                      <p:cBhvr>
                                        <p:cTn id="278" dur="1" fill="hold">
                                          <p:stCondLst>
                                            <p:cond delay="1999"/>
                                          </p:stCondLst>
                                        </p:cTn>
                                        <p:tgtEl>
                                          <p:spTgt spid="87"/>
                                        </p:tgtEl>
                                        <p:attrNameLst>
                                          <p:attrName>style.visibility</p:attrName>
                                        </p:attrNameLst>
                                      </p:cBhvr>
                                      <p:to>
                                        <p:strVal val="hidden"/>
                                      </p:to>
                                    </p:set>
                                  </p:childTnLst>
                                </p:cTn>
                              </p:par>
                              <p:par>
                                <p:cTn id="279" presetID="6" presetClass="exit" presetSubtype="32" fill="hold" grpId="1" nodeType="withEffect">
                                  <p:stCondLst>
                                    <p:cond delay="0"/>
                                  </p:stCondLst>
                                  <p:childTnLst>
                                    <p:animEffect transition="out" filter="circle(out)">
                                      <p:cBhvr>
                                        <p:cTn id="280" dur="2000"/>
                                        <p:tgtEl>
                                          <p:spTgt spid="88"/>
                                        </p:tgtEl>
                                      </p:cBhvr>
                                    </p:animEffect>
                                    <p:set>
                                      <p:cBhvr>
                                        <p:cTn id="281" dur="1" fill="hold">
                                          <p:stCondLst>
                                            <p:cond delay="1999"/>
                                          </p:stCondLst>
                                        </p:cTn>
                                        <p:tgtEl>
                                          <p:spTgt spid="88"/>
                                        </p:tgtEl>
                                        <p:attrNameLst>
                                          <p:attrName>style.visibility</p:attrName>
                                        </p:attrNameLst>
                                      </p:cBhvr>
                                      <p:to>
                                        <p:strVal val="hidden"/>
                                      </p:to>
                                    </p:set>
                                  </p:childTnLst>
                                </p:cTn>
                              </p:par>
                              <p:par>
                                <p:cTn id="282" presetID="6" presetClass="exit" presetSubtype="32" fill="hold" grpId="1" nodeType="withEffect">
                                  <p:stCondLst>
                                    <p:cond delay="0"/>
                                  </p:stCondLst>
                                  <p:childTnLst>
                                    <p:animEffect transition="out" filter="circle(out)">
                                      <p:cBhvr>
                                        <p:cTn id="283" dur="2000"/>
                                        <p:tgtEl>
                                          <p:spTgt spid="89"/>
                                        </p:tgtEl>
                                      </p:cBhvr>
                                    </p:animEffect>
                                    <p:set>
                                      <p:cBhvr>
                                        <p:cTn id="284" dur="1" fill="hold">
                                          <p:stCondLst>
                                            <p:cond delay="1999"/>
                                          </p:stCondLst>
                                        </p:cTn>
                                        <p:tgtEl>
                                          <p:spTgt spid="89"/>
                                        </p:tgtEl>
                                        <p:attrNameLst>
                                          <p:attrName>style.visibility</p:attrName>
                                        </p:attrNameLst>
                                      </p:cBhvr>
                                      <p:to>
                                        <p:strVal val="hidden"/>
                                      </p:to>
                                    </p:set>
                                  </p:childTnLst>
                                </p:cTn>
                              </p:par>
                              <p:par>
                                <p:cTn id="285" presetID="6" presetClass="exit" presetSubtype="32" fill="hold" grpId="1" nodeType="withEffect">
                                  <p:stCondLst>
                                    <p:cond delay="0"/>
                                  </p:stCondLst>
                                  <p:childTnLst>
                                    <p:animEffect transition="out" filter="circle(out)">
                                      <p:cBhvr>
                                        <p:cTn id="286" dur="2000"/>
                                        <p:tgtEl>
                                          <p:spTgt spid="91"/>
                                        </p:tgtEl>
                                      </p:cBhvr>
                                    </p:animEffect>
                                    <p:set>
                                      <p:cBhvr>
                                        <p:cTn id="287" dur="1" fill="hold">
                                          <p:stCondLst>
                                            <p:cond delay="1999"/>
                                          </p:stCondLst>
                                        </p:cTn>
                                        <p:tgtEl>
                                          <p:spTgt spid="91"/>
                                        </p:tgtEl>
                                        <p:attrNameLst>
                                          <p:attrName>style.visibility</p:attrName>
                                        </p:attrNameLst>
                                      </p:cBhvr>
                                      <p:to>
                                        <p:strVal val="hidden"/>
                                      </p:to>
                                    </p:set>
                                  </p:childTnLst>
                                </p:cTn>
                              </p:par>
                              <p:par>
                                <p:cTn id="288" presetID="6" presetClass="exit" presetSubtype="32" fill="hold" grpId="1" nodeType="withEffect">
                                  <p:stCondLst>
                                    <p:cond delay="0"/>
                                  </p:stCondLst>
                                  <p:childTnLst>
                                    <p:animEffect transition="out" filter="circle(out)">
                                      <p:cBhvr>
                                        <p:cTn id="289" dur="2000"/>
                                        <p:tgtEl>
                                          <p:spTgt spid="92"/>
                                        </p:tgtEl>
                                      </p:cBhvr>
                                    </p:animEffect>
                                    <p:set>
                                      <p:cBhvr>
                                        <p:cTn id="290" dur="1" fill="hold">
                                          <p:stCondLst>
                                            <p:cond delay="1999"/>
                                          </p:stCondLst>
                                        </p:cTn>
                                        <p:tgtEl>
                                          <p:spTgt spid="92"/>
                                        </p:tgtEl>
                                        <p:attrNameLst>
                                          <p:attrName>style.visibility</p:attrName>
                                        </p:attrNameLst>
                                      </p:cBhvr>
                                      <p:to>
                                        <p:strVal val="hidden"/>
                                      </p:to>
                                    </p:set>
                                  </p:childTnLst>
                                </p:cTn>
                              </p:par>
                              <p:par>
                                <p:cTn id="291" presetID="6" presetClass="exit" presetSubtype="32" fill="hold" grpId="1" nodeType="withEffect">
                                  <p:stCondLst>
                                    <p:cond delay="0"/>
                                  </p:stCondLst>
                                  <p:childTnLst>
                                    <p:animEffect transition="out" filter="circle(out)">
                                      <p:cBhvr>
                                        <p:cTn id="292" dur="2000"/>
                                        <p:tgtEl>
                                          <p:spTgt spid="117"/>
                                        </p:tgtEl>
                                      </p:cBhvr>
                                    </p:animEffect>
                                    <p:set>
                                      <p:cBhvr>
                                        <p:cTn id="293" dur="1" fill="hold">
                                          <p:stCondLst>
                                            <p:cond delay="19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94" restart="whenNotActive" fill="hold" evtFilter="cancelBubble" nodeType="interactiveSeq">
                <p:stCondLst>
                  <p:cond evt="onClick" delay="0">
                    <p:tgtEl>
                      <p:spTgt spid="151"/>
                    </p:tgtEl>
                  </p:cond>
                </p:stCondLst>
                <p:endSync evt="end" delay="0">
                  <p:rtn val="all"/>
                </p:endSync>
                <p:childTnLst>
                  <p:par>
                    <p:cTn id="295" fill="hold">
                      <p:stCondLst>
                        <p:cond delay="0"/>
                      </p:stCondLst>
                      <p:childTnLst>
                        <p:par>
                          <p:cTn id="296" fill="hold">
                            <p:stCondLst>
                              <p:cond delay="0"/>
                            </p:stCondLst>
                            <p:childTnLst>
                              <p:par>
                                <p:cTn id="297" presetID="6" presetClass="entr" presetSubtype="16" fill="hold" grpId="0" nodeType="clickEffect">
                                  <p:stCondLst>
                                    <p:cond delay="0"/>
                                  </p:stCondLst>
                                  <p:childTnLst>
                                    <p:set>
                                      <p:cBhvr>
                                        <p:cTn id="298" dur="1" fill="hold">
                                          <p:stCondLst>
                                            <p:cond delay="0"/>
                                          </p:stCondLst>
                                        </p:cTn>
                                        <p:tgtEl>
                                          <p:spTgt spid="118"/>
                                        </p:tgtEl>
                                        <p:attrNameLst>
                                          <p:attrName>style.visibility</p:attrName>
                                        </p:attrNameLst>
                                      </p:cBhvr>
                                      <p:to>
                                        <p:strVal val="visible"/>
                                      </p:to>
                                    </p:set>
                                    <p:animEffect transition="in" filter="circle(in)">
                                      <p:cBhvr>
                                        <p:cTn id="299" dur="2000"/>
                                        <p:tgtEl>
                                          <p:spTgt spid="118"/>
                                        </p:tgtEl>
                                      </p:cBhvr>
                                    </p:animEffect>
                                  </p:childTnLst>
                                </p:cTn>
                              </p:par>
                              <p:par>
                                <p:cTn id="300" presetID="19" presetClass="emph" presetSubtype="0" fill="hold" grpId="0" nodeType="withEffect">
                                  <p:stCondLst>
                                    <p:cond delay="0"/>
                                  </p:stCondLst>
                                  <p:childTnLst>
                                    <p:animClr clrSpc="rgb" dir="cw">
                                      <p:cBhvr override="childStyle">
                                        <p:cTn id="301" dur="500" fill="hold"/>
                                        <p:tgtEl>
                                          <p:spTgt spid="93"/>
                                        </p:tgtEl>
                                        <p:attrNameLst>
                                          <p:attrName>style.color</p:attrName>
                                        </p:attrNameLst>
                                      </p:cBhvr>
                                      <p:to>
                                        <a:schemeClr val="accent2"/>
                                      </p:to>
                                    </p:animClr>
                                    <p:animClr clrSpc="rgb" dir="cw">
                                      <p:cBhvr>
                                        <p:cTn id="302" dur="500" fill="hold"/>
                                        <p:tgtEl>
                                          <p:spTgt spid="93"/>
                                        </p:tgtEl>
                                        <p:attrNameLst>
                                          <p:attrName>fillcolor</p:attrName>
                                        </p:attrNameLst>
                                      </p:cBhvr>
                                      <p:to>
                                        <a:schemeClr val="accent2"/>
                                      </p:to>
                                    </p:animClr>
                                    <p:set>
                                      <p:cBhvr>
                                        <p:cTn id="303" dur="500" fill="hold"/>
                                        <p:tgtEl>
                                          <p:spTgt spid="93"/>
                                        </p:tgtEl>
                                        <p:attrNameLst>
                                          <p:attrName>fill.type</p:attrName>
                                        </p:attrNameLst>
                                      </p:cBhvr>
                                      <p:to>
                                        <p:strVal val="solid"/>
                                      </p:to>
                                    </p:set>
                                    <p:set>
                                      <p:cBhvr>
                                        <p:cTn id="304" dur="500" fill="hold"/>
                                        <p:tgtEl>
                                          <p:spTgt spid="93"/>
                                        </p:tgtEl>
                                        <p:attrNameLst>
                                          <p:attrName>fill.on</p:attrName>
                                        </p:attrNameLst>
                                      </p:cBhvr>
                                      <p:to>
                                        <p:strVal val="true"/>
                                      </p:to>
                                    </p:set>
                                  </p:childTnLst>
                                </p:cTn>
                              </p:par>
                              <p:par>
                                <p:cTn id="305" presetID="19" presetClass="emph" presetSubtype="0" fill="hold" grpId="0" nodeType="withEffect">
                                  <p:stCondLst>
                                    <p:cond delay="0"/>
                                  </p:stCondLst>
                                  <p:childTnLst>
                                    <p:animClr clrSpc="rgb" dir="cw">
                                      <p:cBhvr override="childStyle">
                                        <p:cTn id="306" dur="500" fill="hold"/>
                                        <p:tgtEl>
                                          <p:spTgt spid="94"/>
                                        </p:tgtEl>
                                        <p:attrNameLst>
                                          <p:attrName>style.color</p:attrName>
                                        </p:attrNameLst>
                                      </p:cBhvr>
                                      <p:to>
                                        <a:schemeClr val="accent2"/>
                                      </p:to>
                                    </p:animClr>
                                    <p:animClr clrSpc="rgb" dir="cw">
                                      <p:cBhvr>
                                        <p:cTn id="307" dur="500" fill="hold"/>
                                        <p:tgtEl>
                                          <p:spTgt spid="94"/>
                                        </p:tgtEl>
                                        <p:attrNameLst>
                                          <p:attrName>fillcolor</p:attrName>
                                        </p:attrNameLst>
                                      </p:cBhvr>
                                      <p:to>
                                        <a:schemeClr val="accent2"/>
                                      </p:to>
                                    </p:animClr>
                                    <p:set>
                                      <p:cBhvr>
                                        <p:cTn id="308" dur="500" fill="hold"/>
                                        <p:tgtEl>
                                          <p:spTgt spid="94"/>
                                        </p:tgtEl>
                                        <p:attrNameLst>
                                          <p:attrName>fill.type</p:attrName>
                                        </p:attrNameLst>
                                      </p:cBhvr>
                                      <p:to>
                                        <p:strVal val="solid"/>
                                      </p:to>
                                    </p:set>
                                    <p:set>
                                      <p:cBhvr>
                                        <p:cTn id="309" dur="500" fill="hold"/>
                                        <p:tgtEl>
                                          <p:spTgt spid="94"/>
                                        </p:tgtEl>
                                        <p:attrNameLst>
                                          <p:attrName>fill.on</p:attrName>
                                        </p:attrNameLst>
                                      </p:cBhvr>
                                      <p:to>
                                        <p:strVal val="true"/>
                                      </p:to>
                                    </p:set>
                                  </p:childTnLst>
                                </p:cTn>
                              </p:par>
                              <p:par>
                                <p:cTn id="310" presetID="19" presetClass="emph" presetSubtype="0" fill="hold" grpId="0" nodeType="withEffect">
                                  <p:stCondLst>
                                    <p:cond delay="0"/>
                                  </p:stCondLst>
                                  <p:childTnLst>
                                    <p:animClr clrSpc="rgb" dir="cw">
                                      <p:cBhvr override="childStyle">
                                        <p:cTn id="311" dur="500" fill="hold"/>
                                        <p:tgtEl>
                                          <p:spTgt spid="95"/>
                                        </p:tgtEl>
                                        <p:attrNameLst>
                                          <p:attrName>style.color</p:attrName>
                                        </p:attrNameLst>
                                      </p:cBhvr>
                                      <p:to>
                                        <a:schemeClr val="accent2"/>
                                      </p:to>
                                    </p:animClr>
                                    <p:animClr clrSpc="rgb" dir="cw">
                                      <p:cBhvr>
                                        <p:cTn id="312" dur="500" fill="hold"/>
                                        <p:tgtEl>
                                          <p:spTgt spid="95"/>
                                        </p:tgtEl>
                                        <p:attrNameLst>
                                          <p:attrName>fillcolor</p:attrName>
                                        </p:attrNameLst>
                                      </p:cBhvr>
                                      <p:to>
                                        <a:schemeClr val="accent2"/>
                                      </p:to>
                                    </p:animClr>
                                    <p:set>
                                      <p:cBhvr>
                                        <p:cTn id="313" dur="500" fill="hold"/>
                                        <p:tgtEl>
                                          <p:spTgt spid="95"/>
                                        </p:tgtEl>
                                        <p:attrNameLst>
                                          <p:attrName>fill.type</p:attrName>
                                        </p:attrNameLst>
                                      </p:cBhvr>
                                      <p:to>
                                        <p:strVal val="solid"/>
                                      </p:to>
                                    </p:set>
                                    <p:set>
                                      <p:cBhvr>
                                        <p:cTn id="314" dur="500" fill="hold"/>
                                        <p:tgtEl>
                                          <p:spTgt spid="95"/>
                                        </p:tgtEl>
                                        <p:attrNameLst>
                                          <p:attrName>fill.on</p:attrName>
                                        </p:attrNameLst>
                                      </p:cBhvr>
                                      <p:to>
                                        <p:strVal val="true"/>
                                      </p:to>
                                    </p:set>
                                  </p:childTnLst>
                                </p:cTn>
                              </p:par>
                              <p:par>
                                <p:cTn id="315" presetID="19" presetClass="emph" presetSubtype="0" fill="hold" grpId="0" nodeType="withEffect">
                                  <p:stCondLst>
                                    <p:cond delay="0"/>
                                  </p:stCondLst>
                                  <p:childTnLst>
                                    <p:animClr clrSpc="rgb" dir="cw">
                                      <p:cBhvr override="childStyle">
                                        <p:cTn id="316" dur="500" fill="hold"/>
                                        <p:tgtEl>
                                          <p:spTgt spid="96"/>
                                        </p:tgtEl>
                                        <p:attrNameLst>
                                          <p:attrName>style.color</p:attrName>
                                        </p:attrNameLst>
                                      </p:cBhvr>
                                      <p:to>
                                        <a:schemeClr val="accent2"/>
                                      </p:to>
                                    </p:animClr>
                                    <p:animClr clrSpc="rgb" dir="cw">
                                      <p:cBhvr>
                                        <p:cTn id="317" dur="500" fill="hold"/>
                                        <p:tgtEl>
                                          <p:spTgt spid="96"/>
                                        </p:tgtEl>
                                        <p:attrNameLst>
                                          <p:attrName>fillcolor</p:attrName>
                                        </p:attrNameLst>
                                      </p:cBhvr>
                                      <p:to>
                                        <a:schemeClr val="accent2"/>
                                      </p:to>
                                    </p:animClr>
                                    <p:set>
                                      <p:cBhvr>
                                        <p:cTn id="318" dur="500" fill="hold"/>
                                        <p:tgtEl>
                                          <p:spTgt spid="96"/>
                                        </p:tgtEl>
                                        <p:attrNameLst>
                                          <p:attrName>fill.type</p:attrName>
                                        </p:attrNameLst>
                                      </p:cBhvr>
                                      <p:to>
                                        <p:strVal val="solid"/>
                                      </p:to>
                                    </p:set>
                                    <p:set>
                                      <p:cBhvr>
                                        <p:cTn id="319" dur="500" fill="hold"/>
                                        <p:tgtEl>
                                          <p:spTgt spid="96"/>
                                        </p:tgtEl>
                                        <p:attrNameLst>
                                          <p:attrName>fill.on</p:attrName>
                                        </p:attrNameLst>
                                      </p:cBhvr>
                                      <p:to>
                                        <p:strVal val="true"/>
                                      </p:to>
                                    </p:set>
                                  </p:childTnLst>
                                </p:cTn>
                              </p:par>
                              <p:par>
                                <p:cTn id="320" presetID="19" presetClass="emph" presetSubtype="0" fill="hold" grpId="0" nodeType="withEffect">
                                  <p:stCondLst>
                                    <p:cond delay="0"/>
                                  </p:stCondLst>
                                  <p:childTnLst>
                                    <p:animClr clrSpc="rgb" dir="cw">
                                      <p:cBhvr override="childStyle">
                                        <p:cTn id="321" dur="500" fill="hold"/>
                                        <p:tgtEl>
                                          <p:spTgt spid="97"/>
                                        </p:tgtEl>
                                        <p:attrNameLst>
                                          <p:attrName>style.color</p:attrName>
                                        </p:attrNameLst>
                                      </p:cBhvr>
                                      <p:to>
                                        <a:schemeClr val="accent2"/>
                                      </p:to>
                                    </p:animClr>
                                    <p:animClr clrSpc="rgb" dir="cw">
                                      <p:cBhvr>
                                        <p:cTn id="322" dur="500" fill="hold"/>
                                        <p:tgtEl>
                                          <p:spTgt spid="97"/>
                                        </p:tgtEl>
                                        <p:attrNameLst>
                                          <p:attrName>fillcolor</p:attrName>
                                        </p:attrNameLst>
                                      </p:cBhvr>
                                      <p:to>
                                        <a:schemeClr val="accent2"/>
                                      </p:to>
                                    </p:animClr>
                                    <p:set>
                                      <p:cBhvr>
                                        <p:cTn id="323" dur="500" fill="hold"/>
                                        <p:tgtEl>
                                          <p:spTgt spid="97"/>
                                        </p:tgtEl>
                                        <p:attrNameLst>
                                          <p:attrName>fill.type</p:attrName>
                                        </p:attrNameLst>
                                      </p:cBhvr>
                                      <p:to>
                                        <p:strVal val="solid"/>
                                      </p:to>
                                    </p:set>
                                    <p:set>
                                      <p:cBhvr>
                                        <p:cTn id="324" dur="500" fill="hold"/>
                                        <p:tgtEl>
                                          <p:spTgt spid="97"/>
                                        </p:tgtEl>
                                        <p:attrNameLst>
                                          <p:attrName>fill.on</p:attrName>
                                        </p:attrNameLst>
                                      </p:cBhvr>
                                      <p:to>
                                        <p:strVal val="true"/>
                                      </p:to>
                                    </p:set>
                                  </p:childTnLst>
                                </p:cTn>
                              </p:par>
                            </p:childTnLst>
                          </p:cTn>
                        </p:par>
                      </p:childTnLst>
                    </p:cTn>
                  </p:par>
                  <p:par>
                    <p:cTn id="325" fill="hold">
                      <p:stCondLst>
                        <p:cond delay="indefinite"/>
                      </p:stCondLst>
                      <p:childTnLst>
                        <p:par>
                          <p:cTn id="326" fill="hold">
                            <p:stCondLst>
                              <p:cond delay="0"/>
                            </p:stCondLst>
                            <p:childTnLst>
                              <p:par>
                                <p:cTn id="327" presetID="6" presetClass="exit" presetSubtype="32" fill="hold" grpId="1" nodeType="clickEffect">
                                  <p:stCondLst>
                                    <p:cond delay="0"/>
                                  </p:stCondLst>
                                  <p:childTnLst>
                                    <p:animEffect transition="out" filter="circle(out)">
                                      <p:cBhvr>
                                        <p:cTn id="328" dur="2000"/>
                                        <p:tgtEl>
                                          <p:spTgt spid="93"/>
                                        </p:tgtEl>
                                      </p:cBhvr>
                                    </p:animEffect>
                                    <p:set>
                                      <p:cBhvr>
                                        <p:cTn id="329" dur="1" fill="hold">
                                          <p:stCondLst>
                                            <p:cond delay="1999"/>
                                          </p:stCondLst>
                                        </p:cTn>
                                        <p:tgtEl>
                                          <p:spTgt spid="93"/>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94"/>
                                        </p:tgtEl>
                                      </p:cBhvr>
                                    </p:animEffect>
                                    <p:set>
                                      <p:cBhvr>
                                        <p:cTn id="332" dur="1" fill="hold">
                                          <p:stCondLst>
                                            <p:cond delay="1999"/>
                                          </p:stCondLst>
                                        </p:cTn>
                                        <p:tgtEl>
                                          <p:spTgt spid="94"/>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95"/>
                                        </p:tgtEl>
                                      </p:cBhvr>
                                    </p:animEffect>
                                    <p:set>
                                      <p:cBhvr>
                                        <p:cTn id="335" dur="1" fill="hold">
                                          <p:stCondLst>
                                            <p:cond delay="1999"/>
                                          </p:stCondLst>
                                        </p:cTn>
                                        <p:tgtEl>
                                          <p:spTgt spid="95"/>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96"/>
                                        </p:tgtEl>
                                      </p:cBhvr>
                                    </p:animEffect>
                                    <p:set>
                                      <p:cBhvr>
                                        <p:cTn id="338" dur="1" fill="hold">
                                          <p:stCondLst>
                                            <p:cond delay="1999"/>
                                          </p:stCondLst>
                                        </p:cTn>
                                        <p:tgtEl>
                                          <p:spTgt spid="96"/>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97"/>
                                        </p:tgtEl>
                                      </p:cBhvr>
                                    </p:animEffect>
                                    <p:set>
                                      <p:cBhvr>
                                        <p:cTn id="341" dur="1" fill="hold">
                                          <p:stCondLst>
                                            <p:cond delay="1999"/>
                                          </p:stCondLst>
                                        </p:cTn>
                                        <p:tgtEl>
                                          <p:spTgt spid="97"/>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18"/>
                                        </p:tgtEl>
                                      </p:cBhvr>
                                    </p:animEffect>
                                    <p:set>
                                      <p:cBhvr>
                                        <p:cTn id="344" dur="1" fill="hold">
                                          <p:stCondLst>
                                            <p:cond delay="1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45" restart="whenNotActive" fill="hold" evtFilter="cancelBubble" nodeType="interactiveSeq">
                <p:stCondLst>
                  <p:cond evt="onClick" delay="0">
                    <p:tgtEl>
                      <p:spTgt spid="152"/>
                    </p:tgtEl>
                  </p:cond>
                </p:stCondLst>
                <p:endSync evt="end" delay="0">
                  <p:rtn val="all"/>
                </p:endSync>
                <p:childTnLst>
                  <p:par>
                    <p:cTn id="346" fill="hold">
                      <p:stCondLst>
                        <p:cond delay="0"/>
                      </p:stCondLst>
                      <p:childTnLst>
                        <p:par>
                          <p:cTn id="347" fill="hold">
                            <p:stCondLst>
                              <p:cond delay="0"/>
                            </p:stCondLst>
                            <p:childTnLst>
                              <p:par>
                                <p:cTn id="348" presetID="6" presetClass="entr" presetSubtype="16" fill="hold" grpId="0" nodeType="clickEffect">
                                  <p:stCondLst>
                                    <p:cond delay="0"/>
                                  </p:stCondLst>
                                  <p:childTnLst>
                                    <p:set>
                                      <p:cBhvr>
                                        <p:cTn id="349" dur="1" fill="hold">
                                          <p:stCondLst>
                                            <p:cond delay="0"/>
                                          </p:stCondLst>
                                        </p:cTn>
                                        <p:tgtEl>
                                          <p:spTgt spid="119"/>
                                        </p:tgtEl>
                                        <p:attrNameLst>
                                          <p:attrName>style.visibility</p:attrName>
                                        </p:attrNameLst>
                                      </p:cBhvr>
                                      <p:to>
                                        <p:strVal val="visible"/>
                                      </p:to>
                                    </p:set>
                                    <p:animEffect transition="in" filter="circle(in)">
                                      <p:cBhvr>
                                        <p:cTn id="350" dur="2000"/>
                                        <p:tgtEl>
                                          <p:spTgt spid="119"/>
                                        </p:tgtEl>
                                      </p:cBhvr>
                                    </p:animEffect>
                                  </p:childTnLst>
                                </p:cTn>
                              </p:par>
                              <p:par>
                                <p:cTn id="351" presetID="19" presetClass="emph" presetSubtype="0" fill="hold" grpId="0" nodeType="withEffect">
                                  <p:stCondLst>
                                    <p:cond delay="0"/>
                                  </p:stCondLst>
                                  <p:childTnLst>
                                    <p:animClr clrSpc="rgb" dir="cw">
                                      <p:cBhvr override="childStyle">
                                        <p:cTn id="352" dur="500" fill="hold"/>
                                        <p:tgtEl>
                                          <p:spTgt spid="98"/>
                                        </p:tgtEl>
                                        <p:attrNameLst>
                                          <p:attrName>style.color</p:attrName>
                                        </p:attrNameLst>
                                      </p:cBhvr>
                                      <p:to>
                                        <a:schemeClr val="accent2"/>
                                      </p:to>
                                    </p:animClr>
                                    <p:animClr clrSpc="rgb" dir="cw">
                                      <p:cBhvr>
                                        <p:cTn id="353" dur="500" fill="hold"/>
                                        <p:tgtEl>
                                          <p:spTgt spid="98"/>
                                        </p:tgtEl>
                                        <p:attrNameLst>
                                          <p:attrName>fillcolor</p:attrName>
                                        </p:attrNameLst>
                                      </p:cBhvr>
                                      <p:to>
                                        <a:schemeClr val="accent2"/>
                                      </p:to>
                                    </p:animClr>
                                    <p:set>
                                      <p:cBhvr>
                                        <p:cTn id="354" dur="500" fill="hold"/>
                                        <p:tgtEl>
                                          <p:spTgt spid="98"/>
                                        </p:tgtEl>
                                        <p:attrNameLst>
                                          <p:attrName>fill.type</p:attrName>
                                        </p:attrNameLst>
                                      </p:cBhvr>
                                      <p:to>
                                        <p:strVal val="solid"/>
                                      </p:to>
                                    </p:set>
                                    <p:set>
                                      <p:cBhvr>
                                        <p:cTn id="355" dur="500" fill="hold"/>
                                        <p:tgtEl>
                                          <p:spTgt spid="98"/>
                                        </p:tgtEl>
                                        <p:attrNameLst>
                                          <p:attrName>fill.on</p:attrName>
                                        </p:attrNameLst>
                                      </p:cBhvr>
                                      <p:to>
                                        <p:strVal val="true"/>
                                      </p:to>
                                    </p:set>
                                  </p:childTnLst>
                                </p:cTn>
                              </p:par>
                              <p:par>
                                <p:cTn id="356" presetID="19" presetClass="emph" presetSubtype="0" fill="hold" grpId="0" nodeType="withEffect">
                                  <p:stCondLst>
                                    <p:cond delay="0"/>
                                  </p:stCondLst>
                                  <p:childTnLst>
                                    <p:animClr clrSpc="rgb" dir="cw">
                                      <p:cBhvr override="childStyle">
                                        <p:cTn id="357" dur="500" fill="hold"/>
                                        <p:tgtEl>
                                          <p:spTgt spid="99"/>
                                        </p:tgtEl>
                                        <p:attrNameLst>
                                          <p:attrName>style.color</p:attrName>
                                        </p:attrNameLst>
                                      </p:cBhvr>
                                      <p:to>
                                        <a:schemeClr val="accent2"/>
                                      </p:to>
                                    </p:animClr>
                                    <p:animClr clrSpc="rgb" dir="cw">
                                      <p:cBhvr>
                                        <p:cTn id="358" dur="500" fill="hold"/>
                                        <p:tgtEl>
                                          <p:spTgt spid="99"/>
                                        </p:tgtEl>
                                        <p:attrNameLst>
                                          <p:attrName>fillcolor</p:attrName>
                                        </p:attrNameLst>
                                      </p:cBhvr>
                                      <p:to>
                                        <a:schemeClr val="accent2"/>
                                      </p:to>
                                    </p:animClr>
                                    <p:set>
                                      <p:cBhvr>
                                        <p:cTn id="359" dur="500" fill="hold"/>
                                        <p:tgtEl>
                                          <p:spTgt spid="99"/>
                                        </p:tgtEl>
                                        <p:attrNameLst>
                                          <p:attrName>fill.type</p:attrName>
                                        </p:attrNameLst>
                                      </p:cBhvr>
                                      <p:to>
                                        <p:strVal val="solid"/>
                                      </p:to>
                                    </p:set>
                                    <p:set>
                                      <p:cBhvr>
                                        <p:cTn id="360" dur="500" fill="hold"/>
                                        <p:tgtEl>
                                          <p:spTgt spid="99"/>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00"/>
                                        </p:tgtEl>
                                        <p:attrNameLst>
                                          <p:attrName>style.color</p:attrName>
                                        </p:attrNameLst>
                                      </p:cBhvr>
                                      <p:to>
                                        <a:schemeClr val="accent2"/>
                                      </p:to>
                                    </p:animClr>
                                    <p:animClr clrSpc="rgb" dir="cw">
                                      <p:cBhvr>
                                        <p:cTn id="363" dur="500" fill="hold"/>
                                        <p:tgtEl>
                                          <p:spTgt spid="100"/>
                                        </p:tgtEl>
                                        <p:attrNameLst>
                                          <p:attrName>fillcolor</p:attrName>
                                        </p:attrNameLst>
                                      </p:cBhvr>
                                      <p:to>
                                        <a:schemeClr val="accent2"/>
                                      </p:to>
                                    </p:animClr>
                                    <p:set>
                                      <p:cBhvr>
                                        <p:cTn id="364" dur="500" fill="hold"/>
                                        <p:tgtEl>
                                          <p:spTgt spid="100"/>
                                        </p:tgtEl>
                                        <p:attrNameLst>
                                          <p:attrName>fill.type</p:attrName>
                                        </p:attrNameLst>
                                      </p:cBhvr>
                                      <p:to>
                                        <p:strVal val="solid"/>
                                      </p:to>
                                    </p:set>
                                    <p:set>
                                      <p:cBhvr>
                                        <p:cTn id="365" dur="500" fill="hold"/>
                                        <p:tgtEl>
                                          <p:spTgt spid="100"/>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02"/>
                                        </p:tgtEl>
                                        <p:attrNameLst>
                                          <p:attrName>style.color</p:attrName>
                                        </p:attrNameLst>
                                      </p:cBhvr>
                                      <p:to>
                                        <a:schemeClr val="accent2"/>
                                      </p:to>
                                    </p:animClr>
                                    <p:animClr clrSpc="rgb" dir="cw">
                                      <p:cBhvr>
                                        <p:cTn id="368" dur="500" fill="hold"/>
                                        <p:tgtEl>
                                          <p:spTgt spid="102"/>
                                        </p:tgtEl>
                                        <p:attrNameLst>
                                          <p:attrName>fillcolor</p:attrName>
                                        </p:attrNameLst>
                                      </p:cBhvr>
                                      <p:to>
                                        <a:schemeClr val="accent2"/>
                                      </p:to>
                                    </p:animClr>
                                    <p:set>
                                      <p:cBhvr>
                                        <p:cTn id="369" dur="500" fill="hold"/>
                                        <p:tgtEl>
                                          <p:spTgt spid="102"/>
                                        </p:tgtEl>
                                        <p:attrNameLst>
                                          <p:attrName>fill.type</p:attrName>
                                        </p:attrNameLst>
                                      </p:cBhvr>
                                      <p:to>
                                        <p:strVal val="solid"/>
                                      </p:to>
                                    </p:set>
                                    <p:set>
                                      <p:cBhvr>
                                        <p:cTn id="370" dur="500" fill="hold"/>
                                        <p:tgtEl>
                                          <p:spTgt spid="102"/>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03"/>
                                        </p:tgtEl>
                                        <p:attrNameLst>
                                          <p:attrName>style.color</p:attrName>
                                        </p:attrNameLst>
                                      </p:cBhvr>
                                      <p:to>
                                        <a:schemeClr val="accent2"/>
                                      </p:to>
                                    </p:animClr>
                                    <p:animClr clrSpc="rgb" dir="cw">
                                      <p:cBhvr>
                                        <p:cTn id="373" dur="500" fill="hold"/>
                                        <p:tgtEl>
                                          <p:spTgt spid="103"/>
                                        </p:tgtEl>
                                        <p:attrNameLst>
                                          <p:attrName>fillcolor</p:attrName>
                                        </p:attrNameLst>
                                      </p:cBhvr>
                                      <p:to>
                                        <a:schemeClr val="accent2"/>
                                      </p:to>
                                    </p:animClr>
                                    <p:set>
                                      <p:cBhvr>
                                        <p:cTn id="374" dur="500" fill="hold"/>
                                        <p:tgtEl>
                                          <p:spTgt spid="103"/>
                                        </p:tgtEl>
                                        <p:attrNameLst>
                                          <p:attrName>fill.type</p:attrName>
                                        </p:attrNameLst>
                                      </p:cBhvr>
                                      <p:to>
                                        <p:strVal val="solid"/>
                                      </p:to>
                                    </p:set>
                                    <p:set>
                                      <p:cBhvr>
                                        <p:cTn id="375" dur="500" fill="hold"/>
                                        <p:tgtEl>
                                          <p:spTgt spid="103"/>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04"/>
                                        </p:tgtEl>
                                        <p:attrNameLst>
                                          <p:attrName>style.color</p:attrName>
                                        </p:attrNameLst>
                                      </p:cBhvr>
                                      <p:to>
                                        <a:schemeClr val="accent2"/>
                                      </p:to>
                                    </p:animClr>
                                    <p:animClr clrSpc="rgb" dir="cw">
                                      <p:cBhvr>
                                        <p:cTn id="378" dur="500" fill="hold"/>
                                        <p:tgtEl>
                                          <p:spTgt spid="104"/>
                                        </p:tgtEl>
                                        <p:attrNameLst>
                                          <p:attrName>fillcolor</p:attrName>
                                        </p:attrNameLst>
                                      </p:cBhvr>
                                      <p:to>
                                        <a:schemeClr val="accent2"/>
                                      </p:to>
                                    </p:animClr>
                                    <p:set>
                                      <p:cBhvr>
                                        <p:cTn id="379" dur="500" fill="hold"/>
                                        <p:tgtEl>
                                          <p:spTgt spid="104"/>
                                        </p:tgtEl>
                                        <p:attrNameLst>
                                          <p:attrName>fill.type</p:attrName>
                                        </p:attrNameLst>
                                      </p:cBhvr>
                                      <p:to>
                                        <p:strVal val="solid"/>
                                      </p:to>
                                    </p:set>
                                    <p:set>
                                      <p:cBhvr>
                                        <p:cTn id="380" dur="500" fill="hold"/>
                                        <p:tgtEl>
                                          <p:spTgt spid="104"/>
                                        </p:tgtEl>
                                        <p:attrNameLst>
                                          <p:attrName>fill.on</p:attrName>
                                        </p:attrNameLst>
                                      </p:cBhvr>
                                      <p:to>
                                        <p:strVal val="true"/>
                                      </p:to>
                                    </p:set>
                                  </p:childTnLst>
                                </p:cTn>
                              </p:par>
                              <p:par>
                                <p:cTn id="381" presetID="19" presetClass="emph" presetSubtype="0" fill="hold" grpId="0" nodeType="withEffect">
                                  <p:stCondLst>
                                    <p:cond delay="0"/>
                                  </p:stCondLst>
                                  <p:childTnLst>
                                    <p:animClr clrSpc="rgb" dir="cw">
                                      <p:cBhvr override="childStyle">
                                        <p:cTn id="382" dur="500" fill="hold"/>
                                        <p:tgtEl>
                                          <p:spTgt spid="105"/>
                                        </p:tgtEl>
                                        <p:attrNameLst>
                                          <p:attrName>style.color</p:attrName>
                                        </p:attrNameLst>
                                      </p:cBhvr>
                                      <p:to>
                                        <a:schemeClr val="accent2"/>
                                      </p:to>
                                    </p:animClr>
                                    <p:animClr clrSpc="rgb" dir="cw">
                                      <p:cBhvr>
                                        <p:cTn id="383" dur="500" fill="hold"/>
                                        <p:tgtEl>
                                          <p:spTgt spid="105"/>
                                        </p:tgtEl>
                                        <p:attrNameLst>
                                          <p:attrName>fillcolor</p:attrName>
                                        </p:attrNameLst>
                                      </p:cBhvr>
                                      <p:to>
                                        <a:schemeClr val="accent2"/>
                                      </p:to>
                                    </p:animClr>
                                    <p:set>
                                      <p:cBhvr>
                                        <p:cTn id="384" dur="500" fill="hold"/>
                                        <p:tgtEl>
                                          <p:spTgt spid="105"/>
                                        </p:tgtEl>
                                        <p:attrNameLst>
                                          <p:attrName>fill.type</p:attrName>
                                        </p:attrNameLst>
                                      </p:cBhvr>
                                      <p:to>
                                        <p:strVal val="solid"/>
                                      </p:to>
                                    </p:set>
                                    <p:set>
                                      <p:cBhvr>
                                        <p:cTn id="385" dur="500" fill="hold"/>
                                        <p:tgtEl>
                                          <p:spTgt spid="105"/>
                                        </p:tgtEl>
                                        <p:attrNameLst>
                                          <p:attrName>fill.on</p:attrName>
                                        </p:attrNameLst>
                                      </p:cBhvr>
                                      <p:to>
                                        <p:strVal val="true"/>
                                      </p:to>
                                    </p:set>
                                  </p:childTnLst>
                                </p:cTn>
                              </p:par>
                              <p:par>
                                <p:cTn id="386" presetID="19" presetClass="emph" presetSubtype="0" fill="hold" grpId="0" nodeType="withEffect">
                                  <p:stCondLst>
                                    <p:cond delay="0"/>
                                  </p:stCondLst>
                                  <p:childTnLst>
                                    <p:animClr clrSpc="rgb" dir="cw">
                                      <p:cBhvr override="childStyle">
                                        <p:cTn id="387" dur="500" fill="hold"/>
                                        <p:tgtEl>
                                          <p:spTgt spid="106"/>
                                        </p:tgtEl>
                                        <p:attrNameLst>
                                          <p:attrName>style.color</p:attrName>
                                        </p:attrNameLst>
                                      </p:cBhvr>
                                      <p:to>
                                        <a:schemeClr val="accent2"/>
                                      </p:to>
                                    </p:animClr>
                                    <p:animClr clrSpc="rgb" dir="cw">
                                      <p:cBhvr>
                                        <p:cTn id="388" dur="500" fill="hold"/>
                                        <p:tgtEl>
                                          <p:spTgt spid="106"/>
                                        </p:tgtEl>
                                        <p:attrNameLst>
                                          <p:attrName>fillcolor</p:attrName>
                                        </p:attrNameLst>
                                      </p:cBhvr>
                                      <p:to>
                                        <a:schemeClr val="accent2"/>
                                      </p:to>
                                    </p:animClr>
                                    <p:set>
                                      <p:cBhvr>
                                        <p:cTn id="389" dur="500" fill="hold"/>
                                        <p:tgtEl>
                                          <p:spTgt spid="106"/>
                                        </p:tgtEl>
                                        <p:attrNameLst>
                                          <p:attrName>fill.type</p:attrName>
                                        </p:attrNameLst>
                                      </p:cBhvr>
                                      <p:to>
                                        <p:strVal val="solid"/>
                                      </p:to>
                                    </p:set>
                                    <p:set>
                                      <p:cBhvr>
                                        <p:cTn id="390" dur="500" fill="hold"/>
                                        <p:tgtEl>
                                          <p:spTgt spid="106"/>
                                        </p:tgtEl>
                                        <p:attrNameLst>
                                          <p:attrName>fill.on</p:attrName>
                                        </p:attrNameLst>
                                      </p:cBhvr>
                                      <p:to>
                                        <p:strVal val="true"/>
                                      </p:to>
                                    </p:set>
                                  </p:childTnLst>
                                </p:cTn>
                              </p:par>
                            </p:childTnLst>
                          </p:cTn>
                        </p:par>
                      </p:childTnLst>
                    </p:cTn>
                  </p:par>
                  <p:par>
                    <p:cTn id="391" fill="hold">
                      <p:stCondLst>
                        <p:cond delay="indefinite"/>
                      </p:stCondLst>
                      <p:childTnLst>
                        <p:par>
                          <p:cTn id="392" fill="hold">
                            <p:stCondLst>
                              <p:cond delay="0"/>
                            </p:stCondLst>
                            <p:childTnLst>
                              <p:par>
                                <p:cTn id="393" presetID="6" presetClass="exit" presetSubtype="32" fill="hold" grpId="1" nodeType="clickEffect">
                                  <p:stCondLst>
                                    <p:cond delay="0"/>
                                  </p:stCondLst>
                                  <p:childTnLst>
                                    <p:animEffect transition="out" filter="circle(out)">
                                      <p:cBhvr>
                                        <p:cTn id="394" dur="2000"/>
                                        <p:tgtEl>
                                          <p:spTgt spid="98"/>
                                        </p:tgtEl>
                                      </p:cBhvr>
                                    </p:animEffect>
                                    <p:set>
                                      <p:cBhvr>
                                        <p:cTn id="395" dur="1" fill="hold">
                                          <p:stCondLst>
                                            <p:cond delay="1999"/>
                                          </p:stCondLst>
                                        </p:cTn>
                                        <p:tgtEl>
                                          <p:spTgt spid="98"/>
                                        </p:tgtEl>
                                        <p:attrNameLst>
                                          <p:attrName>style.visibility</p:attrName>
                                        </p:attrNameLst>
                                      </p:cBhvr>
                                      <p:to>
                                        <p:strVal val="hidden"/>
                                      </p:to>
                                    </p:set>
                                  </p:childTnLst>
                                </p:cTn>
                              </p:par>
                              <p:par>
                                <p:cTn id="396" presetID="6" presetClass="exit" presetSubtype="32" fill="hold" grpId="1" nodeType="withEffect">
                                  <p:stCondLst>
                                    <p:cond delay="0"/>
                                  </p:stCondLst>
                                  <p:childTnLst>
                                    <p:animEffect transition="out" filter="circle(out)">
                                      <p:cBhvr>
                                        <p:cTn id="397" dur="2000"/>
                                        <p:tgtEl>
                                          <p:spTgt spid="99"/>
                                        </p:tgtEl>
                                      </p:cBhvr>
                                    </p:animEffect>
                                    <p:set>
                                      <p:cBhvr>
                                        <p:cTn id="398" dur="1" fill="hold">
                                          <p:stCondLst>
                                            <p:cond delay="1999"/>
                                          </p:stCondLst>
                                        </p:cTn>
                                        <p:tgtEl>
                                          <p:spTgt spid="99"/>
                                        </p:tgtEl>
                                        <p:attrNameLst>
                                          <p:attrName>style.visibility</p:attrName>
                                        </p:attrNameLst>
                                      </p:cBhvr>
                                      <p:to>
                                        <p:strVal val="hidden"/>
                                      </p:to>
                                    </p:set>
                                  </p:childTnLst>
                                </p:cTn>
                              </p:par>
                              <p:par>
                                <p:cTn id="399" presetID="6" presetClass="exit" presetSubtype="32" fill="hold" grpId="1" nodeType="withEffect">
                                  <p:stCondLst>
                                    <p:cond delay="0"/>
                                  </p:stCondLst>
                                  <p:childTnLst>
                                    <p:animEffect transition="out" filter="circle(out)">
                                      <p:cBhvr>
                                        <p:cTn id="400" dur="2000"/>
                                        <p:tgtEl>
                                          <p:spTgt spid="100"/>
                                        </p:tgtEl>
                                      </p:cBhvr>
                                    </p:animEffect>
                                    <p:set>
                                      <p:cBhvr>
                                        <p:cTn id="401" dur="1" fill="hold">
                                          <p:stCondLst>
                                            <p:cond delay="1999"/>
                                          </p:stCondLst>
                                        </p:cTn>
                                        <p:tgtEl>
                                          <p:spTgt spid="100"/>
                                        </p:tgtEl>
                                        <p:attrNameLst>
                                          <p:attrName>style.visibility</p:attrName>
                                        </p:attrNameLst>
                                      </p:cBhvr>
                                      <p:to>
                                        <p:strVal val="hidden"/>
                                      </p:to>
                                    </p:set>
                                  </p:childTnLst>
                                </p:cTn>
                              </p:par>
                              <p:par>
                                <p:cTn id="402" presetID="6" presetClass="exit" presetSubtype="32" fill="hold" grpId="1" nodeType="withEffect">
                                  <p:stCondLst>
                                    <p:cond delay="0"/>
                                  </p:stCondLst>
                                  <p:childTnLst>
                                    <p:animEffect transition="out" filter="circle(out)">
                                      <p:cBhvr>
                                        <p:cTn id="403" dur="2000"/>
                                        <p:tgtEl>
                                          <p:spTgt spid="102"/>
                                        </p:tgtEl>
                                      </p:cBhvr>
                                    </p:animEffect>
                                    <p:set>
                                      <p:cBhvr>
                                        <p:cTn id="404" dur="1" fill="hold">
                                          <p:stCondLst>
                                            <p:cond delay="1999"/>
                                          </p:stCondLst>
                                        </p:cTn>
                                        <p:tgtEl>
                                          <p:spTgt spid="102"/>
                                        </p:tgtEl>
                                        <p:attrNameLst>
                                          <p:attrName>style.visibility</p:attrName>
                                        </p:attrNameLst>
                                      </p:cBhvr>
                                      <p:to>
                                        <p:strVal val="hidden"/>
                                      </p:to>
                                    </p:set>
                                  </p:childTnLst>
                                </p:cTn>
                              </p:par>
                              <p:par>
                                <p:cTn id="405" presetID="6" presetClass="exit" presetSubtype="32" fill="hold" grpId="1" nodeType="withEffect">
                                  <p:stCondLst>
                                    <p:cond delay="0"/>
                                  </p:stCondLst>
                                  <p:childTnLst>
                                    <p:animEffect transition="out" filter="circle(out)">
                                      <p:cBhvr>
                                        <p:cTn id="406" dur="2000"/>
                                        <p:tgtEl>
                                          <p:spTgt spid="103"/>
                                        </p:tgtEl>
                                      </p:cBhvr>
                                    </p:animEffect>
                                    <p:set>
                                      <p:cBhvr>
                                        <p:cTn id="407" dur="1" fill="hold">
                                          <p:stCondLst>
                                            <p:cond delay="1999"/>
                                          </p:stCondLst>
                                        </p:cTn>
                                        <p:tgtEl>
                                          <p:spTgt spid="103"/>
                                        </p:tgtEl>
                                        <p:attrNameLst>
                                          <p:attrName>style.visibility</p:attrName>
                                        </p:attrNameLst>
                                      </p:cBhvr>
                                      <p:to>
                                        <p:strVal val="hidden"/>
                                      </p:to>
                                    </p:set>
                                  </p:childTnLst>
                                </p:cTn>
                              </p:par>
                              <p:par>
                                <p:cTn id="408" presetID="6" presetClass="exit" presetSubtype="32" fill="hold" grpId="1" nodeType="withEffect">
                                  <p:stCondLst>
                                    <p:cond delay="0"/>
                                  </p:stCondLst>
                                  <p:childTnLst>
                                    <p:animEffect transition="out" filter="circle(out)">
                                      <p:cBhvr>
                                        <p:cTn id="409" dur="2000"/>
                                        <p:tgtEl>
                                          <p:spTgt spid="104"/>
                                        </p:tgtEl>
                                      </p:cBhvr>
                                    </p:animEffect>
                                    <p:set>
                                      <p:cBhvr>
                                        <p:cTn id="410" dur="1" fill="hold">
                                          <p:stCondLst>
                                            <p:cond delay="1999"/>
                                          </p:stCondLst>
                                        </p:cTn>
                                        <p:tgtEl>
                                          <p:spTgt spid="104"/>
                                        </p:tgtEl>
                                        <p:attrNameLst>
                                          <p:attrName>style.visibility</p:attrName>
                                        </p:attrNameLst>
                                      </p:cBhvr>
                                      <p:to>
                                        <p:strVal val="hidden"/>
                                      </p:to>
                                    </p:set>
                                  </p:childTnLst>
                                </p:cTn>
                              </p:par>
                              <p:par>
                                <p:cTn id="411" presetID="6" presetClass="exit" presetSubtype="32" fill="hold" grpId="1" nodeType="withEffect">
                                  <p:stCondLst>
                                    <p:cond delay="0"/>
                                  </p:stCondLst>
                                  <p:childTnLst>
                                    <p:animEffect transition="out" filter="circle(out)">
                                      <p:cBhvr>
                                        <p:cTn id="412" dur="2000"/>
                                        <p:tgtEl>
                                          <p:spTgt spid="105"/>
                                        </p:tgtEl>
                                      </p:cBhvr>
                                    </p:animEffect>
                                    <p:set>
                                      <p:cBhvr>
                                        <p:cTn id="413" dur="1" fill="hold">
                                          <p:stCondLst>
                                            <p:cond delay="1999"/>
                                          </p:stCondLst>
                                        </p:cTn>
                                        <p:tgtEl>
                                          <p:spTgt spid="105"/>
                                        </p:tgtEl>
                                        <p:attrNameLst>
                                          <p:attrName>style.visibility</p:attrName>
                                        </p:attrNameLst>
                                      </p:cBhvr>
                                      <p:to>
                                        <p:strVal val="hidden"/>
                                      </p:to>
                                    </p:set>
                                  </p:childTnLst>
                                </p:cTn>
                              </p:par>
                              <p:par>
                                <p:cTn id="414" presetID="6" presetClass="exit" presetSubtype="32" fill="hold" grpId="1" nodeType="withEffect">
                                  <p:stCondLst>
                                    <p:cond delay="0"/>
                                  </p:stCondLst>
                                  <p:childTnLst>
                                    <p:animEffect transition="out" filter="circle(out)">
                                      <p:cBhvr>
                                        <p:cTn id="415" dur="2000"/>
                                        <p:tgtEl>
                                          <p:spTgt spid="106"/>
                                        </p:tgtEl>
                                      </p:cBhvr>
                                    </p:animEffect>
                                    <p:set>
                                      <p:cBhvr>
                                        <p:cTn id="416" dur="1" fill="hold">
                                          <p:stCondLst>
                                            <p:cond delay="1999"/>
                                          </p:stCondLst>
                                        </p:cTn>
                                        <p:tgtEl>
                                          <p:spTgt spid="106"/>
                                        </p:tgtEl>
                                        <p:attrNameLst>
                                          <p:attrName>style.visibility</p:attrName>
                                        </p:attrNameLst>
                                      </p:cBhvr>
                                      <p:to>
                                        <p:strVal val="hidden"/>
                                      </p:to>
                                    </p:set>
                                  </p:childTnLst>
                                </p:cTn>
                              </p:par>
                              <p:par>
                                <p:cTn id="417" presetID="6" presetClass="exit" presetSubtype="32" fill="hold" grpId="1" nodeType="withEffect">
                                  <p:stCondLst>
                                    <p:cond delay="0"/>
                                  </p:stCondLst>
                                  <p:childTnLst>
                                    <p:animEffect transition="out" filter="circle(out)">
                                      <p:cBhvr>
                                        <p:cTn id="418" dur="2000"/>
                                        <p:tgtEl>
                                          <p:spTgt spid="119"/>
                                        </p:tgtEl>
                                      </p:cBhvr>
                                    </p:animEffect>
                                    <p:set>
                                      <p:cBhvr>
                                        <p:cTn id="419" dur="1" fill="hold">
                                          <p:stCondLst>
                                            <p:cond delay="19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420" restart="whenNotActive" fill="hold" evtFilter="cancelBubble" nodeType="interactiveSeq">
                <p:stCondLst>
                  <p:cond evt="onClick" delay="0">
                    <p:tgtEl>
                      <p:spTgt spid="153"/>
                    </p:tgtEl>
                  </p:cond>
                </p:stCondLst>
                <p:endSync evt="end" delay="0">
                  <p:rtn val="all"/>
                </p:endSync>
                <p:childTnLst>
                  <p:par>
                    <p:cTn id="421" fill="hold">
                      <p:stCondLst>
                        <p:cond delay="0"/>
                      </p:stCondLst>
                      <p:childTnLst>
                        <p:par>
                          <p:cTn id="422" fill="hold">
                            <p:stCondLst>
                              <p:cond delay="0"/>
                            </p:stCondLst>
                            <p:childTnLst>
                              <p:par>
                                <p:cTn id="423" presetID="6" presetClass="entr" presetSubtype="16" fill="hold" grpId="0" nodeType="clickEffect">
                                  <p:stCondLst>
                                    <p:cond delay="0"/>
                                  </p:stCondLst>
                                  <p:childTnLst>
                                    <p:set>
                                      <p:cBhvr>
                                        <p:cTn id="424" dur="1" fill="hold">
                                          <p:stCondLst>
                                            <p:cond delay="0"/>
                                          </p:stCondLst>
                                        </p:cTn>
                                        <p:tgtEl>
                                          <p:spTgt spid="120"/>
                                        </p:tgtEl>
                                        <p:attrNameLst>
                                          <p:attrName>style.visibility</p:attrName>
                                        </p:attrNameLst>
                                      </p:cBhvr>
                                      <p:to>
                                        <p:strVal val="visible"/>
                                      </p:to>
                                    </p:set>
                                    <p:animEffect transition="in" filter="circle(in)">
                                      <p:cBhvr>
                                        <p:cTn id="425" dur="2000"/>
                                        <p:tgtEl>
                                          <p:spTgt spid="120"/>
                                        </p:tgtEl>
                                      </p:cBhvr>
                                    </p:animEffect>
                                  </p:childTnLst>
                                </p:cTn>
                              </p:par>
                              <p:par>
                                <p:cTn id="426" presetID="19" presetClass="emph" presetSubtype="0" fill="hold" grpId="0" nodeType="withEffect">
                                  <p:stCondLst>
                                    <p:cond delay="0"/>
                                  </p:stCondLst>
                                  <p:childTnLst>
                                    <p:animClr clrSpc="rgb" dir="cw">
                                      <p:cBhvr override="childStyle">
                                        <p:cTn id="427" dur="500" fill="hold"/>
                                        <p:tgtEl>
                                          <p:spTgt spid="108"/>
                                        </p:tgtEl>
                                        <p:attrNameLst>
                                          <p:attrName>style.color</p:attrName>
                                        </p:attrNameLst>
                                      </p:cBhvr>
                                      <p:to>
                                        <a:schemeClr val="accent2"/>
                                      </p:to>
                                    </p:animClr>
                                    <p:animClr clrSpc="rgb" dir="cw">
                                      <p:cBhvr>
                                        <p:cTn id="428" dur="500" fill="hold"/>
                                        <p:tgtEl>
                                          <p:spTgt spid="108"/>
                                        </p:tgtEl>
                                        <p:attrNameLst>
                                          <p:attrName>fillcolor</p:attrName>
                                        </p:attrNameLst>
                                      </p:cBhvr>
                                      <p:to>
                                        <a:schemeClr val="accent2"/>
                                      </p:to>
                                    </p:animClr>
                                    <p:set>
                                      <p:cBhvr>
                                        <p:cTn id="429" dur="500" fill="hold"/>
                                        <p:tgtEl>
                                          <p:spTgt spid="108"/>
                                        </p:tgtEl>
                                        <p:attrNameLst>
                                          <p:attrName>fill.type</p:attrName>
                                        </p:attrNameLst>
                                      </p:cBhvr>
                                      <p:to>
                                        <p:strVal val="solid"/>
                                      </p:to>
                                    </p:set>
                                    <p:set>
                                      <p:cBhvr>
                                        <p:cTn id="430" dur="500" fill="hold"/>
                                        <p:tgtEl>
                                          <p:spTgt spid="108"/>
                                        </p:tgtEl>
                                        <p:attrNameLst>
                                          <p:attrName>fill.on</p:attrName>
                                        </p:attrNameLst>
                                      </p:cBhvr>
                                      <p:to>
                                        <p:strVal val="true"/>
                                      </p:to>
                                    </p:set>
                                  </p:childTnLst>
                                </p:cTn>
                              </p:par>
                              <p:par>
                                <p:cTn id="431" presetID="19" presetClass="emph" presetSubtype="0" fill="hold" grpId="0" nodeType="withEffect">
                                  <p:stCondLst>
                                    <p:cond delay="0"/>
                                  </p:stCondLst>
                                  <p:childTnLst>
                                    <p:animClr clrSpc="rgb" dir="cw">
                                      <p:cBhvr override="childStyle">
                                        <p:cTn id="432" dur="500" fill="hold"/>
                                        <p:tgtEl>
                                          <p:spTgt spid="107"/>
                                        </p:tgtEl>
                                        <p:attrNameLst>
                                          <p:attrName>style.color</p:attrName>
                                        </p:attrNameLst>
                                      </p:cBhvr>
                                      <p:to>
                                        <a:schemeClr val="accent2"/>
                                      </p:to>
                                    </p:animClr>
                                    <p:animClr clrSpc="rgb" dir="cw">
                                      <p:cBhvr>
                                        <p:cTn id="433" dur="500" fill="hold"/>
                                        <p:tgtEl>
                                          <p:spTgt spid="107"/>
                                        </p:tgtEl>
                                        <p:attrNameLst>
                                          <p:attrName>fillcolor</p:attrName>
                                        </p:attrNameLst>
                                      </p:cBhvr>
                                      <p:to>
                                        <a:schemeClr val="accent2"/>
                                      </p:to>
                                    </p:animClr>
                                    <p:set>
                                      <p:cBhvr>
                                        <p:cTn id="434" dur="500" fill="hold"/>
                                        <p:tgtEl>
                                          <p:spTgt spid="107"/>
                                        </p:tgtEl>
                                        <p:attrNameLst>
                                          <p:attrName>fill.type</p:attrName>
                                        </p:attrNameLst>
                                      </p:cBhvr>
                                      <p:to>
                                        <p:strVal val="solid"/>
                                      </p:to>
                                    </p:set>
                                    <p:set>
                                      <p:cBhvr>
                                        <p:cTn id="435" dur="500" fill="hold"/>
                                        <p:tgtEl>
                                          <p:spTgt spid="107"/>
                                        </p:tgtEl>
                                        <p:attrNameLst>
                                          <p:attrName>fill.on</p:attrName>
                                        </p:attrNameLst>
                                      </p:cBhvr>
                                      <p:to>
                                        <p:strVal val="true"/>
                                      </p:to>
                                    </p:set>
                                  </p:childTnLst>
                                </p:cTn>
                              </p:par>
                              <p:par>
                                <p:cTn id="436" presetID="19" presetClass="emph" presetSubtype="0" fill="hold" grpId="0" nodeType="withEffect">
                                  <p:stCondLst>
                                    <p:cond delay="0"/>
                                  </p:stCondLst>
                                  <p:childTnLst>
                                    <p:animClr clrSpc="rgb" dir="cw">
                                      <p:cBhvr override="childStyle">
                                        <p:cTn id="437" dur="500" fill="hold"/>
                                        <p:tgtEl>
                                          <p:spTgt spid="109"/>
                                        </p:tgtEl>
                                        <p:attrNameLst>
                                          <p:attrName>style.color</p:attrName>
                                        </p:attrNameLst>
                                      </p:cBhvr>
                                      <p:to>
                                        <a:schemeClr val="accent2"/>
                                      </p:to>
                                    </p:animClr>
                                    <p:animClr clrSpc="rgb" dir="cw">
                                      <p:cBhvr>
                                        <p:cTn id="438" dur="500" fill="hold"/>
                                        <p:tgtEl>
                                          <p:spTgt spid="109"/>
                                        </p:tgtEl>
                                        <p:attrNameLst>
                                          <p:attrName>fillcolor</p:attrName>
                                        </p:attrNameLst>
                                      </p:cBhvr>
                                      <p:to>
                                        <a:schemeClr val="accent2"/>
                                      </p:to>
                                    </p:animClr>
                                    <p:set>
                                      <p:cBhvr>
                                        <p:cTn id="439" dur="500" fill="hold"/>
                                        <p:tgtEl>
                                          <p:spTgt spid="109"/>
                                        </p:tgtEl>
                                        <p:attrNameLst>
                                          <p:attrName>fill.type</p:attrName>
                                        </p:attrNameLst>
                                      </p:cBhvr>
                                      <p:to>
                                        <p:strVal val="solid"/>
                                      </p:to>
                                    </p:set>
                                    <p:set>
                                      <p:cBhvr>
                                        <p:cTn id="440" dur="500" fill="hold"/>
                                        <p:tgtEl>
                                          <p:spTgt spid="109"/>
                                        </p:tgtEl>
                                        <p:attrNameLst>
                                          <p:attrName>fill.on</p:attrName>
                                        </p:attrNameLst>
                                      </p:cBhvr>
                                      <p:to>
                                        <p:strVal val="true"/>
                                      </p:to>
                                    </p:set>
                                  </p:childTnLst>
                                </p:cTn>
                              </p:par>
                              <p:par>
                                <p:cTn id="441" presetID="19" presetClass="emph" presetSubtype="0" fill="hold" grpId="0" nodeType="withEffect">
                                  <p:stCondLst>
                                    <p:cond delay="0"/>
                                  </p:stCondLst>
                                  <p:childTnLst>
                                    <p:animClr clrSpc="rgb" dir="cw">
                                      <p:cBhvr override="childStyle">
                                        <p:cTn id="442" dur="500" fill="hold"/>
                                        <p:tgtEl>
                                          <p:spTgt spid="110"/>
                                        </p:tgtEl>
                                        <p:attrNameLst>
                                          <p:attrName>style.color</p:attrName>
                                        </p:attrNameLst>
                                      </p:cBhvr>
                                      <p:to>
                                        <a:schemeClr val="accent2"/>
                                      </p:to>
                                    </p:animClr>
                                    <p:animClr clrSpc="rgb" dir="cw">
                                      <p:cBhvr>
                                        <p:cTn id="443" dur="500" fill="hold"/>
                                        <p:tgtEl>
                                          <p:spTgt spid="110"/>
                                        </p:tgtEl>
                                        <p:attrNameLst>
                                          <p:attrName>fillcolor</p:attrName>
                                        </p:attrNameLst>
                                      </p:cBhvr>
                                      <p:to>
                                        <a:schemeClr val="accent2"/>
                                      </p:to>
                                    </p:animClr>
                                    <p:set>
                                      <p:cBhvr>
                                        <p:cTn id="444" dur="500" fill="hold"/>
                                        <p:tgtEl>
                                          <p:spTgt spid="110"/>
                                        </p:tgtEl>
                                        <p:attrNameLst>
                                          <p:attrName>fill.type</p:attrName>
                                        </p:attrNameLst>
                                      </p:cBhvr>
                                      <p:to>
                                        <p:strVal val="solid"/>
                                      </p:to>
                                    </p:set>
                                    <p:set>
                                      <p:cBhvr>
                                        <p:cTn id="445" dur="500" fill="hold"/>
                                        <p:tgtEl>
                                          <p:spTgt spid="110"/>
                                        </p:tgtEl>
                                        <p:attrNameLst>
                                          <p:attrName>fill.on</p:attrName>
                                        </p:attrNameLst>
                                      </p:cBhvr>
                                      <p:to>
                                        <p:strVal val="true"/>
                                      </p:to>
                                    </p:set>
                                  </p:childTnLst>
                                </p:cTn>
                              </p:par>
                              <p:par>
                                <p:cTn id="446" presetID="19" presetClass="emph" presetSubtype="0" fill="hold" grpId="0" nodeType="withEffect">
                                  <p:stCondLst>
                                    <p:cond delay="0"/>
                                  </p:stCondLst>
                                  <p:childTnLst>
                                    <p:animClr clrSpc="rgb" dir="cw">
                                      <p:cBhvr override="childStyle">
                                        <p:cTn id="447" dur="500" fill="hold"/>
                                        <p:tgtEl>
                                          <p:spTgt spid="111"/>
                                        </p:tgtEl>
                                        <p:attrNameLst>
                                          <p:attrName>style.color</p:attrName>
                                        </p:attrNameLst>
                                      </p:cBhvr>
                                      <p:to>
                                        <a:schemeClr val="accent2"/>
                                      </p:to>
                                    </p:animClr>
                                    <p:animClr clrSpc="rgb" dir="cw">
                                      <p:cBhvr>
                                        <p:cTn id="448" dur="500" fill="hold"/>
                                        <p:tgtEl>
                                          <p:spTgt spid="111"/>
                                        </p:tgtEl>
                                        <p:attrNameLst>
                                          <p:attrName>fillcolor</p:attrName>
                                        </p:attrNameLst>
                                      </p:cBhvr>
                                      <p:to>
                                        <a:schemeClr val="accent2"/>
                                      </p:to>
                                    </p:animClr>
                                    <p:set>
                                      <p:cBhvr>
                                        <p:cTn id="449" dur="500" fill="hold"/>
                                        <p:tgtEl>
                                          <p:spTgt spid="111"/>
                                        </p:tgtEl>
                                        <p:attrNameLst>
                                          <p:attrName>fill.type</p:attrName>
                                        </p:attrNameLst>
                                      </p:cBhvr>
                                      <p:to>
                                        <p:strVal val="solid"/>
                                      </p:to>
                                    </p:set>
                                    <p:set>
                                      <p:cBhvr>
                                        <p:cTn id="450" dur="500" fill="hold"/>
                                        <p:tgtEl>
                                          <p:spTgt spid="111"/>
                                        </p:tgtEl>
                                        <p:attrNameLst>
                                          <p:attrName>fill.on</p:attrName>
                                        </p:attrNameLst>
                                      </p:cBhvr>
                                      <p:to>
                                        <p:strVal val="true"/>
                                      </p:to>
                                    </p:set>
                                  </p:childTnLst>
                                </p:cTn>
                              </p:par>
                              <p:par>
                                <p:cTn id="451" presetID="19" presetClass="emph" presetSubtype="0" fill="hold" grpId="0" nodeType="withEffect">
                                  <p:stCondLst>
                                    <p:cond delay="0"/>
                                  </p:stCondLst>
                                  <p:childTnLst>
                                    <p:animClr clrSpc="rgb" dir="cw">
                                      <p:cBhvr override="childStyle">
                                        <p:cTn id="452" dur="500" fill="hold"/>
                                        <p:tgtEl>
                                          <p:spTgt spid="112"/>
                                        </p:tgtEl>
                                        <p:attrNameLst>
                                          <p:attrName>style.color</p:attrName>
                                        </p:attrNameLst>
                                      </p:cBhvr>
                                      <p:to>
                                        <a:schemeClr val="accent2"/>
                                      </p:to>
                                    </p:animClr>
                                    <p:animClr clrSpc="rgb" dir="cw">
                                      <p:cBhvr>
                                        <p:cTn id="453" dur="500" fill="hold"/>
                                        <p:tgtEl>
                                          <p:spTgt spid="112"/>
                                        </p:tgtEl>
                                        <p:attrNameLst>
                                          <p:attrName>fillcolor</p:attrName>
                                        </p:attrNameLst>
                                      </p:cBhvr>
                                      <p:to>
                                        <a:schemeClr val="accent2"/>
                                      </p:to>
                                    </p:animClr>
                                    <p:set>
                                      <p:cBhvr>
                                        <p:cTn id="454" dur="500" fill="hold"/>
                                        <p:tgtEl>
                                          <p:spTgt spid="112"/>
                                        </p:tgtEl>
                                        <p:attrNameLst>
                                          <p:attrName>fill.type</p:attrName>
                                        </p:attrNameLst>
                                      </p:cBhvr>
                                      <p:to>
                                        <p:strVal val="solid"/>
                                      </p:to>
                                    </p:set>
                                    <p:set>
                                      <p:cBhvr>
                                        <p:cTn id="455" dur="500" fill="hold"/>
                                        <p:tgtEl>
                                          <p:spTgt spid="112"/>
                                        </p:tgtEl>
                                        <p:attrNameLst>
                                          <p:attrName>fill.on</p:attrName>
                                        </p:attrNameLst>
                                      </p:cBhvr>
                                      <p:to>
                                        <p:strVal val="true"/>
                                      </p:to>
                                    </p:set>
                                  </p:childTnLst>
                                </p:cTn>
                              </p:par>
                              <p:par>
                                <p:cTn id="456" presetID="19" presetClass="emph" presetSubtype="0" fill="hold" grpId="0" nodeType="withEffect">
                                  <p:stCondLst>
                                    <p:cond delay="0"/>
                                  </p:stCondLst>
                                  <p:childTnLst>
                                    <p:animClr clrSpc="rgb" dir="cw">
                                      <p:cBhvr override="childStyle">
                                        <p:cTn id="457" dur="500" fill="hold"/>
                                        <p:tgtEl>
                                          <p:spTgt spid="113"/>
                                        </p:tgtEl>
                                        <p:attrNameLst>
                                          <p:attrName>style.color</p:attrName>
                                        </p:attrNameLst>
                                      </p:cBhvr>
                                      <p:to>
                                        <a:schemeClr val="accent2"/>
                                      </p:to>
                                    </p:animClr>
                                    <p:animClr clrSpc="rgb" dir="cw">
                                      <p:cBhvr>
                                        <p:cTn id="458" dur="500" fill="hold"/>
                                        <p:tgtEl>
                                          <p:spTgt spid="113"/>
                                        </p:tgtEl>
                                        <p:attrNameLst>
                                          <p:attrName>fillcolor</p:attrName>
                                        </p:attrNameLst>
                                      </p:cBhvr>
                                      <p:to>
                                        <a:schemeClr val="accent2"/>
                                      </p:to>
                                    </p:animClr>
                                    <p:set>
                                      <p:cBhvr>
                                        <p:cTn id="459" dur="500" fill="hold"/>
                                        <p:tgtEl>
                                          <p:spTgt spid="113"/>
                                        </p:tgtEl>
                                        <p:attrNameLst>
                                          <p:attrName>fill.type</p:attrName>
                                        </p:attrNameLst>
                                      </p:cBhvr>
                                      <p:to>
                                        <p:strVal val="solid"/>
                                      </p:to>
                                    </p:set>
                                    <p:set>
                                      <p:cBhvr>
                                        <p:cTn id="460" dur="500" fill="hold"/>
                                        <p:tgtEl>
                                          <p:spTgt spid="113"/>
                                        </p:tgtEl>
                                        <p:attrNameLst>
                                          <p:attrName>fill.on</p:attrName>
                                        </p:attrNameLst>
                                      </p:cBhvr>
                                      <p:to>
                                        <p:strVal val="true"/>
                                      </p:to>
                                    </p:set>
                                  </p:childTnLst>
                                </p:cTn>
                              </p:par>
                              <p:par>
                                <p:cTn id="461" presetID="19" presetClass="emph" presetSubtype="0" fill="hold" grpId="0" nodeType="withEffect">
                                  <p:stCondLst>
                                    <p:cond delay="0"/>
                                  </p:stCondLst>
                                  <p:childTnLst>
                                    <p:animClr clrSpc="rgb" dir="cw">
                                      <p:cBhvr override="childStyle">
                                        <p:cTn id="462" dur="500" fill="hold"/>
                                        <p:tgtEl>
                                          <p:spTgt spid="114"/>
                                        </p:tgtEl>
                                        <p:attrNameLst>
                                          <p:attrName>style.color</p:attrName>
                                        </p:attrNameLst>
                                      </p:cBhvr>
                                      <p:to>
                                        <a:schemeClr val="accent2"/>
                                      </p:to>
                                    </p:animClr>
                                    <p:animClr clrSpc="rgb" dir="cw">
                                      <p:cBhvr>
                                        <p:cTn id="463" dur="500" fill="hold"/>
                                        <p:tgtEl>
                                          <p:spTgt spid="114"/>
                                        </p:tgtEl>
                                        <p:attrNameLst>
                                          <p:attrName>fillcolor</p:attrName>
                                        </p:attrNameLst>
                                      </p:cBhvr>
                                      <p:to>
                                        <a:schemeClr val="accent2"/>
                                      </p:to>
                                    </p:animClr>
                                    <p:set>
                                      <p:cBhvr>
                                        <p:cTn id="464" dur="500" fill="hold"/>
                                        <p:tgtEl>
                                          <p:spTgt spid="114"/>
                                        </p:tgtEl>
                                        <p:attrNameLst>
                                          <p:attrName>fill.type</p:attrName>
                                        </p:attrNameLst>
                                      </p:cBhvr>
                                      <p:to>
                                        <p:strVal val="solid"/>
                                      </p:to>
                                    </p:set>
                                    <p:set>
                                      <p:cBhvr>
                                        <p:cTn id="465" dur="500" fill="hold"/>
                                        <p:tgtEl>
                                          <p:spTgt spid="114"/>
                                        </p:tgtEl>
                                        <p:attrNameLst>
                                          <p:attrName>fill.on</p:attrName>
                                        </p:attrNameLst>
                                      </p:cBhvr>
                                      <p:to>
                                        <p:strVal val="true"/>
                                      </p:to>
                                    </p:set>
                                  </p:childTnLst>
                                </p:cTn>
                              </p:par>
                            </p:childTnLst>
                          </p:cTn>
                        </p:par>
                      </p:childTnLst>
                    </p:cTn>
                  </p:par>
                  <p:par>
                    <p:cTn id="466" fill="hold">
                      <p:stCondLst>
                        <p:cond delay="indefinite"/>
                      </p:stCondLst>
                      <p:childTnLst>
                        <p:par>
                          <p:cTn id="467" fill="hold">
                            <p:stCondLst>
                              <p:cond delay="0"/>
                            </p:stCondLst>
                            <p:childTnLst>
                              <p:par>
                                <p:cTn id="468" presetID="6" presetClass="exit" presetSubtype="32" fill="hold" grpId="1" nodeType="clickEffect">
                                  <p:stCondLst>
                                    <p:cond delay="0"/>
                                  </p:stCondLst>
                                  <p:childTnLst>
                                    <p:animEffect transition="out" filter="circle(out)">
                                      <p:cBhvr>
                                        <p:cTn id="469" dur="2000"/>
                                        <p:tgtEl>
                                          <p:spTgt spid="108"/>
                                        </p:tgtEl>
                                      </p:cBhvr>
                                    </p:animEffect>
                                    <p:set>
                                      <p:cBhvr>
                                        <p:cTn id="470" dur="1" fill="hold">
                                          <p:stCondLst>
                                            <p:cond delay="1999"/>
                                          </p:stCondLst>
                                        </p:cTn>
                                        <p:tgtEl>
                                          <p:spTgt spid="108"/>
                                        </p:tgtEl>
                                        <p:attrNameLst>
                                          <p:attrName>style.visibility</p:attrName>
                                        </p:attrNameLst>
                                      </p:cBhvr>
                                      <p:to>
                                        <p:strVal val="hidden"/>
                                      </p:to>
                                    </p:set>
                                  </p:childTnLst>
                                </p:cTn>
                              </p:par>
                              <p:par>
                                <p:cTn id="471" presetID="6" presetClass="exit" presetSubtype="32" fill="hold" grpId="1" nodeType="withEffect">
                                  <p:stCondLst>
                                    <p:cond delay="0"/>
                                  </p:stCondLst>
                                  <p:childTnLst>
                                    <p:animEffect transition="out" filter="circle(out)">
                                      <p:cBhvr>
                                        <p:cTn id="472" dur="2000"/>
                                        <p:tgtEl>
                                          <p:spTgt spid="107"/>
                                        </p:tgtEl>
                                      </p:cBhvr>
                                    </p:animEffect>
                                    <p:set>
                                      <p:cBhvr>
                                        <p:cTn id="473" dur="1" fill="hold">
                                          <p:stCondLst>
                                            <p:cond delay="1999"/>
                                          </p:stCondLst>
                                        </p:cTn>
                                        <p:tgtEl>
                                          <p:spTgt spid="107"/>
                                        </p:tgtEl>
                                        <p:attrNameLst>
                                          <p:attrName>style.visibility</p:attrName>
                                        </p:attrNameLst>
                                      </p:cBhvr>
                                      <p:to>
                                        <p:strVal val="hidden"/>
                                      </p:to>
                                    </p:set>
                                  </p:childTnLst>
                                </p:cTn>
                              </p:par>
                              <p:par>
                                <p:cTn id="474" presetID="6" presetClass="exit" presetSubtype="32" fill="hold" grpId="1" nodeType="withEffect">
                                  <p:stCondLst>
                                    <p:cond delay="0"/>
                                  </p:stCondLst>
                                  <p:childTnLst>
                                    <p:animEffect transition="out" filter="circle(out)">
                                      <p:cBhvr>
                                        <p:cTn id="475" dur="2000"/>
                                        <p:tgtEl>
                                          <p:spTgt spid="109"/>
                                        </p:tgtEl>
                                      </p:cBhvr>
                                    </p:animEffect>
                                    <p:set>
                                      <p:cBhvr>
                                        <p:cTn id="476" dur="1" fill="hold">
                                          <p:stCondLst>
                                            <p:cond delay="1999"/>
                                          </p:stCondLst>
                                        </p:cTn>
                                        <p:tgtEl>
                                          <p:spTgt spid="109"/>
                                        </p:tgtEl>
                                        <p:attrNameLst>
                                          <p:attrName>style.visibility</p:attrName>
                                        </p:attrNameLst>
                                      </p:cBhvr>
                                      <p:to>
                                        <p:strVal val="hidden"/>
                                      </p:to>
                                    </p:set>
                                  </p:childTnLst>
                                </p:cTn>
                              </p:par>
                              <p:par>
                                <p:cTn id="477" presetID="6" presetClass="exit" presetSubtype="32" fill="hold" grpId="1" nodeType="withEffect">
                                  <p:stCondLst>
                                    <p:cond delay="0"/>
                                  </p:stCondLst>
                                  <p:childTnLst>
                                    <p:animEffect transition="out" filter="circle(out)">
                                      <p:cBhvr>
                                        <p:cTn id="478" dur="2000"/>
                                        <p:tgtEl>
                                          <p:spTgt spid="110"/>
                                        </p:tgtEl>
                                      </p:cBhvr>
                                    </p:animEffect>
                                    <p:set>
                                      <p:cBhvr>
                                        <p:cTn id="479" dur="1" fill="hold">
                                          <p:stCondLst>
                                            <p:cond delay="1999"/>
                                          </p:stCondLst>
                                        </p:cTn>
                                        <p:tgtEl>
                                          <p:spTgt spid="110"/>
                                        </p:tgtEl>
                                        <p:attrNameLst>
                                          <p:attrName>style.visibility</p:attrName>
                                        </p:attrNameLst>
                                      </p:cBhvr>
                                      <p:to>
                                        <p:strVal val="hidden"/>
                                      </p:to>
                                    </p:set>
                                  </p:childTnLst>
                                </p:cTn>
                              </p:par>
                              <p:par>
                                <p:cTn id="480" presetID="6" presetClass="exit" presetSubtype="32" fill="hold" grpId="1" nodeType="withEffect">
                                  <p:stCondLst>
                                    <p:cond delay="0"/>
                                  </p:stCondLst>
                                  <p:childTnLst>
                                    <p:animEffect transition="out" filter="circle(out)">
                                      <p:cBhvr>
                                        <p:cTn id="481" dur="2000"/>
                                        <p:tgtEl>
                                          <p:spTgt spid="111"/>
                                        </p:tgtEl>
                                      </p:cBhvr>
                                    </p:animEffect>
                                    <p:set>
                                      <p:cBhvr>
                                        <p:cTn id="482" dur="1" fill="hold">
                                          <p:stCondLst>
                                            <p:cond delay="1999"/>
                                          </p:stCondLst>
                                        </p:cTn>
                                        <p:tgtEl>
                                          <p:spTgt spid="111"/>
                                        </p:tgtEl>
                                        <p:attrNameLst>
                                          <p:attrName>style.visibility</p:attrName>
                                        </p:attrNameLst>
                                      </p:cBhvr>
                                      <p:to>
                                        <p:strVal val="hidden"/>
                                      </p:to>
                                    </p:set>
                                  </p:childTnLst>
                                </p:cTn>
                              </p:par>
                              <p:par>
                                <p:cTn id="483" presetID="6" presetClass="exit" presetSubtype="32" fill="hold" grpId="1" nodeType="withEffect">
                                  <p:stCondLst>
                                    <p:cond delay="0"/>
                                  </p:stCondLst>
                                  <p:childTnLst>
                                    <p:animEffect transition="out" filter="circle(out)">
                                      <p:cBhvr>
                                        <p:cTn id="484" dur="2000"/>
                                        <p:tgtEl>
                                          <p:spTgt spid="112"/>
                                        </p:tgtEl>
                                      </p:cBhvr>
                                    </p:animEffect>
                                    <p:set>
                                      <p:cBhvr>
                                        <p:cTn id="485" dur="1" fill="hold">
                                          <p:stCondLst>
                                            <p:cond delay="1999"/>
                                          </p:stCondLst>
                                        </p:cTn>
                                        <p:tgtEl>
                                          <p:spTgt spid="112"/>
                                        </p:tgtEl>
                                        <p:attrNameLst>
                                          <p:attrName>style.visibility</p:attrName>
                                        </p:attrNameLst>
                                      </p:cBhvr>
                                      <p:to>
                                        <p:strVal val="hidden"/>
                                      </p:to>
                                    </p:set>
                                  </p:childTnLst>
                                </p:cTn>
                              </p:par>
                              <p:par>
                                <p:cTn id="486" presetID="6" presetClass="exit" presetSubtype="32" fill="hold" grpId="1" nodeType="withEffect">
                                  <p:stCondLst>
                                    <p:cond delay="0"/>
                                  </p:stCondLst>
                                  <p:childTnLst>
                                    <p:animEffect transition="out" filter="circle(out)">
                                      <p:cBhvr>
                                        <p:cTn id="487" dur="2000"/>
                                        <p:tgtEl>
                                          <p:spTgt spid="113"/>
                                        </p:tgtEl>
                                      </p:cBhvr>
                                    </p:animEffect>
                                    <p:set>
                                      <p:cBhvr>
                                        <p:cTn id="488" dur="1" fill="hold">
                                          <p:stCondLst>
                                            <p:cond delay="1999"/>
                                          </p:stCondLst>
                                        </p:cTn>
                                        <p:tgtEl>
                                          <p:spTgt spid="113"/>
                                        </p:tgtEl>
                                        <p:attrNameLst>
                                          <p:attrName>style.visibility</p:attrName>
                                        </p:attrNameLst>
                                      </p:cBhvr>
                                      <p:to>
                                        <p:strVal val="hidden"/>
                                      </p:to>
                                    </p:set>
                                  </p:childTnLst>
                                </p:cTn>
                              </p:par>
                              <p:par>
                                <p:cTn id="489" presetID="6" presetClass="exit" presetSubtype="32" fill="hold" grpId="1" nodeType="withEffect">
                                  <p:stCondLst>
                                    <p:cond delay="0"/>
                                  </p:stCondLst>
                                  <p:childTnLst>
                                    <p:animEffect transition="out" filter="circle(out)">
                                      <p:cBhvr>
                                        <p:cTn id="490" dur="2000"/>
                                        <p:tgtEl>
                                          <p:spTgt spid="114"/>
                                        </p:tgtEl>
                                      </p:cBhvr>
                                    </p:animEffect>
                                    <p:set>
                                      <p:cBhvr>
                                        <p:cTn id="491" dur="1" fill="hold">
                                          <p:stCondLst>
                                            <p:cond delay="1999"/>
                                          </p:stCondLst>
                                        </p:cTn>
                                        <p:tgtEl>
                                          <p:spTgt spid="114"/>
                                        </p:tgtEl>
                                        <p:attrNameLst>
                                          <p:attrName>style.visibility</p:attrName>
                                        </p:attrNameLst>
                                      </p:cBhvr>
                                      <p:to>
                                        <p:strVal val="hidden"/>
                                      </p:to>
                                    </p:set>
                                  </p:childTnLst>
                                </p:cTn>
                              </p:par>
                              <p:par>
                                <p:cTn id="492" presetID="6" presetClass="exit" presetSubtype="32" fill="hold" grpId="1" nodeType="withEffect">
                                  <p:stCondLst>
                                    <p:cond delay="0"/>
                                  </p:stCondLst>
                                  <p:childTnLst>
                                    <p:animEffect transition="out" filter="circle(out)">
                                      <p:cBhvr>
                                        <p:cTn id="493" dur="2000"/>
                                        <p:tgtEl>
                                          <p:spTgt spid="120"/>
                                        </p:tgtEl>
                                      </p:cBhvr>
                                    </p:animEffect>
                                    <p:set>
                                      <p:cBhvr>
                                        <p:cTn id="494" dur="1" fill="hold">
                                          <p:stCondLst>
                                            <p:cond delay="19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childTnLst>
        </p:cTn>
      </p:par>
    </p:tnLst>
    <p:bldLst>
      <p:bldP spid="3" grpId="0" animBg="1"/>
      <p:bldP spid="3"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6" grpId="0" animBg="1"/>
      <p:bldP spid="6"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48A9A55-04B1-49FD-A771-EF65FB2A5A0A}"/>
              </a:ext>
            </a:extLst>
          </p:cNvPr>
          <p:cNvSpPr>
            <a:spLocks noGrp="1"/>
          </p:cNvSpPr>
          <p:nvPr>
            <p:ph idx="1"/>
          </p:nvPr>
        </p:nvSpPr>
        <p:spPr/>
        <p:txBody>
          <a:bodyPr/>
          <a:lstStyle/>
          <a:p>
            <a:endParaRPr lang="vi-VN"/>
          </a:p>
        </p:txBody>
      </p:sp>
      <p:pic>
        <p:nvPicPr>
          <p:cNvPr id="1026" name="Picture 2" descr="Káº¿t quáº£ hÃ¬nh áº£nh cho Lá»I CHÃA CHÃA NHáº¬T 25 THÆ¯á»NG NIÃN C">
            <a:extLst>
              <a:ext uri="{FF2B5EF4-FFF2-40B4-BE49-F238E27FC236}">
                <a16:creationId xmlns:a16="http://schemas.microsoft.com/office/drawing/2014/main" id="{089C872E-E16E-4DF3-8B3E-E4E4D8AE4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168E8A6-0076-44ED-825D-C668D71E8B32}"/>
              </a:ext>
            </a:extLst>
          </p:cNvPr>
          <p:cNvGraphicFramePr>
            <a:graphicFrameLocks noGrp="1"/>
          </p:cNvGraphicFramePr>
          <p:nvPr>
            <p:extLst>
              <p:ext uri="{D42A27DB-BD31-4B8C-83A1-F6EECF244321}">
                <p14:modId xmlns:p14="http://schemas.microsoft.com/office/powerpoint/2010/main" val="3887841273"/>
              </p:ext>
            </p:extLst>
          </p:nvPr>
        </p:nvGraphicFramePr>
        <p:xfrm>
          <a:off x="0" y="12890"/>
          <a:ext cx="9074725" cy="6845111"/>
        </p:xfrm>
        <a:graphic>
          <a:graphicData uri="http://schemas.openxmlformats.org/drawingml/2006/table">
            <a:tbl>
              <a:tblPr firstRow="1" bandRow="1">
                <a:tableStyleId>{5940675A-B579-460E-94D1-54222C63F5DA}</a:tableStyleId>
              </a:tblPr>
              <a:tblGrid>
                <a:gridCol w="824975">
                  <a:extLst>
                    <a:ext uri="{9D8B030D-6E8A-4147-A177-3AD203B41FA5}">
                      <a16:colId xmlns:a16="http://schemas.microsoft.com/office/drawing/2014/main" val="2140978539"/>
                    </a:ext>
                  </a:extLst>
                </a:gridCol>
                <a:gridCol w="824975">
                  <a:extLst>
                    <a:ext uri="{9D8B030D-6E8A-4147-A177-3AD203B41FA5}">
                      <a16:colId xmlns:a16="http://schemas.microsoft.com/office/drawing/2014/main" val="1759559673"/>
                    </a:ext>
                  </a:extLst>
                </a:gridCol>
                <a:gridCol w="824975">
                  <a:extLst>
                    <a:ext uri="{9D8B030D-6E8A-4147-A177-3AD203B41FA5}">
                      <a16:colId xmlns:a16="http://schemas.microsoft.com/office/drawing/2014/main" val="1416603943"/>
                    </a:ext>
                  </a:extLst>
                </a:gridCol>
                <a:gridCol w="824975">
                  <a:extLst>
                    <a:ext uri="{9D8B030D-6E8A-4147-A177-3AD203B41FA5}">
                      <a16:colId xmlns:a16="http://schemas.microsoft.com/office/drawing/2014/main" val="2665861277"/>
                    </a:ext>
                  </a:extLst>
                </a:gridCol>
                <a:gridCol w="824975">
                  <a:extLst>
                    <a:ext uri="{9D8B030D-6E8A-4147-A177-3AD203B41FA5}">
                      <a16:colId xmlns:a16="http://schemas.microsoft.com/office/drawing/2014/main" val="451065702"/>
                    </a:ext>
                  </a:extLst>
                </a:gridCol>
                <a:gridCol w="824975">
                  <a:extLst>
                    <a:ext uri="{9D8B030D-6E8A-4147-A177-3AD203B41FA5}">
                      <a16:colId xmlns:a16="http://schemas.microsoft.com/office/drawing/2014/main" val="3665822079"/>
                    </a:ext>
                  </a:extLst>
                </a:gridCol>
                <a:gridCol w="824975">
                  <a:extLst>
                    <a:ext uri="{9D8B030D-6E8A-4147-A177-3AD203B41FA5}">
                      <a16:colId xmlns:a16="http://schemas.microsoft.com/office/drawing/2014/main" val="1639906859"/>
                    </a:ext>
                  </a:extLst>
                </a:gridCol>
                <a:gridCol w="824975">
                  <a:extLst>
                    <a:ext uri="{9D8B030D-6E8A-4147-A177-3AD203B41FA5}">
                      <a16:colId xmlns:a16="http://schemas.microsoft.com/office/drawing/2014/main" val="4084840290"/>
                    </a:ext>
                  </a:extLst>
                </a:gridCol>
                <a:gridCol w="824975">
                  <a:extLst>
                    <a:ext uri="{9D8B030D-6E8A-4147-A177-3AD203B41FA5}">
                      <a16:colId xmlns:a16="http://schemas.microsoft.com/office/drawing/2014/main" val="105350409"/>
                    </a:ext>
                  </a:extLst>
                </a:gridCol>
                <a:gridCol w="824975">
                  <a:extLst>
                    <a:ext uri="{9D8B030D-6E8A-4147-A177-3AD203B41FA5}">
                      <a16:colId xmlns:a16="http://schemas.microsoft.com/office/drawing/2014/main" val="2463823874"/>
                    </a:ext>
                  </a:extLst>
                </a:gridCol>
                <a:gridCol w="824975">
                  <a:extLst>
                    <a:ext uri="{9D8B030D-6E8A-4147-A177-3AD203B41FA5}">
                      <a16:colId xmlns:a16="http://schemas.microsoft.com/office/drawing/2014/main" val="3304548746"/>
                    </a:ext>
                  </a:extLst>
                </a:gridCol>
              </a:tblGrid>
              <a:tr h="977873">
                <a:tc>
                  <a:txBody>
                    <a:bodyPr/>
                    <a:lstStyle/>
                    <a:p>
                      <a:pPr algn="ctr"/>
                      <a:r>
                        <a:rPr lang="vi-VN" sz="40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5697447"/>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758056097"/>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826130573"/>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75766"/>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4163228"/>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9722442"/>
                  </a:ext>
                </a:extLst>
              </a:tr>
              <a:tr h="977873">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vi-VN" sz="40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5400" b="1">
                          <a:solidFill>
                            <a:srgbClr val="FF0000"/>
                          </a:solidFill>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40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vi-VN" sz="40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93481"/>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00850"/>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Ông mới gọi anh ta đến mà bảo: "Tôi nghe người ta nói gì về anh đó? Công việc quản lý của anh, anh tính sổ đi, vì từ nay anh không được làm quản gia nữa!</a:t>
            </a:r>
            <a:endParaRPr lang="en-US" sz="6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4"/>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Người quản gia liền nghĩ bụng: "Mình sẽ làm gì đây? Vì ông chủ đã cất chức quản gia của mình rồi. Cuốc đất thì không nổi, ăn mày thì hổ ngươi.</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414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7500" b="1">
                <a:latin typeface="Tahoma" panose="020B0604030504040204" pitchFamily="34" charset="0"/>
                <a:ea typeface="Tahoma" panose="020B0604030504040204" pitchFamily="34" charset="0"/>
                <a:cs typeface="Tahoma" panose="020B0604030504040204" pitchFamily="34" charset="0"/>
              </a:rPr>
              <a:t>Mình biết phải làm gì rồi, để sau khi mất chức quản gia, sẽ có người đón rước mình về nhà họ!</a:t>
            </a:r>
            <a:endParaRPr lang="en-US" sz="75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982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"Anh ta liền cho gọi từng con nợ của chủ đến, và hỏi người thứ nhất: "Bác nợ chủ tôi bao nhiêu vậy? Người ấy đáp: "Một trăm thùng dầu ô-liu. Anh ta bảo:</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1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400" b="1">
                <a:latin typeface="Tahoma" panose="020B0604030504040204" pitchFamily="34" charset="0"/>
                <a:ea typeface="Tahoma" panose="020B0604030504040204" pitchFamily="34" charset="0"/>
                <a:cs typeface="Tahoma" panose="020B0604030504040204" pitchFamily="34" charset="0"/>
              </a:rPr>
              <a:t>"Bác cầm lấy biên lai của bác đây, ngồi xuống mau, viết năm chục thôi. Rồi anh ta hỏi người khác: "Còn bác, bác nợ bao nhiêu vậy? Người ấy đáp:</a:t>
            </a:r>
            <a:endParaRPr lang="en-US" sz="6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08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6200" b="1">
                <a:latin typeface="Tahoma" panose="020B0604030504040204" pitchFamily="34" charset="0"/>
                <a:ea typeface="Tahoma" panose="020B0604030504040204" pitchFamily="34" charset="0"/>
                <a:cs typeface="Tahoma" panose="020B0604030504040204" pitchFamily="34" charset="0"/>
              </a:rPr>
              <a:t>"Một ngàn giạ lúa. Anh ta bảo: "Bác cầm lấy biên lai của bác đây, viết lại tám trăm thôi. "Và ông chủ khen tên quản gia bất lương đó đã hành động khôn khéo. </a:t>
            </a:r>
            <a:endParaRPr lang="en-US" sz="6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6266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759"/>
            <a:ext cx="9144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Quả thế, con cái đời này khôn khéo hơn con cái ánh sáng khi xử sự với người đồng loại.</a:t>
            </a:r>
            <a:endParaRPr lang="en-US" sz="8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722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9765</TotalTime>
  <Words>1010</Words>
  <Application>Microsoft Office PowerPoint</Application>
  <PresentationFormat>On-screen Show (4:3)</PresentationFormat>
  <Paragraphs>202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Khi ấy, Đức Giê-su nói với các môn đệ rằng : “Một nhà phú hộ kia có một người quản gia. Người ta tố cáo với ông là anh này đã phung phí của cải nhà ông.</vt:lpstr>
      <vt:lpstr>Ông mới gọi anh ta đến mà bảo: "Tôi nghe người ta nói gì về anh đó? Công việc quản lý của anh, anh tính sổ đi, vì từ nay anh không được làm quản gia nữa!</vt:lpstr>
      <vt:lpstr>Người quản gia liền nghĩ bụng: "Mình sẽ làm gì đây? Vì ông chủ đã cất chức quản gia của mình rồi. Cuốc đất thì không nổi, ăn mày thì hổ ngươi.</vt:lpstr>
      <vt:lpstr>Mình biết phải làm gì rồi, để sau khi mất chức quản gia, sẽ có người đón rước mình về nhà họ!</vt:lpstr>
      <vt:lpstr>"Anh ta liền cho gọi từng con nợ của chủ đến, và hỏi người thứ nhất: "Bác nợ chủ tôi bao nhiêu vậy? Người ấy đáp: "Một trăm thùng dầu ô-liu. Anh ta bảo:</vt:lpstr>
      <vt:lpstr>"Bác cầm lấy biên lai của bác đây, ngồi xuống mau, viết năm chục thôi. Rồi anh ta hỏi người khác: "Còn bác, bác nợ bao nhiêu vậy? Người ấy đáp:</vt:lpstr>
      <vt:lpstr>"Một ngàn giạ lúa. Anh ta bảo: "Bác cầm lấy biên lai của bác đây, viết lại tám trăm thôi. "Và ông chủ khen tên quản gia bất lương đó đã hành động khôn khéo. </vt:lpstr>
      <vt:lpstr>Quả thế, con cái đời này khôn khéo hơn con cái ánh sáng khi xử sự với người đồng loại.</vt:lpstr>
      <vt:lpstr>"Phần Thầy, Thầy bảo cho anh em biết: hãy dùng Tiền Của bất chính mà tạo lấy bạn bè, phòng khi hết tiền hết bạc, họ sẽ đón rước anh em vào nơi ở vĩnh cửu.</vt:lpstr>
      <vt:lpstr>Ai trung tín trong việc rất nhỏ, thì cũng trung tín trong việc lớn; ai bất lương trong việc rất nhỏ, thì cũng bất lương trong việc lớn.</vt:lpstr>
      <vt:lpstr>Vậy nếu anh em không trung tín trong việc sử dụng Tiền Của bất chính, thì ai sẽ tín nhiệm mà giao phó của cải chân thật cho anh em?</vt:lpstr>
      <vt:lpstr> Và nếu anh em không trung tín trong việc sử dụng của cải của người khác, thì ai sẽ ban cho anh em của cải dành riêng cho anh em?</vt:lpstr>
      <vt:lpstr>"Không gia nhân nào có thể làm tôi hai chủ, vì hoặc sẽ ghét chủ này mà yêu chủ kia, hoặc sẽ gắn bó với chủ này mà khinh dể chủ nọ.</vt:lpstr>
      <vt:lpstr>Anh em không thể vừa làm tôi Thiên Chúa, vừa làm tôi Tiền Của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471</cp:revision>
  <dcterms:created xsi:type="dcterms:W3CDTF">2015-10-15T10:55:08Z</dcterms:created>
  <dcterms:modified xsi:type="dcterms:W3CDTF">2019-09-20T15:52:52Z</dcterms:modified>
</cp:coreProperties>
</file>