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645" r:id="rId9"/>
    <p:sldId id="646" r:id="rId10"/>
    <p:sldId id="647" r:id="rId11"/>
    <p:sldId id="648" r:id="rId12"/>
    <p:sldId id="328" r:id="rId13"/>
    <p:sldId id="365" r:id="rId14"/>
    <p:sldId id="405" r:id="rId15"/>
    <p:sldId id="354" r:id="rId16"/>
    <p:sldId id="524" r:id="rId17"/>
    <p:sldId id="566" r:id="rId18"/>
    <p:sldId id="256" r:id="rId19"/>
    <p:sldId id="668" r:id="rId20"/>
    <p:sldId id="669" r:id="rId21"/>
    <p:sldId id="6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57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2905F70B-B204-4EB8-8666-20A67BB8E832}"/>
    <pc:docChg chg="undo custSel addSld delSld modSld sldOrd">
      <pc:chgData name="Mr Tam Nguyen" userId="53846575c6d7c6f1" providerId="LiveId" clId="{2905F70B-B204-4EB8-8666-20A67BB8E832}" dt="2019-08-12T16:02:02.515" v="597"/>
      <pc:docMkLst>
        <pc:docMk/>
      </pc:docMkLst>
      <pc:sldChg chg="modSp">
        <pc:chgData name="Mr Tam Nguyen" userId="53846575c6d7c6f1" providerId="LiveId" clId="{2905F70B-B204-4EB8-8666-20A67BB8E832}" dt="2019-08-12T14:52:26.293" v="1" actId="20577"/>
        <pc:sldMkLst>
          <pc:docMk/>
          <pc:sldMk cId="3907391548" sldId="311"/>
        </pc:sldMkLst>
        <pc:spChg chg="mod">
          <ac:chgData name="Mr Tam Nguyen" userId="53846575c6d7c6f1" providerId="LiveId" clId="{2905F70B-B204-4EB8-8666-20A67BB8E832}" dt="2019-08-12T14:52:26.293" v="1" actId="20577"/>
          <ac:spMkLst>
            <pc:docMk/>
            <pc:sldMk cId="3907391548" sldId="311"/>
            <ac:spMk id="4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2:54.145" v="5" actId="403"/>
        <pc:sldMkLst>
          <pc:docMk/>
          <pc:sldMk cId="3633898169" sldId="314"/>
        </pc:sldMkLst>
        <pc:spChg chg="mod">
          <ac:chgData name="Mr Tam Nguyen" userId="53846575c6d7c6f1" providerId="LiveId" clId="{2905F70B-B204-4EB8-8666-20A67BB8E832}" dt="2019-08-12T14:52:54.145" v="5" actId="403"/>
          <ac:spMkLst>
            <pc:docMk/>
            <pc:sldMk cId="3633898169" sldId="314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3:18.853" v="8" actId="403"/>
        <pc:sldMkLst>
          <pc:docMk/>
          <pc:sldMk cId="3079759574" sldId="315"/>
        </pc:sldMkLst>
        <pc:spChg chg="mod">
          <ac:chgData name="Mr Tam Nguyen" userId="53846575c6d7c6f1" providerId="LiveId" clId="{2905F70B-B204-4EB8-8666-20A67BB8E832}" dt="2019-08-12T14:53:18.853" v="8" actId="403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3:28.327" v="9"/>
        <pc:sldMkLst>
          <pc:docMk/>
          <pc:sldMk cId="234143138" sldId="332"/>
        </pc:sldMkLst>
        <pc:spChg chg="mod">
          <ac:chgData name="Mr Tam Nguyen" userId="53846575c6d7c6f1" providerId="LiveId" clId="{2905F70B-B204-4EB8-8666-20A67BB8E832}" dt="2019-08-12T14:53:28.327" v="9"/>
          <ac:spMkLst>
            <pc:docMk/>
            <pc:sldMk cId="234143138" sldId="332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5:04:54.722" v="82" actId="1076"/>
        <pc:sldMkLst>
          <pc:docMk/>
          <pc:sldMk cId="2776397786" sldId="354"/>
        </pc:sldMkLst>
        <pc:spChg chg="mod">
          <ac:chgData name="Mr Tam Nguyen" userId="53846575c6d7c6f1" providerId="LiveId" clId="{2905F70B-B204-4EB8-8666-20A67BB8E832}" dt="2019-08-12T15:03:57.513" v="70"/>
          <ac:spMkLst>
            <pc:docMk/>
            <pc:sldMk cId="2776397786" sldId="354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4:46.808" v="81" actId="403"/>
          <ac:spMkLst>
            <pc:docMk/>
            <pc:sldMk cId="2776397786" sldId="354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4:54.722" v="82" actId="1076"/>
          <ac:spMkLst>
            <pc:docMk/>
            <pc:sldMk cId="2776397786" sldId="354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4:22.489" v="74" actId="403"/>
          <ac:spMkLst>
            <pc:docMk/>
            <pc:sldMk cId="2776397786" sldId="354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4:13.752" v="72" actId="403"/>
          <ac:spMkLst>
            <pc:docMk/>
            <pc:sldMk cId="2776397786" sldId="354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4:31.953" v="76" actId="403"/>
          <ac:spMkLst>
            <pc:docMk/>
            <pc:sldMk cId="2776397786" sldId="354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9:50.394" v="51" actId="1076"/>
        <pc:sldMkLst>
          <pc:docMk/>
          <pc:sldMk cId="2464980806" sldId="365"/>
        </pc:sldMkLst>
        <pc:spChg chg="mod">
          <ac:chgData name="Mr Tam Nguyen" userId="53846575c6d7c6f1" providerId="LiveId" clId="{2905F70B-B204-4EB8-8666-20A67BB8E832}" dt="2019-08-12T14:57:57.836" v="42"/>
          <ac:spMkLst>
            <pc:docMk/>
            <pc:sldMk cId="2464980806" sldId="365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4:59:08.468" v="45" actId="403"/>
          <ac:spMkLst>
            <pc:docMk/>
            <pc:sldMk cId="2464980806" sldId="365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4:59:50.394" v="51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4:59:46.189" v="50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4:59:20.405" v="46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4:59:29.175" v="47"/>
          <ac:spMkLst>
            <pc:docMk/>
            <pc:sldMk cId="2464980806" sldId="365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5:02:33.832" v="67" actId="1038"/>
        <pc:sldMkLst>
          <pc:docMk/>
          <pc:sldMk cId="533912419" sldId="405"/>
        </pc:sldMkLst>
        <pc:spChg chg="mod">
          <ac:chgData name="Mr Tam Nguyen" userId="53846575c6d7c6f1" providerId="LiveId" clId="{2905F70B-B204-4EB8-8666-20A67BB8E832}" dt="2019-08-12T15:01:06.049" v="54" actId="404"/>
          <ac:spMkLst>
            <pc:docMk/>
            <pc:sldMk cId="533912419" sldId="405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2:12.604" v="61"/>
          <ac:spMkLst>
            <pc:docMk/>
            <pc:sldMk cId="533912419" sldId="405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2:21.039" v="65" actId="20577"/>
          <ac:spMkLst>
            <pc:docMk/>
            <pc:sldMk cId="533912419" sldId="405"/>
            <ac:spMk id="1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2:16.590" v="62"/>
          <ac:spMkLst>
            <pc:docMk/>
            <pc:sldMk cId="533912419" sldId="405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1:42.284" v="58" actId="403"/>
          <ac:spMkLst>
            <pc:docMk/>
            <pc:sldMk cId="533912419" sldId="405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2:02.737" v="60"/>
          <ac:spMkLst>
            <pc:docMk/>
            <pc:sldMk cId="533912419" sldId="405"/>
            <ac:spMk id="45" creationId="{00000000-0000-0000-0000-000000000000}"/>
          </ac:spMkLst>
        </pc:spChg>
        <pc:grpChg chg="mod">
          <ac:chgData name="Mr Tam Nguyen" userId="53846575c6d7c6f1" providerId="LiveId" clId="{2905F70B-B204-4EB8-8666-20A67BB8E832}" dt="2019-08-12T15:02:33.832" v="67" actId="1038"/>
          <ac:grpSpMkLst>
            <pc:docMk/>
            <pc:sldMk cId="533912419" sldId="405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2905F70B-B204-4EB8-8666-20A67BB8E832}" dt="2019-08-12T14:54:00.323" v="11" actId="255"/>
        <pc:sldMkLst>
          <pc:docMk/>
          <pc:sldMk cId="3029824585" sldId="408"/>
        </pc:sldMkLst>
        <pc:spChg chg="mod">
          <ac:chgData name="Mr Tam Nguyen" userId="53846575c6d7c6f1" providerId="LiveId" clId="{2905F70B-B204-4EB8-8666-20A67BB8E832}" dt="2019-08-12T14:54:00.323" v="11" actId="255"/>
          <ac:spMkLst>
            <pc:docMk/>
            <pc:sldMk cId="3029824585" sldId="408"/>
            <ac:spMk id="2" creationId="{00000000-0000-0000-0000-000000000000}"/>
          </ac:spMkLst>
        </pc:spChg>
      </pc:sldChg>
      <pc:sldChg chg="modSp ord">
        <pc:chgData name="Mr Tam Nguyen" userId="53846575c6d7c6f1" providerId="LiveId" clId="{2905F70B-B204-4EB8-8666-20A67BB8E832}" dt="2019-08-12T15:06:32.961" v="105" actId="1076"/>
        <pc:sldMkLst>
          <pc:docMk/>
          <pc:sldMk cId="4072139667" sldId="524"/>
        </pc:sldMkLst>
        <pc:spChg chg="mod">
          <ac:chgData name="Mr Tam Nguyen" userId="53846575c6d7c6f1" providerId="LiveId" clId="{2905F70B-B204-4EB8-8666-20A67BB8E832}" dt="2019-08-12T15:05:35.089" v="85" actId="403"/>
          <ac:spMkLst>
            <pc:docMk/>
            <pc:sldMk cId="4072139667" sldId="524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5:49.176" v="89" actId="403"/>
          <ac:spMkLst>
            <pc:docMk/>
            <pc:sldMk cId="4072139667" sldId="524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6:32.961" v="105" actId="1076"/>
          <ac:spMkLst>
            <pc:docMk/>
            <pc:sldMk cId="4072139667" sldId="524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6:01.165" v="92" actId="403"/>
          <ac:spMkLst>
            <pc:docMk/>
            <pc:sldMk cId="4072139667" sldId="524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6:12.420" v="97" actId="403"/>
          <ac:spMkLst>
            <pc:docMk/>
            <pc:sldMk cId="4072139667" sldId="524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6:27.046" v="104" actId="403"/>
          <ac:spMkLst>
            <pc:docMk/>
            <pc:sldMk cId="4072139667" sldId="524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5:08:04.498" v="122" actId="403"/>
        <pc:sldMkLst>
          <pc:docMk/>
          <pc:sldMk cId="2168405258" sldId="566"/>
        </pc:sldMkLst>
        <pc:spChg chg="mod">
          <ac:chgData name="Mr Tam Nguyen" userId="53846575c6d7c6f1" providerId="LiveId" clId="{2905F70B-B204-4EB8-8666-20A67BB8E832}" dt="2019-08-12T15:06:53.488" v="108" actId="403"/>
          <ac:spMkLst>
            <pc:docMk/>
            <pc:sldMk cId="2168405258" sldId="566"/>
            <ac:spMk id="4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7:26.467" v="113" actId="403"/>
          <ac:spMkLst>
            <pc:docMk/>
            <pc:sldMk cId="2168405258" sldId="566"/>
            <ac:spMk id="8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7:36.948" v="115" actId="1038"/>
          <ac:spMkLst>
            <pc:docMk/>
            <pc:sldMk cId="2168405258" sldId="566"/>
            <ac:spMk id="1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7:33.320" v="114" actId="1076"/>
          <ac:spMkLst>
            <pc:docMk/>
            <pc:sldMk cId="2168405258" sldId="566"/>
            <ac:spMk id="33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7:54.418" v="119" actId="403"/>
          <ac:spMkLst>
            <pc:docMk/>
            <pc:sldMk cId="2168405258" sldId="566"/>
            <ac:spMk id="39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7:45.962" v="117" actId="403"/>
          <ac:spMkLst>
            <pc:docMk/>
            <pc:sldMk cId="2168405258" sldId="566"/>
            <ac:spMk id="42" creationId="{00000000-0000-0000-0000-000000000000}"/>
          </ac:spMkLst>
        </pc:spChg>
        <pc:spChg chg="mod">
          <ac:chgData name="Mr Tam Nguyen" userId="53846575c6d7c6f1" providerId="LiveId" clId="{2905F70B-B204-4EB8-8666-20A67BB8E832}" dt="2019-08-12T15:08:04.498" v="122" actId="403"/>
          <ac:spMkLst>
            <pc:docMk/>
            <pc:sldMk cId="2168405258" sldId="566"/>
            <ac:spMk id="45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4:26.995" v="14" actId="403"/>
        <pc:sldMkLst>
          <pc:docMk/>
          <pc:sldMk cId="35116916" sldId="581"/>
        </pc:sldMkLst>
        <pc:spChg chg="mod">
          <ac:chgData name="Mr Tam Nguyen" userId="53846575c6d7c6f1" providerId="LiveId" clId="{2905F70B-B204-4EB8-8666-20A67BB8E832}" dt="2019-08-12T14:54:26.995" v="14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4:48.560" v="18" actId="255"/>
        <pc:sldMkLst>
          <pc:docMk/>
          <pc:sldMk cId="664086956" sldId="616"/>
        </pc:sldMkLst>
        <pc:spChg chg="mod">
          <ac:chgData name="Mr Tam Nguyen" userId="53846575c6d7c6f1" providerId="LiveId" clId="{2905F70B-B204-4EB8-8666-20A67BB8E832}" dt="2019-08-12T14:54:48.560" v="18" actId="255"/>
          <ac:spMkLst>
            <pc:docMk/>
            <pc:sldMk cId="664086956" sldId="616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4:58.523" v="19"/>
        <pc:sldMkLst>
          <pc:docMk/>
          <pc:sldMk cId="2262660087" sldId="645"/>
        </pc:sldMkLst>
        <pc:spChg chg="mod">
          <ac:chgData name="Mr Tam Nguyen" userId="53846575c6d7c6f1" providerId="LiveId" clId="{2905F70B-B204-4EB8-8666-20A67BB8E832}" dt="2019-08-12T14:54:58.523" v="19"/>
          <ac:spMkLst>
            <pc:docMk/>
            <pc:sldMk cId="2262660087" sldId="645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6:25.128" v="31" actId="6549"/>
        <pc:sldMkLst>
          <pc:docMk/>
          <pc:sldMk cId="1657722788" sldId="646"/>
        </pc:sldMkLst>
        <pc:spChg chg="mod">
          <ac:chgData name="Mr Tam Nguyen" userId="53846575c6d7c6f1" providerId="LiveId" clId="{2905F70B-B204-4EB8-8666-20A67BB8E832}" dt="2019-08-12T14:56:25.128" v="31" actId="6549"/>
          <ac:spMkLst>
            <pc:docMk/>
            <pc:sldMk cId="1657722788" sldId="646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6:41.282" v="35" actId="403"/>
        <pc:sldMkLst>
          <pc:docMk/>
          <pc:sldMk cId="704959204" sldId="647"/>
        </pc:sldMkLst>
        <pc:spChg chg="mod">
          <ac:chgData name="Mr Tam Nguyen" userId="53846575c6d7c6f1" providerId="LiveId" clId="{2905F70B-B204-4EB8-8666-20A67BB8E832}" dt="2019-08-12T14:56:41.282" v="35" actId="403"/>
          <ac:spMkLst>
            <pc:docMk/>
            <pc:sldMk cId="704959204" sldId="647"/>
            <ac:spMk id="2" creationId="{00000000-0000-0000-0000-000000000000}"/>
          </ac:spMkLst>
        </pc:spChg>
      </pc:sldChg>
      <pc:sldChg chg="modSp">
        <pc:chgData name="Mr Tam Nguyen" userId="53846575c6d7c6f1" providerId="LiveId" clId="{2905F70B-B204-4EB8-8666-20A67BB8E832}" dt="2019-08-12T14:57:24.322" v="39" actId="207"/>
        <pc:sldMkLst>
          <pc:docMk/>
          <pc:sldMk cId="842332768" sldId="648"/>
        </pc:sldMkLst>
        <pc:spChg chg="mod">
          <ac:chgData name="Mr Tam Nguyen" userId="53846575c6d7c6f1" providerId="LiveId" clId="{2905F70B-B204-4EB8-8666-20A67BB8E832}" dt="2019-08-12T14:57:24.322" v="39" actId="207"/>
          <ac:spMkLst>
            <pc:docMk/>
            <pc:sldMk cId="842332768" sldId="648"/>
            <ac:spMk id="2" creationId="{00000000-0000-0000-0000-000000000000}"/>
          </ac:spMkLst>
        </pc:spChg>
      </pc:sldChg>
      <pc:sldChg chg="del">
        <pc:chgData name="Mr Tam Nguyen" userId="53846575c6d7c6f1" providerId="LiveId" clId="{2905F70B-B204-4EB8-8666-20A67BB8E832}" dt="2019-08-12T14:57:27.256" v="40" actId="2696"/>
        <pc:sldMkLst>
          <pc:docMk/>
          <pc:sldMk cId="729989997" sldId="662"/>
        </pc:sldMkLst>
      </pc:sldChg>
      <pc:sldChg chg="del">
        <pc:chgData name="Mr Tam Nguyen" userId="53846575c6d7c6f1" providerId="LiveId" clId="{2905F70B-B204-4EB8-8666-20A67BB8E832}" dt="2019-08-12T14:57:27.308" v="41" actId="2696"/>
        <pc:sldMkLst>
          <pc:docMk/>
          <pc:sldMk cId="66663561" sldId="663"/>
        </pc:sldMkLst>
      </pc:sldChg>
      <pc:sldChg chg="addSp delSp modSp">
        <pc:chgData name="Mr Tam Nguyen" userId="53846575c6d7c6f1" providerId="LiveId" clId="{2905F70B-B204-4EB8-8666-20A67BB8E832}" dt="2019-08-12T15:58:11.596" v="564" actId="207"/>
        <pc:sldMkLst>
          <pc:docMk/>
          <pc:sldMk cId="2544005534" sldId="667"/>
        </pc:sldMkLst>
        <pc:graphicFrameChg chg="del">
          <ac:chgData name="Mr Tam Nguyen" userId="53846575c6d7c6f1" providerId="LiveId" clId="{2905F70B-B204-4EB8-8666-20A67BB8E832}" dt="2019-08-12T15:57:21.414" v="542" actId="478"/>
          <ac:graphicFrameMkLst>
            <pc:docMk/>
            <pc:sldMk cId="2544005534" sldId="667"/>
            <ac:graphicFrameMk id="3" creationId="{C5076F47-6E60-4FF8-AA30-933899FE01AC}"/>
          </ac:graphicFrameMkLst>
        </pc:graphicFrameChg>
        <pc:graphicFrameChg chg="add mod modGraphic">
          <ac:chgData name="Mr Tam Nguyen" userId="53846575c6d7c6f1" providerId="LiveId" clId="{2905F70B-B204-4EB8-8666-20A67BB8E832}" dt="2019-08-12T15:58:11.596" v="564" actId="207"/>
          <ac:graphicFrameMkLst>
            <pc:docMk/>
            <pc:sldMk cId="2544005534" sldId="667"/>
            <ac:graphicFrameMk id="4" creationId="{018FD579-0A4E-49EE-B731-913FCE7C6FAA}"/>
          </ac:graphicFrameMkLst>
        </pc:graphicFrameChg>
      </pc:sldChg>
      <pc:sldChg chg="addSp delSp modSp delAnim modAnim">
        <pc:chgData name="Mr Tam Nguyen" userId="53846575c6d7c6f1" providerId="LiveId" clId="{2905F70B-B204-4EB8-8666-20A67BB8E832}" dt="2019-08-12T16:02:02.515" v="597"/>
        <pc:sldMkLst>
          <pc:docMk/>
          <pc:sldMk cId="1817226621" sldId="668"/>
        </pc:sldMkLst>
        <pc:spChg chg="del">
          <ac:chgData name="Mr Tam Nguyen" userId="53846575c6d7c6f1" providerId="LiveId" clId="{2905F70B-B204-4EB8-8666-20A67BB8E832}" dt="2019-08-12T15:08:38.574" v="134" actId="478"/>
          <ac:spMkLst>
            <pc:docMk/>
            <pc:sldMk cId="1817226621" sldId="668"/>
            <ac:spMk id="2" creationId="{17C76C99-7BF3-4329-82D7-FC16857CB7E3}"/>
          </ac:spMkLst>
        </pc:spChg>
        <pc:spChg chg="del">
          <ac:chgData name="Mr Tam Nguyen" userId="53846575c6d7c6f1" providerId="LiveId" clId="{2905F70B-B204-4EB8-8666-20A67BB8E832}" dt="2019-08-12T15:08:18.049" v="131" actId="478"/>
          <ac:spMkLst>
            <pc:docMk/>
            <pc:sldMk cId="1817226621" sldId="668"/>
            <ac:spMk id="3" creationId="{76A32580-D318-4D5A-A91B-3B396EB6CD5B}"/>
          </ac:spMkLst>
        </pc:spChg>
        <pc:spChg chg="add del mod">
          <ac:chgData name="Mr Tam Nguyen" userId="53846575c6d7c6f1" providerId="LiveId" clId="{2905F70B-B204-4EB8-8666-20A67BB8E832}" dt="2019-08-12T15:19:21.282" v="310" actId="478"/>
          <ac:spMkLst>
            <pc:docMk/>
            <pc:sldMk cId="1817226621" sldId="668"/>
            <ac:spMk id="4" creationId="{8661F0F2-80F7-436C-BF4C-325D2175574C}"/>
          </ac:spMkLst>
        </pc:spChg>
        <pc:spChg chg="add mod">
          <ac:chgData name="Mr Tam Nguyen" userId="53846575c6d7c6f1" providerId="LiveId" clId="{2905F70B-B204-4EB8-8666-20A67BB8E832}" dt="2019-08-12T15:20:38.231" v="316" actId="1036"/>
          <ac:spMkLst>
            <pc:docMk/>
            <pc:sldMk cId="1817226621" sldId="668"/>
            <ac:spMk id="5" creationId="{DBB63F65-C7F3-4265-AA09-24597EB1149A}"/>
          </ac:spMkLst>
        </pc:spChg>
        <pc:spChg chg="add mod">
          <ac:chgData name="Mr Tam Nguyen" userId="53846575c6d7c6f1" providerId="LiveId" clId="{2905F70B-B204-4EB8-8666-20A67BB8E832}" dt="2019-08-12T15:25:42.174" v="391" actId="207"/>
          <ac:spMkLst>
            <pc:docMk/>
            <pc:sldMk cId="1817226621" sldId="668"/>
            <ac:spMk id="6" creationId="{68A25196-DA95-44DB-9A91-4301A8976570}"/>
          </ac:spMkLst>
        </pc:spChg>
        <pc:spChg chg="add mod">
          <ac:chgData name="Mr Tam Nguyen" userId="53846575c6d7c6f1" providerId="LiveId" clId="{2905F70B-B204-4EB8-8666-20A67BB8E832}" dt="2019-08-12T16:02:02.515" v="597"/>
          <ac:spMkLst>
            <pc:docMk/>
            <pc:sldMk cId="1817226621" sldId="668"/>
            <ac:spMk id="7" creationId="{7917354E-5DBC-468C-A675-E15960E81BFD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8" creationId="{68C2E702-E8CC-40B2-B5FC-04AFC6B50FBA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4" creationId="{E525EAFD-DBD0-4561-B574-78641BC37B3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5" creationId="{38BE6DF7-D404-4FBE-8648-918A908FF06B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6" creationId="{B96F4735-A7B1-455A-81D3-C087740D16F4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7" creationId="{471EA199-4302-4232-BE0C-2FFC19B19F4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8" creationId="{110FB179-469C-475A-9FED-3849F8F1C03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29" creationId="{6BC0CE63-CBA0-46E7-A615-5535BB4E6D2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1" creationId="{4C40517D-8752-463A-B8AF-EE480D6412AE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2" creationId="{41D81197-66FC-4EDF-BADE-2D0F07A657F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3" creationId="{284F9C92-4C04-404F-819A-46A33CEF2AD3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4" creationId="{48E3D6E0-5396-4F2B-BAE0-B052A7CD36B5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5" creationId="{3DC1514C-6002-44AA-8E65-56C7A450FF89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6" creationId="{1D425E0D-B5B6-4AED-AEAB-E2984BCF3866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7" creationId="{D1869296-8626-4B3A-B40C-6FDE10309A5F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8" creationId="{5E10161C-0C5C-4BBB-B1F1-0CA8EB30AF79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39" creationId="{A105EE35-5FFF-49B8-8B81-281C9D5F4B2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0" creationId="{D1CB501F-7E47-4A47-9230-064211C7FA8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1" creationId="{D506D370-0A12-4777-AE77-54075EC2245F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2" creationId="{A705E679-D806-45EE-B7EB-37596CC29F79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3" creationId="{20D6A77E-6971-445B-993E-2BE8E84F818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4" creationId="{4C5BE8EC-7CCE-4A83-A201-D7549AF60EA4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5" creationId="{3C5F6F3E-361C-4DF4-82B1-D57274AF318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6" creationId="{7EB76113-9D67-41D3-B7DF-A2A924556A8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7" creationId="{AB73130A-0FFB-41F1-B70D-A4BA4C48B2F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8" creationId="{B850EBFD-EC0E-43D6-8C61-436D43F4BB7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49" creationId="{B9C48E73-3347-4255-A003-A9D6D8D9D42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0" creationId="{6E2E87B7-0649-412B-A35E-CFD7F97E2BA5}"/>
          </ac:spMkLst>
        </pc:spChg>
        <pc:spChg chg="del">
          <ac:chgData name="Mr Tam Nguyen" userId="53846575c6d7c6f1" providerId="LiveId" clId="{2905F70B-B204-4EB8-8666-20A67BB8E832}" dt="2019-08-12T15:08:38.574" v="134" actId="478"/>
          <ac:spMkLst>
            <pc:docMk/>
            <pc:sldMk cId="1817226621" sldId="668"/>
            <ac:spMk id="51" creationId="{3DB758C6-3B94-4D5E-BBC4-167076D066C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2" creationId="{7F69BD79-910E-4DDC-9A56-FDB45F0476E6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3" creationId="{4C202140-70A8-40F1-B04B-67765F6F6074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4" creationId="{C175B514-B898-492D-8239-2841C95AA269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5" creationId="{09F2634F-1925-4E45-9DEC-4E99194C063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6" creationId="{5F9FEECD-6ECF-452D-A7CD-618AB66BA89B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7" creationId="{39ED28E0-C382-4E4D-88AF-45C73A4C8D59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8" creationId="{D8923988-2BE0-4299-9FB6-4D0FE9212C75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59" creationId="{D7BDC8D3-DE61-4401-8F49-4DC43B78923F}"/>
          </ac:spMkLst>
        </pc:spChg>
        <pc:spChg chg="del">
          <ac:chgData name="Mr Tam Nguyen" userId="53846575c6d7c6f1" providerId="LiveId" clId="{2905F70B-B204-4EB8-8666-20A67BB8E832}" dt="2019-08-12T15:08:38.574" v="134" actId="478"/>
          <ac:spMkLst>
            <pc:docMk/>
            <pc:sldMk cId="1817226621" sldId="668"/>
            <ac:spMk id="60" creationId="{03D0D395-24DC-40EE-A71D-A98EE59ED1EB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1" creationId="{C4729240-8F6D-4B6F-88DC-89A796FF7A9F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2" creationId="{5EDA7DDC-243A-4202-A0AF-FC7EECCD81D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3" creationId="{E12913FC-B838-40B6-8064-1E741A7A6062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4" creationId="{550CF68C-8106-4054-845E-C43AB07B389E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5" creationId="{9F0868BA-18B1-4578-96CE-80C5E5A94365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6" creationId="{7F0D2CB3-2908-424C-9421-B2784B14A92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7" creationId="{E2AE3B04-F7AA-4E1E-BEC0-FCA4CBDB648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69" creationId="{4215FEDF-06B9-459E-8A86-9ED48E1457C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0" creationId="{8429C32D-3C03-49CC-815D-8D222CE77777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1" creationId="{B6281B38-F70D-4A0E-A18B-7DD19FAB990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2" creationId="{D4947F9C-FAC8-48D5-AF55-88D24D01C79F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3" creationId="{393B81C8-164A-4DB9-B8A7-49194253EE7B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4" creationId="{1B94C183-6D3F-497D-B7A7-942CD2B8BA20}"/>
          </ac:spMkLst>
        </pc:spChg>
        <pc:spChg chg="del">
          <ac:chgData name="Mr Tam Nguyen" userId="53846575c6d7c6f1" providerId="LiveId" clId="{2905F70B-B204-4EB8-8666-20A67BB8E832}" dt="2019-08-12T15:08:38.574" v="134" actId="478"/>
          <ac:spMkLst>
            <pc:docMk/>
            <pc:sldMk cId="1817226621" sldId="668"/>
            <ac:spMk id="75" creationId="{90D2B7D7-0214-4C91-9147-77B5315CCA0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6" creationId="{351DE1D6-2F17-452A-AB14-B06A640EA38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7" creationId="{F1D1DE79-8751-4FC6-9C46-8E7A5019E136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8" creationId="{CD01E0D1-C31B-46A7-886F-64553A7AB066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79" creationId="{3472696D-D5DD-4F2B-B380-D54738B3F236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0" creationId="{41458352-5F52-4C9C-A07E-6A7AB82BE098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1" creationId="{440A3638-1D6E-4487-891F-897308BEC88C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2" creationId="{33A0AB9D-F80A-49F9-9866-C5713A0E0D62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3" creationId="{179E4767-5CF9-4E3F-8C30-CBB69AFBDA83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4" creationId="{0F14033F-4DAA-40B5-9D94-54DE142788FF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5" creationId="{593BCC0A-A25E-4A4F-97BF-7DC535EEEA22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6" creationId="{87D41ED6-FE67-4AD9-85FE-EC982B511E92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7" creationId="{0C010B3D-3D1E-4FA0-A6B0-58E3CFF640A0}"/>
          </ac:spMkLst>
        </pc:spChg>
        <pc:spChg chg="del">
          <ac:chgData name="Mr Tam Nguyen" userId="53846575c6d7c6f1" providerId="LiveId" clId="{2905F70B-B204-4EB8-8666-20A67BB8E832}" dt="2019-08-12T15:08:35.866" v="133" actId="478"/>
          <ac:spMkLst>
            <pc:docMk/>
            <pc:sldMk cId="1817226621" sldId="668"/>
            <ac:spMk id="88" creationId="{B6329226-9913-41A9-8823-DC27D6C00AE0}"/>
          </ac:spMkLst>
        </pc:spChg>
        <pc:spChg chg="del">
          <ac:chgData name="Mr Tam Nguyen" userId="53846575c6d7c6f1" providerId="LiveId" clId="{2905F70B-B204-4EB8-8666-20A67BB8E832}" dt="2019-08-12T15:08:17.397" v="130" actId="478"/>
          <ac:spMkLst>
            <pc:docMk/>
            <pc:sldMk cId="1817226621" sldId="668"/>
            <ac:spMk id="89" creationId="{D02DB5EF-D717-4E99-9C89-3A0ACD5BA5E8}"/>
          </ac:spMkLst>
        </pc:spChg>
        <pc:spChg chg="del">
          <ac:chgData name="Mr Tam Nguyen" userId="53846575c6d7c6f1" providerId="LiveId" clId="{2905F70B-B204-4EB8-8666-20A67BB8E832}" dt="2019-08-12T15:08:14.911" v="129" actId="478"/>
          <ac:spMkLst>
            <pc:docMk/>
            <pc:sldMk cId="1817226621" sldId="668"/>
            <ac:spMk id="90" creationId="{502379A3-7776-4466-98F5-4645439E409C}"/>
          </ac:spMkLst>
        </pc:spChg>
        <pc:spChg chg="del">
          <ac:chgData name="Mr Tam Nguyen" userId="53846575c6d7c6f1" providerId="LiveId" clId="{2905F70B-B204-4EB8-8666-20A67BB8E832}" dt="2019-08-12T15:08:14.162" v="128" actId="478"/>
          <ac:spMkLst>
            <pc:docMk/>
            <pc:sldMk cId="1817226621" sldId="668"/>
            <ac:spMk id="91" creationId="{20430393-06F5-4C01-8FF7-4F35522B6255}"/>
          </ac:spMkLst>
        </pc:spChg>
        <pc:spChg chg="del">
          <ac:chgData name="Mr Tam Nguyen" userId="53846575c6d7c6f1" providerId="LiveId" clId="{2905F70B-B204-4EB8-8666-20A67BB8E832}" dt="2019-08-12T15:08:13.316" v="127" actId="478"/>
          <ac:spMkLst>
            <pc:docMk/>
            <pc:sldMk cId="1817226621" sldId="668"/>
            <ac:spMk id="92" creationId="{8761043C-F180-40DB-AD2F-F38C32DEA3F5}"/>
          </ac:spMkLst>
        </pc:spChg>
        <pc:spChg chg="del">
          <ac:chgData name="Mr Tam Nguyen" userId="53846575c6d7c6f1" providerId="LiveId" clId="{2905F70B-B204-4EB8-8666-20A67BB8E832}" dt="2019-08-12T15:08:12.611" v="126" actId="478"/>
          <ac:spMkLst>
            <pc:docMk/>
            <pc:sldMk cId="1817226621" sldId="668"/>
            <ac:spMk id="93" creationId="{B554D53A-8832-4BCF-B620-2CB5C16D568D}"/>
          </ac:spMkLst>
        </pc:spChg>
        <pc:spChg chg="del">
          <ac:chgData name="Mr Tam Nguyen" userId="53846575c6d7c6f1" providerId="LiveId" clId="{2905F70B-B204-4EB8-8666-20A67BB8E832}" dt="2019-08-12T15:08:11.937" v="125" actId="478"/>
          <ac:spMkLst>
            <pc:docMk/>
            <pc:sldMk cId="1817226621" sldId="668"/>
            <ac:spMk id="94" creationId="{DB313987-2007-4A96-93F3-80F2432951D4}"/>
          </ac:spMkLst>
        </pc:spChg>
        <pc:spChg chg="del">
          <ac:chgData name="Mr Tam Nguyen" userId="53846575c6d7c6f1" providerId="LiveId" clId="{2905F70B-B204-4EB8-8666-20A67BB8E832}" dt="2019-08-12T15:08:11.385" v="124" actId="478"/>
          <ac:spMkLst>
            <pc:docMk/>
            <pc:sldMk cId="1817226621" sldId="668"/>
            <ac:spMk id="95" creationId="{39CFCDC3-C307-4832-A1C5-F56D78E31664}"/>
          </ac:spMkLst>
        </pc:spChg>
        <pc:spChg chg="del">
          <ac:chgData name="Mr Tam Nguyen" userId="53846575c6d7c6f1" providerId="LiveId" clId="{2905F70B-B204-4EB8-8666-20A67BB8E832}" dt="2019-08-12T15:08:10.654" v="123" actId="478"/>
          <ac:spMkLst>
            <pc:docMk/>
            <pc:sldMk cId="1817226621" sldId="668"/>
            <ac:spMk id="96" creationId="{96351FA2-9D9F-48D7-AA31-74A1E58B8794}"/>
          </ac:spMkLst>
        </pc:spChg>
        <pc:spChg chg="add mod">
          <ac:chgData name="Mr Tam Nguyen" userId="53846575c6d7c6f1" providerId="LiveId" clId="{2905F70B-B204-4EB8-8666-20A67BB8E832}" dt="2019-08-12T15:20:50.709" v="319" actId="1035"/>
          <ac:spMkLst>
            <pc:docMk/>
            <pc:sldMk cId="1817226621" sldId="668"/>
            <ac:spMk id="97" creationId="{9ECBF3BF-BA18-4901-B29D-0C126A41A9C8}"/>
          </ac:spMkLst>
        </pc:spChg>
        <pc:spChg chg="add mod">
          <ac:chgData name="Mr Tam Nguyen" userId="53846575c6d7c6f1" providerId="LiveId" clId="{2905F70B-B204-4EB8-8666-20A67BB8E832}" dt="2019-08-12T15:21:01.768" v="323" actId="1037"/>
          <ac:spMkLst>
            <pc:docMk/>
            <pc:sldMk cId="1817226621" sldId="668"/>
            <ac:spMk id="98" creationId="{8D0C97DD-CD49-4AA1-81CE-864B47744346}"/>
          </ac:spMkLst>
        </pc:spChg>
        <pc:spChg chg="add mod">
          <ac:chgData name="Mr Tam Nguyen" userId="53846575c6d7c6f1" providerId="LiveId" clId="{2905F70B-B204-4EB8-8666-20A67BB8E832}" dt="2019-08-12T15:21:01.768" v="323" actId="1037"/>
          <ac:spMkLst>
            <pc:docMk/>
            <pc:sldMk cId="1817226621" sldId="668"/>
            <ac:spMk id="99" creationId="{0C1B7B7A-47C4-4CA8-A803-70B5F51F2F06}"/>
          </ac:spMkLst>
        </pc:spChg>
        <pc:spChg chg="add mod">
          <ac:chgData name="Mr Tam Nguyen" userId="53846575c6d7c6f1" providerId="LiveId" clId="{2905F70B-B204-4EB8-8666-20A67BB8E832}" dt="2019-08-12T15:21:18.708" v="326" actId="1037"/>
          <ac:spMkLst>
            <pc:docMk/>
            <pc:sldMk cId="1817226621" sldId="668"/>
            <ac:spMk id="100" creationId="{B54D82C9-CA4D-4E42-990F-C591D3B5975E}"/>
          </ac:spMkLst>
        </pc:spChg>
        <pc:spChg chg="add mod">
          <ac:chgData name="Mr Tam Nguyen" userId="53846575c6d7c6f1" providerId="LiveId" clId="{2905F70B-B204-4EB8-8666-20A67BB8E832}" dt="2019-08-12T15:21:22.291" v="328" actId="1076"/>
          <ac:spMkLst>
            <pc:docMk/>
            <pc:sldMk cId="1817226621" sldId="668"/>
            <ac:spMk id="101" creationId="{6CBCD0ED-508C-4A54-A73C-613B4E4C6588}"/>
          </ac:spMkLst>
        </pc:spChg>
        <pc:spChg chg="add mod">
          <ac:chgData name="Mr Tam Nguyen" userId="53846575c6d7c6f1" providerId="LiveId" clId="{2905F70B-B204-4EB8-8666-20A67BB8E832}" dt="2019-08-12T15:21:30.311" v="332" actId="1036"/>
          <ac:spMkLst>
            <pc:docMk/>
            <pc:sldMk cId="1817226621" sldId="668"/>
            <ac:spMk id="102" creationId="{4CF5A76D-0F92-49DE-AECB-D9D70B6C43B6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3" creationId="{4B65982B-F42A-4221-A04A-5DFFE2A091E4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4" creationId="{0B844301-FA18-4D21-A8FD-61709DBB792A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5" creationId="{4E7BDAFB-B75D-40E0-8A9E-3584DDA1AD52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6" creationId="{721F16BC-80AC-454B-9996-ABA7EC02B209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7" creationId="{5B8FF531-D889-4645-9A91-48947276AEED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8" creationId="{FD11EC14-85D3-4CBA-A1C5-27095F27A6C5}"/>
          </ac:spMkLst>
        </pc:spChg>
        <pc:spChg chg="add mod">
          <ac:chgData name="Mr Tam Nguyen" userId="53846575c6d7c6f1" providerId="LiveId" clId="{2905F70B-B204-4EB8-8666-20A67BB8E832}" dt="2019-08-12T15:22:14.941" v="341" actId="1037"/>
          <ac:spMkLst>
            <pc:docMk/>
            <pc:sldMk cId="1817226621" sldId="668"/>
            <ac:spMk id="109" creationId="{9663456F-EC8E-4584-923B-94EB73A9F5FA}"/>
          </ac:spMkLst>
        </pc:spChg>
        <pc:spChg chg="add mod">
          <ac:chgData name="Mr Tam Nguyen" userId="53846575c6d7c6f1" providerId="LiveId" clId="{2905F70B-B204-4EB8-8666-20A67BB8E832}" dt="2019-08-12T15:22:31.255" v="344" actId="1038"/>
          <ac:spMkLst>
            <pc:docMk/>
            <pc:sldMk cId="1817226621" sldId="668"/>
            <ac:spMk id="110" creationId="{C468058F-4976-40FA-834A-541F8B664C9F}"/>
          </ac:spMkLst>
        </pc:spChg>
        <pc:spChg chg="add mod">
          <ac:chgData name="Mr Tam Nguyen" userId="53846575c6d7c6f1" providerId="LiveId" clId="{2905F70B-B204-4EB8-8666-20A67BB8E832}" dt="2019-08-12T15:22:31.255" v="344" actId="1038"/>
          <ac:spMkLst>
            <pc:docMk/>
            <pc:sldMk cId="1817226621" sldId="668"/>
            <ac:spMk id="111" creationId="{C7B8300E-E072-4002-9A65-80DA17BF4DE3}"/>
          </ac:spMkLst>
        </pc:spChg>
        <pc:spChg chg="add mod">
          <ac:chgData name="Mr Tam Nguyen" userId="53846575c6d7c6f1" providerId="LiveId" clId="{2905F70B-B204-4EB8-8666-20A67BB8E832}" dt="2019-08-12T15:22:31.255" v="344" actId="1038"/>
          <ac:spMkLst>
            <pc:docMk/>
            <pc:sldMk cId="1817226621" sldId="668"/>
            <ac:spMk id="112" creationId="{E558B711-CE9B-4B25-BBE3-E8B4A6075A84}"/>
          </ac:spMkLst>
        </pc:spChg>
        <pc:spChg chg="add mod">
          <ac:chgData name="Mr Tam Nguyen" userId="53846575c6d7c6f1" providerId="LiveId" clId="{2905F70B-B204-4EB8-8666-20A67BB8E832}" dt="2019-08-12T15:22:43.074" v="348" actId="1036"/>
          <ac:spMkLst>
            <pc:docMk/>
            <pc:sldMk cId="1817226621" sldId="668"/>
            <ac:spMk id="113" creationId="{9D77C446-3C3B-4D4E-9D3B-38804FFE41FD}"/>
          </ac:spMkLst>
        </pc:spChg>
        <pc:spChg chg="add mod">
          <ac:chgData name="Mr Tam Nguyen" userId="53846575c6d7c6f1" providerId="LiveId" clId="{2905F70B-B204-4EB8-8666-20A67BB8E832}" dt="2019-08-12T15:22:43.074" v="348" actId="1036"/>
          <ac:spMkLst>
            <pc:docMk/>
            <pc:sldMk cId="1817226621" sldId="668"/>
            <ac:spMk id="114" creationId="{18D2A834-BF97-44DF-A1A3-973D845B8B89}"/>
          </ac:spMkLst>
        </pc:spChg>
        <pc:spChg chg="add mod">
          <ac:chgData name="Mr Tam Nguyen" userId="53846575c6d7c6f1" providerId="LiveId" clId="{2905F70B-B204-4EB8-8666-20A67BB8E832}" dt="2019-08-12T15:22:43.074" v="348" actId="1036"/>
          <ac:spMkLst>
            <pc:docMk/>
            <pc:sldMk cId="1817226621" sldId="668"/>
            <ac:spMk id="115" creationId="{6B24AFB4-CC35-4CF9-A5F5-D64F39E958AF}"/>
          </ac:spMkLst>
        </pc:spChg>
        <pc:spChg chg="add mod">
          <ac:chgData name="Mr Tam Nguyen" userId="53846575c6d7c6f1" providerId="LiveId" clId="{2905F70B-B204-4EB8-8666-20A67BB8E832}" dt="2019-08-12T15:22:43.074" v="348" actId="1036"/>
          <ac:spMkLst>
            <pc:docMk/>
            <pc:sldMk cId="1817226621" sldId="668"/>
            <ac:spMk id="116" creationId="{681F30E2-EC23-46B9-8C49-F398915F57C1}"/>
          </ac:spMkLst>
        </pc:spChg>
        <pc:spChg chg="add mod">
          <ac:chgData name="Mr Tam Nguyen" userId="53846575c6d7c6f1" providerId="LiveId" clId="{2905F70B-B204-4EB8-8666-20A67BB8E832}" dt="2019-08-12T15:22:43.074" v="348" actId="1036"/>
          <ac:spMkLst>
            <pc:docMk/>
            <pc:sldMk cId="1817226621" sldId="668"/>
            <ac:spMk id="117" creationId="{2F7CB0B9-3840-431C-B8D0-B5159E0BD30C}"/>
          </ac:spMkLst>
        </pc:spChg>
        <pc:spChg chg="add mod">
          <ac:chgData name="Mr Tam Nguyen" userId="53846575c6d7c6f1" providerId="LiveId" clId="{2905F70B-B204-4EB8-8666-20A67BB8E832}" dt="2019-08-12T15:22:57.164" v="350" actId="1036"/>
          <ac:spMkLst>
            <pc:docMk/>
            <pc:sldMk cId="1817226621" sldId="668"/>
            <ac:spMk id="118" creationId="{BA953E2D-4F31-43E0-B832-68316CBA8E20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19" creationId="{B83CFF02-7319-4FB3-9CC8-58A949211A6B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20" creationId="{EE03BEB6-C13E-4660-B0D2-F76B29B6CE47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21" creationId="{7DDAD261-A2ED-47FF-ADF8-485AAC7DF097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22" creationId="{0A0F2328-5FFB-477E-BBBD-8415DE0BAFEF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23" creationId="{A0432A6B-94C6-42BF-90EB-F2F67CC9168A}"/>
          </ac:spMkLst>
        </pc:spChg>
        <pc:spChg chg="add mod">
          <ac:chgData name="Mr Tam Nguyen" userId="53846575c6d7c6f1" providerId="LiveId" clId="{2905F70B-B204-4EB8-8666-20A67BB8E832}" dt="2019-08-12T15:22:53.278" v="349" actId="571"/>
          <ac:spMkLst>
            <pc:docMk/>
            <pc:sldMk cId="1817226621" sldId="668"/>
            <ac:spMk id="124" creationId="{50C7CE84-81EC-4BF2-AAEA-A219323C60CB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25" creationId="{7E1E2E02-1AC3-438E-BEF3-10B9CEFA4496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26" creationId="{D337E73B-66E9-4086-A3CC-B2B2AE6A75C4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27" creationId="{06031352-E88F-49B2-AEF1-A6EEA525CA51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28" creationId="{DA5426C1-A735-4550-B3F6-81AA83B685B5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29" creationId="{40BED0FB-57F5-46D6-B3FC-EA655C7A4B25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30" creationId="{DA1551F0-3D8F-4FDC-90AD-B0F27B0948CD}"/>
          </ac:spMkLst>
        </pc:spChg>
        <pc:spChg chg="add mod">
          <ac:chgData name="Mr Tam Nguyen" userId="53846575c6d7c6f1" providerId="LiveId" clId="{2905F70B-B204-4EB8-8666-20A67BB8E832}" dt="2019-08-12T15:23:33.359" v="357" actId="1038"/>
          <ac:spMkLst>
            <pc:docMk/>
            <pc:sldMk cId="1817226621" sldId="668"/>
            <ac:spMk id="131" creationId="{FEEB310F-2AF3-4BC6-841A-1AD9BE580A52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2" creationId="{DFCF6364-AF64-41BC-AAAE-BFE63404BE85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3" creationId="{D88FA371-DD02-4F0B-83AB-D30E13B932B9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4" creationId="{D3F73B7D-E1E1-4534-BD79-1AE79774AA2A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5" creationId="{55362DBE-B63A-4435-9F27-978DB09CD7E8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6" creationId="{E144AD32-F68B-4895-98CA-3F3B7F51678B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7" creationId="{0FB64329-BF8D-4718-80E1-0AB667420318}"/>
          </ac:spMkLst>
        </pc:spChg>
        <pc:spChg chg="add mod">
          <ac:chgData name="Mr Tam Nguyen" userId="53846575c6d7c6f1" providerId="LiveId" clId="{2905F70B-B204-4EB8-8666-20A67BB8E832}" dt="2019-08-12T15:23:27.502" v="356" actId="1037"/>
          <ac:spMkLst>
            <pc:docMk/>
            <pc:sldMk cId="1817226621" sldId="668"/>
            <ac:spMk id="138" creationId="{B0688939-0767-4A4F-8969-F41E66277582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39" creationId="{9D2FA2A3-3B06-48A0-9393-14361216A672}"/>
          </ac:spMkLst>
        </pc:spChg>
        <pc:spChg chg="add mod">
          <ac:chgData name="Mr Tam Nguyen" userId="53846575c6d7c6f1" providerId="LiveId" clId="{2905F70B-B204-4EB8-8666-20A67BB8E832}" dt="2019-08-12T15:24:23.018" v="379" actId="1036"/>
          <ac:spMkLst>
            <pc:docMk/>
            <pc:sldMk cId="1817226621" sldId="668"/>
            <ac:spMk id="140" creationId="{FAD86FC8-F621-42C5-97CD-B153C34A2C1B}"/>
          </ac:spMkLst>
        </pc:spChg>
        <pc:spChg chg="add mod">
          <ac:chgData name="Mr Tam Nguyen" userId="53846575c6d7c6f1" providerId="LiveId" clId="{2905F70B-B204-4EB8-8666-20A67BB8E832}" dt="2019-08-12T15:24:22.201" v="377" actId="1036"/>
          <ac:spMkLst>
            <pc:docMk/>
            <pc:sldMk cId="1817226621" sldId="668"/>
            <ac:spMk id="141" creationId="{40225CB2-DE13-4933-90F3-2BB10DBC17FC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42" creationId="{3AA9DCCE-D2D2-48EE-B73D-AAC3F6B75D36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43" creationId="{68AE2ADA-873A-46E8-AA0A-45EEAE042CCA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44" creationId="{ED62AD4E-7AFB-4A46-A0CB-92EBC217A252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45" creationId="{90947845-A991-4309-A03D-34942E5F0334}"/>
          </ac:spMkLst>
        </pc:spChg>
        <pc:spChg chg="add mod">
          <ac:chgData name="Mr Tam Nguyen" userId="53846575c6d7c6f1" providerId="LiveId" clId="{2905F70B-B204-4EB8-8666-20A67BB8E832}" dt="2019-08-12T15:23:46.573" v="359" actId="1036"/>
          <ac:spMkLst>
            <pc:docMk/>
            <pc:sldMk cId="1817226621" sldId="668"/>
            <ac:spMk id="146" creationId="{12547DC6-9E4A-4F77-881E-66791DD1F0CB}"/>
          </ac:spMkLst>
        </pc:spChg>
        <pc:spChg chg="add del mod">
          <ac:chgData name="Mr Tam Nguyen" userId="53846575c6d7c6f1" providerId="LiveId" clId="{2905F70B-B204-4EB8-8666-20A67BB8E832}" dt="2019-08-12T15:23:49.132" v="360" actId="478"/>
          <ac:spMkLst>
            <pc:docMk/>
            <pc:sldMk cId="1817226621" sldId="668"/>
            <ac:spMk id="147" creationId="{6261A8EA-D5E1-4DAB-9034-88B734DC78F5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56" creationId="{5B5F2AC2-FDF6-43AE-80F0-E60565A8976E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57" creationId="{90E62139-C87C-44F8-9F41-E2C423C9C4A3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58" creationId="{8359C31F-79C7-4A8F-94AF-B8EFD7E2B8A1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59" creationId="{B1697B7B-D1C2-4413-A896-8462185B134F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60" creationId="{43F27BA0-4E20-42C9-9A89-EFB1122ED690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61" creationId="{5550D1D8-9397-46DD-BE24-0748A6A5C55A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62" creationId="{E79DD231-1454-40A6-AF7A-BE3F9EAC9C9A}"/>
          </ac:spMkLst>
        </pc:spChg>
        <pc:spChg chg="del">
          <ac:chgData name="Mr Tam Nguyen" userId="53846575c6d7c6f1" providerId="LiveId" clId="{2905F70B-B204-4EB8-8666-20A67BB8E832}" dt="2019-08-12T15:08:27.093" v="132" actId="478"/>
          <ac:spMkLst>
            <pc:docMk/>
            <pc:sldMk cId="1817226621" sldId="668"/>
            <ac:spMk id="163" creationId="{B52B9614-B2F1-4656-9718-6047DA0F017E}"/>
          </ac:spMkLst>
        </pc:spChg>
        <pc:spChg chg="add mod">
          <ac:chgData name="Mr Tam Nguyen" userId="53846575c6d7c6f1" providerId="LiveId" clId="{2905F70B-B204-4EB8-8666-20A67BB8E832}" dt="2019-08-12T15:24:34.332" v="381" actId="1038"/>
          <ac:spMkLst>
            <pc:docMk/>
            <pc:sldMk cId="1817226621" sldId="668"/>
            <ac:spMk id="164" creationId="{568D1F17-3972-450A-9FD3-4A2AB9E03CDB}"/>
          </ac:spMkLst>
        </pc:spChg>
        <pc:spChg chg="add mod">
          <ac:chgData name="Mr Tam Nguyen" userId="53846575c6d7c6f1" providerId="LiveId" clId="{2905F70B-B204-4EB8-8666-20A67BB8E832}" dt="2019-08-12T15:24:34.332" v="381" actId="1038"/>
          <ac:spMkLst>
            <pc:docMk/>
            <pc:sldMk cId="1817226621" sldId="668"/>
            <ac:spMk id="165" creationId="{1AB9F521-57D8-4598-8DE4-F10AF7FDC3EA}"/>
          </ac:spMkLst>
        </pc:spChg>
        <pc:spChg chg="add mod">
          <ac:chgData name="Mr Tam Nguyen" userId="53846575c6d7c6f1" providerId="LiveId" clId="{2905F70B-B204-4EB8-8666-20A67BB8E832}" dt="2019-08-12T15:24:34.332" v="381" actId="1038"/>
          <ac:spMkLst>
            <pc:docMk/>
            <pc:sldMk cId="1817226621" sldId="668"/>
            <ac:spMk id="166" creationId="{846131CA-C0D5-474C-A51D-003C4AE8C7C9}"/>
          </ac:spMkLst>
        </pc:spChg>
        <pc:spChg chg="add mod">
          <ac:chgData name="Mr Tam Nguyen" userId="53846575c6d7c6f1" providerId="LiveId" clId="{2905F70B-B204-4EB8-8666-20A67BB8E832}" dt="2019-08-12T15:24:34.332" v="381" actId="1038"/>
          <ac:spMkLst>
            <pc:docMk/>
            <pc:sldMk cId="1817226621" sldId="668"/>
            <ac:spMk id="167" creationId="{944495E9-BDFC-4FF5-BAE7-EA44C321606F}"/>
          </ac:spMkLst>
        </pc:spChg>
        <pc:spChg chg="add mod">
          <ac:chgData name="Mr Tam Nguyen" userId="53846575c6d7c6f1" providerId="LiveId" clId="{2905F70B-B204-4EB8-8666-20A67BB8E832}" dt="2019-08-12T15:24:34.332" v="381" actId="1038"/>
          <ac:spMkLst>
            <pc:docMk/>
            <pc:sldMk cId="1817226621" sldId="668"/>
            <ac:spMk id="168" creationId="{516B42DB-2C08-428E-9153-914C53462E9E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69" creationId="{106AEDA7-CC17-467D-A87F-7C815FB8FCE5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0" creationId="{F1B40DFF-E264-4766-8940-BA77A04A4C98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1" creationId="{AAB07968-D656-45FC-8E5B-BBAE6CA83D84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2" creationId="{E4221E22-5FB1-4F4F-8B39-065BB9A14282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3" creationId="{5FD902B9-0A63-4B0B-B764-5BC1055F2DCF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4" creationId="{D806EDF4-0A63-4BB8-8369-388235ECCF3E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5" creationId="{B15100AE-D8E8-45C5-90EB-176B30EF0035}"/>
          </ac:spMkLst>
        </pc:spChg>
        <pc:spChg chg="add mod">
          <ac:chgData name="Mr Tam Nguyen" userId="53846575c6d7c6f1" providerId="LiveId" clId="{2905F70B-B204-4EB8-8666-20A67BB8E832}" dt="2019-08-12T15:24:07.596" v="362" actId="571"/>
          <ac:spMkLst>
            <pc:docMk/>
            <pc:sldMk cId="1817226621" sldId="668"/>
            <ac:spMk id="176" creationId="{69C4AFFC-4152-4A73-9E82-0538DD69593E}"/>
          </ac:spMkLst>
        </pc:spChg>
        <pc:spChg chg="add mod">
          <ac:chgData name="Mr Tam Nguyen" userId="53846575c6d7c6f1" providerId="LiveId" clId="{2905F70B-B204-4EB8-8666-20A67BB8E832}" dt="2019-08-12T15:28:42.445" v="411" actId="404"/>
          <ac:spMkLst>
            <pc:docMk/>
            <pc:sldMk cId="1817226621" sldId="668"/>
            <ac:spMk id="177" creationId="{92A50AC2-9BB9-473B-8805-8E09B52535A3}"/>
          </ac:spMkLst>
        </pc:spChg>
        <pc:spChg chg="add mod">
          <ac:chgData name="Mr Tam Nguyen" userId="53846575c6d7c6f1" providerId="LiveId" clId="{2905F70B-B204-4EB8-8666-20A67BB8E832}" dt="2019-08-12T15:30:58.785" v="426" actId="403"/>
          <ac:spMkLst>
            <pc:docMk/>
            <pc:sldMk cId="1817226621" sldId="668"/>
            <ac:spMk id="178" creationId="{936DA8BF-CEB4-42DF-AE79-6B41429D2C7F}"/>
          </ac:spMkLst>
        </pc:spChg>
        <pc:spChg chg="add mod">
          <ac:chgData name="Mr Tam Nguyen" userId="53846575c6d7c6f1" providerId="LiveId" clId="{2905F70B-B204-4EB8-8666-20A67BB8E832}" dt="2019-08-12T15:33:13.606" v="442" actId="403"/>
          <ac:spMkLst>
            <pc:docMk/>
            <pc:sldMk cId="1817226621" sldId="668"/>
            <ac:spMk id="179" creationId="{BD0E98D3-3AB2-4FF3-86FE-360C93F12CDA}"/>
          </ac:spMkLst>
        </pc:spChg>
        <pc:spChg chg="add mod">
          <ac:chgData name="Mr Tam Nguyen" userId="53846575c6d7c6f1" providerId="LiveId" clId="{2905F70B-B204-4EB8-8666-20A67BB8E832}" dt="2019-08-12T15:35:27.166" v="457" actId="404"/>
          <ac:spMkLst>
            <pc:docMk/>
            <pc:sldMk cId="1817226621" sldId="668"/>
            <ac:spMk id="180" creationId="{0E18A583-E2E0-4468-AE5F-11547BC13827}"/>
          </ac:spMkLst>
        </pc:spChg>
        <pc:spChg chg="add mod">
          <ac:chgData name="Mr Tam Nguyen" userId="53846575c6d7c6f1" providerId="LiveId" clId="{2905F70B-B204-4EB8-8666-20A67BB8E832}" dt="2019-08-12T15:38:49.457" v="475" actId="404"/>
          <ac:spMkLst>
            <pc:docMk/>
            <pc:sldMk cId="1817226621" sldId="668"/>
            <ac:spMk id="181" creationId="{041F1F84-C409-48A7-83DD-A6AB724F2CEB}"/>
          </ac:spMkLst>
        </pc:spChg>
        <pc:spChg chg="add mod">
          <ac:chgData name="Mr Tam Nguyen" userId="53846575c6d7c6f1" providerId="LiveId" clId="{2905F70B-B204-4EB8-8666-20A67BB8E832}" dt="2019-08-12T15:43:23.157" v="498" actId="403"/>
          <ac:spMkLst>
            <pc:docMk/>
            <pc:sldMk cId="1817226621" sldId="668"/>
            <ac:spMk id="182" creationId="{3B744784-D926-449C-AAC2-C28F0B82D4F9}"/>
          </ac:spMkLst>
        </pc:spChg>
        <pc:spChg chg="add mod">
          <ac:chgData name="Mr Tam Nguyen" userId="53846575c6d7c6f1" providerId="LiveId" clId="{2905F70B-B204-4EB8-8666-20A67BB8E832}" dt="2019-08-12T15:47:36.242" v="513" actId="404"/>
          <ac:spMkLst>
            <pc:docMk/>
            <pc:sldMk cId="1817226621" sldId="668"/>
            <ac:spMk id="183" creationId="{3BA4F8F7-FB71-4D01-B2FE-3BFA47AEDC6E}"/>
          </ac:spMkLst>
        </pc:spChg>
        <pc:spChg chg="add mod">
          <ac:chgData name="Mr Tam Nguyen" userId="53846575c6d7c6f1" providerId="LiveId" clId="{2905F70B-B204-4EB8-8666-20A67BB8E832}" dt="2019-08-12T15:56:25.719" v="541" actId="207"/>
          <ac:spMkLst>
            <pc:docMk/>
            <pc:sldMk cId="1817226621" sldId="668"/>
            <ac:spMk id="184" creationId="{F8F6DC01-BECE-4FCF-A775-FBA82CDC0C44}"/>
          </ac:spMkLst>
        </pc:spChg>
        <pc:graphicFrameChg chg="mod modGraphic">
          <ac:chgData name="Mr Tam Nguyen" userId="53846575c6d7c6f1" providerId="LiveId" clId="{2905F70B-B204-4EB8-8666-20A67BB8E832}" dt="2019-08-12T15:21:22.291" v="328" actId="1076"/>
          <ac:graphicFrameMkLst>
            <pc:docMk/>
            <pc:sldMk cId="1817226621" sldId="668"/>
            <ac:graphicFrameMk id="30" creationId="{52509E17-1944-456D-91C5-F7F11615F4EF}"/>
          </ac:graphicFrameMkLst>
        </pc:graphicFrameChg>
      </pc:sldChg>
      <pc:sldChg chg="del">
        <pc:chgData name="Mr Tam Nguyen" userId="53846575c6d7c6f1" providerId="LiveId" clId="{2905F70B-B204-4EB8-8666-20A67BB8E832}" dt="2019-08-12T15:58:15.696" v="565" actId="2696"/>
        <pc:sldMkLst>
          <pc:docMk/>
          <pc:sldMk cId="305706410" sldId="669"/>
        </pc:sldMkLst>
      </pc:sldChg>
      <pc:sldChg chg="addSp modSp add">
        <pc:chgData name="Mr Tam Nguyen" userId="53846575c6d7c6f1" providerId="LiveId" clId="{2905F70B-B204-4EB8-8666-20A67BB8E832}" dt="2019-08-12T16:01:10.245" v="570"/>
        <pc:sldMkLst>
          <pc:docMk/>
          <pc:sldMk cId="3718815140" sldId="669"/>
        </pc:sldMkLst>
        <pc:picChg chg="add mod">
          <ac:chgData name="Mr Tam Nguyen" userId="53846575c6d7c6f1" providerId="LiveId" clId="{2905F70B-B204-4EB8-8666-20A67BB8E832}" dt="2019-08-12T16:01:10.245" v="570"/>
          <ac:picMkLst>
            <pc:docMk/>
            <pc:sldMk cId="3718815140" sldId="669"/>
            <ac:picMk id="1026" creationId="{F76A5E46-39D1-4524-8F29-A2D549EA60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10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66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9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898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14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471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37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63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49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63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4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12/08/2019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47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61234" y="114300"/>
            <a:ext cx="9037865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242456" y="2661557"/>
            <a:ext cx="6154386" cy="468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53067" y="6058897"/>
            <a:ext cx="926646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21 TH</a:t>
            </a:r>
            <a:r>
              <a:rPr lang="vi-VN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36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mình lại bị đuổi ra ngoài. Thiên hạ sẽ từ đông tây nam bắc đến dự tiệc trong Nước Thiên Chúa.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5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"Và kìa có những kẻ đứng chót sẽ lên hàng đầu, và có những kẻ đứng đầu sẽ xuống hàng chót</a:t>
            </a:r>
            <a:r>
              <a:rPr lang="vi-VN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842332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9144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" y="5539205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9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72986" y="38100"/>
            <a:ext cx="12289971" cy="2613480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516731" indent="-516731" algn="ctr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6000" b="1">
                <a:latin typeface="Times New Roman" pitchFamily="18" charset="0"/>
                <a:cs typeface="Times New Roman" pitchFamily="18" charset="0"/>
              </a:rPr>
              <a:t>. Đức Giêsu nói: “Hãy chiến đấu để làm gì”?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2613480"/>
            <a:ext cx="9144090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Dành phần thắng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3508829"/>
            <a:ext cx="9144090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Qua cửa hẹp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" y="4366079"/>
            <a:ext cx="9144090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Vào Nước Trời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" y="5223329"/>
            <a:ext cx="9143999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Được nổi tiếng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2" y="3489777"/>
            <a:ext cx="9130609" cy="830091"/>
            <a:chOff x="-1907885" y="4686258"/>
            <a:chExt cx="10551437" cy="71150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5" y="471195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9991" y="4686258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Qua cửa hẹp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611313" y="40816"/>
            <a:ext cx="12393613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latin typeface="Times New Roman" pitchFamily="18" charset="0"/>
                <a:cs typeface="Times New Roman" pitchFamily="18" charset="0"/>
              </a:rPr>
              <a:t>'Ta không biết các anh từ đâu đến. Cút đi cho khuất mắt ta, hỡi tất cả những quân làm điều gì’?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2866" y="2347851"/>
            <a:ext cx="9100595" cy="800100"/>
            <a:chOff x="1104" y="1632"/>
            <a:chExt cx="5440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 Gian ác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227257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866" y="3205101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Tội lỗi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2865" y="4062351"/>
            <a:ext cx="9100595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Xin cho các linh hồn được cứu độ.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2866" y="5030713"/>
            <a:ext cx="9100595" cy="790589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3600" b="1">
                  <a:latin typeface="Times New Roman" pitchFamily="18" charset="0"/>
                  <a:cs typeface="Times New Roman" pitchFamily="18" charset="0"/>
                </a:rPr>
                <a:t>Tất cả các ý trên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45661" y="2357496"/>
            <a:ext cx="9074523" cy="800100"/>
            <a:chOff x="-2209800" y="6172200"/>
            <a:chExt cx="11982469" cy="69405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65677" y="6180450"/>
              <a:ext cx="10938346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000" b="1">
                  <a:latin typeface="Times New Roman" pitchFamily="18" charset="0"/>
                  <a:cs typeface="Times New Roman" pitchFamily="18" charset="0"/>
                </a:rPr>
                <a:t> Gian ác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9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19814" y="-13786"/>
            <a:ext cx="12183628" cy="272810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vi-VN" sz="5400" b="1">
                <a:latin typeface="Times New Roman" pitchFamily="18" charset="0"/>
                <a:cs typeface="Times New Roman" pitchFamily="18" charset="0"/>
              </a:rPr>
              <a:t>3. Thiên hạ sẽ từ đông tây nam bắc đến làm gì trong Nước Thiên Chúa?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245587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 Dự tiệc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074471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384100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Gặp gỡ anh em họ hàng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531081"/>
            <a:ext cx="9072563" cy="80010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Hưởng hạnh phúc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098600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Ca tụng Thiên Chúa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4237115"/>
            <a:ext cx="9065119" cy="808580"/>
            <a:chOff x="-2218186" y="4940286"/>
            <a:chExt cx="11972407" cy="69306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40786" y="4940286"/>
              <a:ext cx="10895007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 Dự tiệc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3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85913" y="40816"/>
            <a:ext cx="12616465" cy="2275864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5400" b="1">
                <a:latin typeface="Times New Roman" pitchFamily="18" charset="0"/>
                <a:cs typeface="Times New Roman" pitchFamily="18" charset="0"/>
              </a:rPr>
              <a:t>Muốn qua được cửa hẹp thì phải làm gì?</a:t>
            </a:r>
            <a:endParaRPr lang="vi-VN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3404" y="2347560"/>
            <a:ext cx="9100595" cy="800100"/>
            <a:chOff x="1104" y="1475"/>
            <a:chExt cx="5440" cy="589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475"/>
              <a:ext cx="432" cy="589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475"/>
              <a:ext cx="4960" cy="5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Sống đạo tốt.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029077" y="6335182"/>
            <a:ext cx="1381125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3405" y="3241247"/>
            <a:ext cx="9100595" cy="800100"/>
            <a:chOff x="1104" y="1632"/>
            <a:chExt cx="5440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Cầu xin.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43404" y="4127521"/>
            <a:ext cx="9100595" cy="803188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1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4" y="1632"/>
              <a:ext cx="3452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Đứng dậy mà đi.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7509" y="5203322"/>
            <a:ext cx="9100595" cy="787167"/>
            <a:chOff x="1104" y="1632"/>
            <a:chExt cx="5440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60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Chiến đấu.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0600" y="5196104"/>
            <a:ext cx="9096491" cy="809563"/>
            <a:chOff x="-2209800" y="6152670"/>
            <a:chExt cx="12011468" cy="70533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09800" y="6172200"/>
              <a:ext cx="98122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36691" y="6152670"/>
              <a:ext cx="10938359" cy="69210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Chiến đấu.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1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sp>
        <p:nvSpPr>
          <p:cNvPr id="4" name="Up Ribbon 3"/>
          <p:cNvSpPr/>
          <p:nvPr/>
        </p:nvSpPr>
        <p:spPr>
          <a:xfrm>
            <a:off x="-1565450" y="76201"/>
            <a:ext cx="12274900" cy="2717799"/>
          </a:xfrm>
          <a:prstGeom prst="ribbon2">
            <a:avLst>
              <a:gd name="adj1" fmla="val 16667"/>
              <a:gd name="adj2" fmla="val 74509"/>
            </a:avLst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6600" b="1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6600" b="1">
                <a:latin typeface="Times New Roman" pitchFamily="18" charset="0"/>
                <a:cs typeface="Times New Roman" pitchFamily="18" charset="0"/>
              </a:rPr>
              <a:t>Ai sẽ đến dự tiệc trong Nước Thiên Chúa?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1441" y="4515916"/>
            <a:ext cx="9072155" cy="800100"/>
            <a:chOff x="1104" y="1632"/>
            <a:chExt cx="5423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Thiên hạ từ đông tây nam bắc.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4344661" y="6393786"/>
            <a:ext cx="1314450" cy="4599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1441" y="3654429"/>
            <a:ext cx="9072155" cy="800100"/>
            <a:chOff x="1104" y="1632"/>
            <a:chExt cx="5423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4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it-IT" sz="4400" b="1">
                  <a:latin typeface="Times New Roman" pitchFamily="18" charset="0"/>
                  <a:cs typeface="Times New Roman" pitchFamily="18" charset="0"/>
                </a:rPr>
                <a:t>Những ai tin vào con người.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439" y="2717800"/>
            <a:ext cx="9072563" cy="883710"/>
            <a:chOff x="1104" y="1632"/>
            <a:chExt cx="3792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0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442" y="1632"/>
              <a:ext cx="3454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Những người chịu phép rửa.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71439" y="5368929"/>
            <a:ext cx="9058772" cy="800100"/>
            <a:chOff x="1104" y="1632"/>
            <a:chExt cx="5415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35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400" b="1">
                  <a:latin typeface="Times New Roman" pitchFamily="18" charset="0"/>
                  <a:cs typeface="Times New Roman" pitchFamily="18" charset="0"/>
                </a:rPr>
                <a:t>Những người công chính.</a:t>
              </a:r>
              <a:endParaRPr lang="en-US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5093" y="4507441"/>
            <a:ext cx="9085095" cy="808581"/>
            <a:chOff x="-2218186" y="4940285"/>
            <a:chExt cx="11998773" cy="693069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2218186" y="4947554"/>
              <a:ext cx="981225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114411" y="4940285"/>
              <a:ext cx="10894998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000" b="1">
                  <a:latin typeface="Times New Roman" pitchFamily="18" charset="0"/>
                  <a:cs typeface="Times New Roman" pitchFamily="18" charset="0"/>
                </a:rPr>
                <a:t>Thiên hạ từ đông tây nam bắc.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40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213129" y="107891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213129" y="688701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213129" y="1269511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214274" y="1823099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214569" y="2389391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152" name="C6">
            <a:extLst>
              <a:ext uri="{FF2B5EF4-FFF2-40B4-BE49-F238E27FC236}">
                <a16:creationId xmlns:a16="http://schemas.microsoft.com/office/drawing/2014/main" id="{FBA6B372-A3BB-4BD4-95AA-1D718106E09B}"/>
              </a:ext>
            </a:extLst>
          </p:cNvPr>
          <p:cNvSpPr/>
          <p:nvPr/>
        </p:nvSpPr>
        <p:spPr>
          <a:xfrm>
            <a:off x="213129" y="2985041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153" name="C7">
            <a:extLst>
              <a:ext uri="{FF2B5EF4-FFF2-40B4-BE49-F238E27FC236}">
                <a16:creationId xmlns:a16="http://schemas.microsoft.com/office/drawing/2014/main" id="{4E9AD10D-C9AF-4CD9-A463-5662A3A5AA78}"/>
              </a:ext>
            </a:extLst>
          </p:cNvPr>
          <p:cNvSpPr/>
          <p:nvPr/>
        </p:nvSpPr>
        <p:spPr>
          <a:xfrm>
            <a:off x="204519" y="3580363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sp>
        <p:nvSpPr>
          <p:cNvPr id="154" name="C8">
            <a:extLst>
              <a:ext uri="{FF2B5EF4-FFF2-40B4-BE49-F238E27FC236}">
                <a16:creationId xmlns:a16="http://schemas.microsoft.com/office/drawing/2014/main" id="{52512AC4-C64A-4538-BAB4-20E69DFCFBED}"/>
              </a:ext>
            </a:extLst>
          </p:cNvPr>
          <p:cNvSpPr/>
          <p:nvPr/>
        </p:nvSpPr>
        <p:spPr>
          <a:xfrm>
            <a:off x="213129" y="4127220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8</a:t>
            </a:r>
            <a:endParaRPr lang="vi-VN" sz="4000" b="1"/>
          </a:p>
        </p:txBody>
      </p:sp>
      <p:sp>
        <p:nvSpPr>
          <p:cNvPr id="155" name="C9">
            <a:extLst>
              <a:ext uri="{FF2B5EF4-FFF2-40B4-BE49-F238E27FC236}">
                <a16:creationId xmlns:a16="http://schemas.microsoft.com/office/drawing/2014/main" id="{65033412-834C-4624-804D-8DA6EAA617CB}"/>
              </a:ext>
            </a:extLst>
          </p:cNvPr>
          <p:cNvSpPr/>
          <p:nvPr/>
        </p:nvSpPr>
        <p:spPr>
          <a:xfrm>
            <a:off x="213129" y="4691250"/>
            <a:ext cx="665922" cy="54621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9</a:t>
            </a:r>
            <a:endParaRPr lang="vi-VN" sz="4000" b="1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2509E17-1944-456D-91C5-F7F11615F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83687"/>
              </p:ext>
            </p:extLst>
          </p:nvPr>
        </p:nvGraphicFramePr>
        <p:xfrm>
          <a:off x="1364343" y="106654"/>
          <a:ext cx="7565088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424">
                  <a:extLst>
                    <a:ext uri="{9D8B030D-6E8A-4147-A177-3AD203B41FA5}">
                      <a16:colId xmlns:a16="http://schemas.microsoft.com/office/drawing/2014/main" val="1672127337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2140978539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451065702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3665822079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1639906859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4084840290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105350409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2463823874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3304548746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1160628503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2847402857"/>
                    </a:ext>
                  </a:extLst>
                </a:gridCol>
                <a:gridCol w="630424">
                  <a:extLst>
                    <a:ext uri="{9D8B030D-6E8A-4147-A177-3AD203B41FA5}">
                      <a16:colId xmlns:a16="http://schemas.microsoft.com/office/drawing/2014/main" val="2406806813"/>
                    </a:ext>
                  </a:extLst>
                </a:gridCol>
              </a:tblGrid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97447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56097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130573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75766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63228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722442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93481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01544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5404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BB63F65-C7F3-4265-AA09-24597EB1149A}"/>
              </a:ext>
            </a:extLst>
          </p:cNvPr>
          <p:cNvSpPr/>
          <p:nvPr/>
        </p:nvSpPr>
        <p:spPr>
          <a:xfrm>
            <a:off x="2621280" y="11551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ECBF3BF-BA18-4901-B29D-0C126A41A9C8}"/>
              </a:ext>
            </a:extLst>
          </p:cNvPr>
          <p:cNvSpPr/>
          <p:nvPr/>
        </p:nvSpPr>
        <p:spPr>
          <a:xfrm>
            <a:off x="3253740" y="116748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D0C97DD-CD49-4AA1-81CE-864B47744346}"/>
              </a:ext>
            </a:extLst>
          </p:cNvPr>
          <p:cNvSpPr/>
          <p:nvPr/>
        </p:nvSpPr>
        <p:spPr>
          <a:xfrm>
            <a:off x="3886200" y="11079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C1B7B7A-47C4-4CA8-A803-70B5F51F2F06}"/>
              </a:ext>
            </a:extLst>
          </p:cNvPr>
          <p:cNvSpPr/>
          <p:nvPr/>
        </p:nvSpPr>
        <p:spPr>
          <a:xfrm>
            <a:off x="4518660" y="112029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4D82C9-CA4D-4E42-990F-C591D3B5975E}"/>
              </a:ext>
            </a:extLst>
          </p:cNvPr>
          <p:cNvSpPr/>
          <p:nvPr/>
        </p:nvSpPr>
        <p:spPr>
          <a:xfrm>
            <a:off x="5143500" y="11616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CBCD0ED-508C-4A54-A73C-613B4E4C6588}"/>
              </a:ext>
            </a:extLst>
          </p:cNvPr>
          <p:cNvSpPr/>
          <p:nvPr/>
        </p:nvSpPr>
        <p:spPr>
          <a:xfrm>
            <a:off x="5775960" y="117404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CF5A76D-0F92-49DE-AECB-D9D70B6C43B6}"/>
              </a:ext>
            </a:extLst>
          </p:cNvPr>
          <p:cNvSpPr/>
          <p:nvPr/>
        </p:nvSpPr>
        <p:spPr>
          <a:xfrm>
            <a:off x="6411262" y="117404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B65982B-F42A-4221-A04A-5DFFE2A091E4}"/>
              </a:ext>
            </a:extLst>
          </p:cNvPr>
          <p:cNvSpPr/>
          <p:nvPr/>
        </p:nvSpPr>
        <p:spPr>
          <a:xfrm>
            <a:off x="1357328" y="69342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B844301-FA18-4D21-A8FD-61709DBB792A}"/>
              </a:ext>
            </a:extLst>
          </p:cNvPr>
          <p:cNvSpPr/>
          <p:nvPr/>
        </p:nvSpPr>
        <p:spPr>
          <a:xfrm>
            <a:off x="1989788" y="69465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E7BDAFB-B75D-40E0-8A9E-3584DDA1AD52}"/>
              </a:ext>
            </a:extLst>
          </p:cNvPr>
          <p:cNvSpPr/>
          <p:nvPr/>
        </p:nvSpPr>
        <p:spPr>
          <a:xfrm>
            <a:off x="2622248" y="68870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21F16BC-80AC-454B-9996-ABA7EC02B209}"/>
              </a:ext>
            </a:extLst>
          </p:cNvPr>
          <p:cNvSpPr/>
          <p:nvPr/>
        </p:nvSpPr>
        <p:spPr>
          <a:xfrm>
            <a:off x="3254708" y="689938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B8FF531-D889-4645-9A91-48947276AEED}"/>
              </a:ext>
            </a:extLst>
          </p:cNvPr>
          <p:cNvSpPr/>
          <p:nvPr/>
        </p:nvSpPr>
        <p:spPr>
          <a:xfrm>
            <a:off x="3879548" y="694076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FD11EC14-85D3-4CBA-A1C5-27095F27A6C5}"/>
              </a:ext>
            </a:extLst>
          </p:cNvPr>
          <p:cNvSpPr/>
          <p:nvPr/>
        </p:nvSpPr>
        <p:spPr>
          <a:xfrm>
            <a:off x="4512008" y="695313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663456F-EC8E-4584-923B-94EB73A9F5FA}"/>
              </a:ext>
            </a:extLst>
          </p:cNvPr>
          <p:cNvSpPr/>
          <p:nvPr/>
        </p:nvSpPr>
        <p:spPr>
          <a:xfrm>
            <a:off x="5147310" y="695313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468058F-4976-40FA-834A-541F8B664C9F}"/>
              </a:ext>
            </a:extLst>
          </p:cNvPr>
          <p:cNvSpPr/>
          <p:nvPr/>
        </p:nvSpPr>
        <p:spPr>
          <a:xfrm>
            <a:off x="5773087" y="694076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7B8300E-E072-4002-9A65-80DA17BF4DE3}"/>
              </a:ext>
            </a:extLst>
          </p:cNvPr>
          <p:cNvSpPr/>
          <p:nvPr/>
        </p:nvSpPr>
        <p:spPr>
          <a:xfrm>
            <a:off x="6405547" y="695313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558B711-CE9B-4B25-BBE3-E8B4A6075A84}"/>
              </a:ext>
            </a:extLst>
          </p:cNvPr>
          <p:cNvSpPr/>
          <p:nvPr/>
        </p:nvSpPr>
        <p:spPr>
          <a:xfrm>
            <a:off x="7040849" y="695313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D77C446-3C3B-4D4E-9D3B-38804FFE41FD}"/>
              </a:ext>
            </a:extLst>
          </p:cNvPr>
          <p:cNvSpPr/>
          <p:nvPr/>
        </p:nvSpPr>
        <p:spPr>
          <a:xfrm>
            <a:off x="4512008" y="127702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8D2A834-BF97-44DF-A1A3-973D845B8B89}"/>
              </a:ext>
            </a:extLst>
          </p:cNvPr>
          <p:cNvSpPr/>
          <p:nvPr/>
        </p:nvSpPr>
        <p:spPr>
          <a:xfrm>
            <a:off x="5147310" y="127702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B24AFB4-CC35-4CF9-A5F5-D64F39E958AF}"/>
              </a:ext>
            </a:extLst>
          </p:cNvPr>
          <p:cNvSpPr/>
          <p:nvPr/>
        </p:nvSpPr>
        <p:spPr>
          <a:xfrm>
            <a:off x="5773087" y="1275783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81F30E2-EC23-46B9-8C49-F398915F57C1}"/>
              </a:ext>
            </a:extLst>
          </p:cNvPr>
          <p:cNvSpPr/>
          <p:nvPr/>
        </p:nvSpPr>
        <p:spPr>
          <a:xfrm>
            <a:off x="6405547" y="127702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F7CB0B9-3840-431C-B8D0-B5159E0BD30C}"/>
              </a:ext>
            </a:extLst>
          </p:cNvPr>
          <p:cNvSpPr/>
          <p:nvPr/>
        </p:nvSpPr>
        <p:spPr>
          <a:xfrm>
            <a:off x="7040849" y="127702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A953E2D-4F31-43E0-B832-68316CBA8E20}"/>
              </a:ext>
            </a:extLst>
          </p:cNvPr>
          <p:cNvSpPr/>
          <p:nvPr/>
        </p:nvSpPr>
        <p:spPr>
          <a:xfrm>
            <a:off x="3239468" y="184797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83CFF02-7319-4FB3-9CC8-58A949211A6B}"/>
              </a:ext>
            </a:extLst>
          </p:cNvPr>
          <p:cNvSpPr/>
          <p:nvPr/>
        </p:nvSpPr>
        <p:spPr>
          <a:xfrm>
            <a:off x="3864308" y="184259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E03BEB6-C13E-4660-B0D2-F76B29B6CE47}"/>
              </a:ext>
            </a:extLst>
          </p:cNvPr>
          <p:cNvSpPr/>
          <p:nvPr/>
        </p:nvSpPr>
        <p:spPr>
          <a:xfrm>
            <a:off x="4496768" y="184382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DDAD261-A2ED-47FF-ADF8-485AAC7DF097}"/>
              </a:ext>
            </a:extLst>
          </p:cNvPr>
          <p:cNvSpPr/>
          <p:nvPr/>
        </p:nvSpPr>
        <p:spPr>
          <a:xfrm>
            <a:off x="5132070" y="184382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A0F2328-5FFB-477E-BBBD-8415DE0BAFEF}"/>
              </a:ext>
            </a:extLst>
          </p:cNvPr>
          <p:cNvSpPr/>
          <p:nvPr/>
        </p:nvSpPr>
        <p:spPr>
          <a:xfrm>
            <a:off x="5757847" y="184259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0432A6B-94C6-42BF-90EB-F2F67CC9168A}"/>
              </a:ext>
            </a:extLst>
          </p:cNvPr>
          <p:cNvSpPr/>
          <p:nvPr/>
        </p:nvSpPr>
        <p:spPr>
          <a:xfrm>
            <a:off x="6390307" y="184382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0C7CE84-81EC-4BF2-AAEA-A219323C60CB}"/>
              </a:ext>
            </a:extLst>
          </p:cNvPr>
          <p:cNvSpPr/>
          <p:nvPr/>
        </p:nvSpPr>
        <p:spPr>
          <a:xfrm>
            <a:off x="7025609" y="184382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E1E2E02-1AC3-438E-BEF3-10B9CEFA4496}"/>
              </a:ext>
            </a:extLst>
          </p:cNvPr>
          <p:cNvSpPr/>
          <p:nvPr/>
        </p:nvSpPr>
        <p:spPr>
          <a:xfrm>
            <a:off x="4501515" y="242014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337E73B-66E9-4086-A3CC-B2B2AE6A75C4}"/>
              </a:ext>
            </a:extLst>
          </p:cNvPr>
          <p:cNvSpPr/>
          <p:nvPr/>
        </p:nvSpPr>
        <p:spPr>
          <a:xfrm>
            <a:off x="5126355" y="241476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6031352-E88F-49B2-AEF1-A6EEA525CA51}"/>
              </a:ext>
            </a:extLst>
          </p:cNvPr>
          <p:cNvSpPr/>
          <p:nvPr/>
        </p:nvSpPr>
        <p:spPr>
          <a:xfrm>
            <a:off x="5758815" y="241599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5426C1-A735-4550-B3F6-81AA83B685B5}"/>
              </a:ext>
            </a:extLst>
          </p:cNvPr>
          <p:cNvSpPr/>
          <p:nvPr/>
        </p:nvSpPr>
        <p:spPr>
          <a:xfrm>
            <a:off x="6394117" y="241599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0BED0FB-57F5-46D6-B3FC-EA655C7A4B25}"/>
              </a:ext>
            </a:extLst>
          </p:cNvPr>
          <p:cNvSpPr/>
          <p:nvPr/>
        </p:nvSpPr>
        <p:spPr>
          <a:xfrm>
            <a:off x="7019894" y="241476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A1551F0-3D8F-4FDC-90AD-B0F27B0948CD}"/>
              </a:ext>
            </a:extLst>
          </p:cNvPr>
          <p:cNvSpPr/>
          <p:nvPr/>
        </p:nvSpPr>
        <p:spPr>
          <a:xfrm>
            <a:off x="7652354" y="241599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EEB310F-2AF3-4BC6-841A-1AD9BE580A52}"/>
              </a:ext>
            </a:extLst>
          </p:cNvPr>
          <p:cNvSpPr/>
          <p:nvPr/>
        </p:nvSpPr>
        <p:spPr>
          <a:xfrm>
            <a:off x="8287656" y="241599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FCF6364-AF64-41BC-AAAE-BFE63404BE85}"/>
              </a:ext>
            </a:extLst>
          </p:cNvPr>
          <p:cNvSpPr/>
          <p:nvPr/>
        </p:nvSpPr>
        <p:spPr>
          <a:xfrm>
            <a:off x="3251835" y="300098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D88FA371-DD02-4F0B-83AB-D30E13B932B9}"/>
              </a:ext>
            </a:extLst>
          </p:cNvPr>
          <p:cNvSpPr/>
          <p:nvPr/>
        </p:nvSpPr>
        <p:spPr>
          <a:xfrm>
            <a:off x="3876675" y="299559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3F73B7D-E1E1-4534-BD79-1AE79774AA2A}"/>
              </a:ext>
            </a:extLst>
          </p:cNvPr>
          <p:cNvSpPr/>
          <p:nvPr/>
        </p:nvSpPr>
        <p:spPr>
          <a:xfrm>
            <a:off x="4509135" y="299683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5362DBE-B63A-4435-9F27-978DB09CD7E8}"/>
              </a:ext>
            </a:extLst>
          </p:cNvPr>
          <p:cNvSpPr/>
          <p:nvPr/>
        </p:nvSpPr>
        <p:spPr>
          <a:xfrm>
            <a:off x="5144437" y="299683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144AD32-F68B-4895-98CA-3F3B7F51678B}"/>
              </a:ext>
            </a:extLst>
          </p:cNvPr>
          <p:cNvSpPr/>
          <p:nvPr/>
        </p:nvSpPr>
        <p:spPr>
          <a:xfrm>
            <a:off x="5770214" y="299559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FB64329-BF8D-4718-80E1-0AB667420318}"/>
              </a:ext>
            </a:extLst>
          </p:cNvPr>
          <p:cNvSpPr/>
          <p:nvPr/>
        </p:nvSpPr>
        <p:spPr>
          <a:xfrm>
            <a:off x="6402674" y="299683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0688939-0767-4A4F-8969-F41E66277582}"/>
              </a:ext>
            </a:extLst>
          </p:cNvPr>
          <p:cNvSpPr/>
          <p:nvPr/>
        </p:nvSpPr>
        <p:spPr>
          <a:xfrm>
            <a:off x="7037976" y="299683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D2FA2A3-3B06-48A0-9393-14361216A672}"/>
              </a:ext>
            </a:extLst>
          </p:cNvPr>
          <p:cNvSpPr/>
          <p:nvPr/>
        </p:nvSpPr>
        <p:spPr>
          <a:xfrm>
            <a:off x="2629868" y="358065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AD86FC8-F621-42C5-97CD-B153C34A2C1B}"/>
              </a:ext>
            </a:extLst>
          </p:cNvPr>
          <p:cNvSpPr/>
          <p:nvPr/>
        </p:nvSpPr>
        <p:spPr>
          <a:xfrm>
            <a:off x="3262328" y="3593749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0225CB2-DE13-4933-90F3-2BB10DBC17FC}"/>
              </a:ext>
            </a:extLst>
          </p:cNvPr>
          <p:cNvSpPr/>
          <p:nvPr/>
        </p:nvSpPr>
        <p:spPr>
          <a:xfrm>
            <a:off x="3894788" y="3594986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AA9DCCE-D2D2-48EE-B73D-AAC3F6B75D36}"/>
              </a:ext>
            </a:extLst>
          </p:cNvPr>
          <p:cNvSpPr/>
          <p:nvPr/>
        </p:nvSpPr>
        <p:spPr>
          <a:xfrm>
            <a:off x="4519628" y="3580074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8AE2ADA-873A-46E8-AA0A-45EEAE042CCA}"/>
              </a:ext>
            </a:extLst>
          </p:cNvPr>
          <p:cNvSpPr/>
          <p:nvPr/>
        </p:nvSpPr>
        <p:spPr>
          <a:xfrm>
            <a:off x="5152088" y="358131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D62AD4E-7AFB-4A46-A0CB-92EBC217A252}"/>
              </a:ext>
            </a:extLst>
          </p:cNvPr>
          <p:cNvSpPr/>
          <p:nvPr/>
        </p:nvSpPr>
        <p:spPr>
          <a:xfrm>
            <a:off x="5787390" y="358131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90947845-A991-4309-A03D-34942E5F0334}"/>
              </a:ext>
            </a:extLst>
          </p:cNvPr>
          <p:cNvSpPr/>
          <p:nvPr/>
        </p:nvSpPr>
        <p:spPr>
          <a:xfrm>
            <a:off x="6413167" y="3580074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2547DC6-9E4A-4F77-881E-66791DD1F0CB}"/>
              </a:ext>
            </a:extLst>
          </p:cNvPr>
          <p:cNvSpPr/>
          <p:nvPr/>
        </p:nvSpPr>
        <p:spPr>
          <a:xfrm>
            <a:off x="7045627" y="358131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68D1F17-3972-450A-9FD3-4A2AB9E03CDB}"/>
              </a:ext>
            </a:extLst>
          </p:cNvPr>
          <p:cNvSpPr/>
          <p:nvPr/>
        </p:nvSpPr>
        <p:spPr>
          <a:xfrm>
            <a:off x="3243278" y="417255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AB9F521-57D8-4598-8DE4-F10AF7FDC3EA}"/>
              </a:ext>
            </a:extLst>
          </p:cNvPr>
          <p:cNvSpPr/>
          <p:nvPr/>
        </p:nvSpPr>
        <p:spPr>
          <a:xfrm>
            <a:off x="3875738" y="417379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46131CA-C0D5-474C-A51D-003C4AE8C7C9}"/>
              </a:ext>
            </a:extLst>
          </p:cNvPr>
          <p:cNvSpPr/>
          <p:nvPr/>
        </p:nvSpPr>
        <p:spPr>
          <a:xfrm>
            <a:off x="4500578" y="416840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44495E9-BDFC-4FF5-BAE7-EA44C321606F}"/>
              </a:ext>
            </a:extLst>
          </p:cNvPr>
          <p:cNvSpPr/>
          <p:nvPr/>
        </p:nvSpPr>
        <p:spPr>
          <a:xfrm>
            <a:off x="5133038" y="416964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516B42DB-2C08-428E-9153-914C53462E9E}"/>
              </a:ext>
            </a:extLst>
          </p:cNvPr>
          <p:cNvSpPr/>
          <p:nvPr/>
        </p:nvSpPr>
        <p:spPr>
          <a:xfrm>
            <a:off x="5768340" y="416964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06AEDA7-CC17-467D-A87F-7C815FB8FCE5}"/>
              </a:ext>
            </a:extLst>
          </p:cNvPr>
          <p:cNvSpPr/>
          <p:nvPr/>
        </p:nvSpPr>
        <p:spPr>
          <a:xfrm>
            <a:off x="1997408" y="4752961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F1B40DFF-E264-4766-8940-BA77A04A4C98}"/>
              </a:ext>
            </a:extLst>
          </p:cNvPr>
          <p:cNvSpPr/>
          <p:nvPr/>
        </p:nvSpPr>
        <p:spPr>
          <a:xfrm>
            <a:off x="2629868" y="4747005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AB07968-D656-45FC-8E5B-BBAE6CA83D84}"/>
              </a:ext>
            </a:extLst>
          </p:cNvPr>
          <p:cNvSpPr/>
          <p:nvPr/>
        </p:nvSpPr>
        <p:spPr>
          <a:xfrm>
            <a:off x="3262328" y="4748242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4221E22-5FB1-4F4F-8B39-065BB9A14282}"/>
              </a:ext>
            </a:extLst>
          </p:cNvPr>
          <p:cNvSpPr/>
          <p:nvPr/>
        </p:nvSpPr>
        <p:spPr>
          <a:xfrm>
            <a:off x="3887168" y="475238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FD902B9-0A63-4B0B-B764-5BC1055F2DCF}"/>
              </a:ext>
            </a:extLst>
          </p:cNvPr>
          <p:cNvSpPr/>
          <p:nvPr/>
        </p:nvSpPr>
        <p:spPr>
          <a:xfrm>
            <a:off x="4519628" y="475361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806EDF4-0A63-4BB8-8369-388235ECCF3E}"/>
              </a:ext>
            </a:extLst>
          </p:cNvPr>
          <p:cNvSpPr/>
          <p:nvPr/>
        </p:nvSpPr>
        <p:spPr>
          <a:xfrm>
            <a:off x="5154930" y="475361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B15100AE-D8E8-45C5-90EB-176B30EF0035}"/>
              </a:ext>
            </a:extLst>
          </p:cNvPr>
          <p:cNvSpPr/>
          <p:nvPr/>
        </p:nvSpPr>
        <p:spPr>
          <a:xfrm>
            <a:off x="5780707" y="4752380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69C4AFFC-4152-4A73-9E82-0538DD69593E}"/>
              </a:ext>
            </a:extLst>
          </p:cNvPr>
          <p:cNvSpPr/>
          <p:nvPr/>
        </p:nvSpPr>
        <p:spPr>
          <a:xfrm>
            <a:off x="6413167" y="4753617"/>
            <a:ext cx="640080" cy="562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25196-DA95-44DB-9A91-4301A8976570}"/>
              </a:ext>
            </a:extLst>
          </p:cNvPr>
          <p:cNvSpPr/>
          <p:nvPr/>
        </p:nvSpPr>
        <p:spPr>
          <a:xfrm>
            <a:off x="0" y="5316286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cap="all"/>
              <a:t>1. Hãy chiến đấu để qua được cửa hẹp mà vào, vì có nhiều người sẽ tìm </a:t>
            </a:r>
            <a:r>
              <a:rPr lang="vi-VN" sz="3600" b="1" cap="all">
                <a:solidFill>
                  <a:srgbClr val="FF0000"/>
                </a:solidFill>
              </a:rPr>
              <a:t>… … </a:t>
            </a:r>
            <a:r>
              <a:rPr lang="vi-VN" sz="3600" b="1" cap="all"/>
              <a:t>mà không thể được?</a:t>
            </a:r>
            <a:endParaRPr lang="vi-VN" sz="3600" b="1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2A50AC2-9BB9-473B-8805-8E09B52535A3}"/>
              </a:ext>
            </a:extLst>
          </p:cNvPr>
          <p:cNvSpPr/>
          <p:nvPr/>
        </p:nvSpPr>
        <p:spPr>
          <a:xfrm>
            <a:off x="0" y="5309530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cap="all"/>
              <a:t>2. CÓ KẺ HỎI ĐỨC GIÊSU: "THƯA NGÀI, NHỮNG NGƯỜI ĐƯỢC CỨU THOÁT THÌ ÍT, CÓ PHẢI KHÔNG?” KHI NGÀI ĐANG TRÊN ĐƯỜNG ĐI ĐÂU?</a:t>
            </a:r>
            <a:endParaRPr lang="vi-VN" sz="2800" b="1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36DA8BF-CEB4-42DF-AE79-6B41429D2C7F}"/>
              </a:ext>
            </a:extLst>
          </p:cNvPr>
          <p:cNvSpPr/>
          <p:nvPr/>
        </p:nvSpPr>
        <p:spPr>
          <a:xfrm>
            <a:off x="0" y="5316286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cap="all"/>
              <a:t>3. KHI CỬA ĐÃ KHÓA LẠI MÀ ANH EM CÒN ĐỨNG Ở NGOÀI BẮT ĐẦU LÀM GÌ VÀ NÓI: “THƯA NGÀI XIN MỞ CỬA CHO TÔI VÀO”?</a:t>
            </a:r>
            <a:endParaRPr lang="vi-VN" sz="3200" b="1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D0E98D3-3AB2-4FF3-86FE-360C93F12CDA}"/>
              </a:ext>
            </a:extLst>
          </p:cNvPr>
          <p:cNvSpPr/>
          <p:nvPr/>
        </p:nvSpPr>
        <p:spPr>
          <a:xfrm>
            <a:off x="0" y="5322898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cap="all"/>
              <a:t>4. BẤY GIỜ ANH EM SẼ LÀM GÌ VÀ NGHIẾN RĂNG?</a:t>
            </a:r>
            <a:endParaRPr lang="vi-VN" sz="4000" b="1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0E18A583-E2E0-4468-AE5F-11547BC13827}"/>
              </a:ext>
            </a:extLst>
          </p:cNvPr>
          <p:cNvSpPr/>
          <p:nvPr/>
        </p:nvSpPr>
        <p:spPr>
          <a:xfrm>
            <a:off x="0" y="5329510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cap="all"/>
              <a:t>5. NHỮNG KẺ ĐỨNG CHÓT SẼ LÊN HÀNG ĐẦU, VÀ CÓ NHỮNG KẺ NHƯ THẾ NÀO SẼ XUỐNG HÀNG CHÓT?</a:t>
            </a:r>
            <a:endParaRPr lang="vi-VN" sz="3200" b="1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41F1F84-C409-48A7-83DD-A6AB724F2CEB}"/>
              </a:ext>
            </a:extLst>
          </p:cNvPr>
          <p:cNvSpPr/>
          <p:nvPr/>
        </p:nvSpPr>
        <p:spPr>
          <a:xfrm>
            <a:off x="0" y="5336122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cap="all"/>
              <a:t>6. ANH EM SẼ KHÓC LÓC NGHIẾN RĂNG, KHI THẤY CÁC ÔNG NÀO CÙNG TẤT CẢ CÁC NGÔN SỨ ĐƯỢC Ở TRONG NƯỚC THIÊN CHÚA?</a:t>
            </a:r>
            <a:endParaRPr lang="vi-VN" sz="2800" b="1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B744784-D926-449C-AAC2-C28F0B82D4F9}"/>
              </a:ext>
            </a:extLst>
          </p:cNvPr>
          <p:cNvSpPr/>
          <p:nvPr/>
        </p:nvSpPr>
        <p:spPr>
          <a:xfrm>
            <a:off x="0" y="5342734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cap="all"/>
              <a:t>7. ĐỨC GIÊ-SU ĐI NGANG QUA ĐÂU VÀ LÀNG MẠC MÀ GIẢNG DẠY?</a:t>
            </a:r>
            <a:endParaRPr lang="vi-VN" sz="3600" b="1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BA4F8F7-FB71-4D01-B2FE-3BFA47AEDC6E}"/>
              </a:ext>
            </a:extLst>
          </p:cNvPr>
          <p:cNvSpPr/>
          <p:nvPr/>
        </p:nvSpPr>
        <p:spPr>
          <a:xfrm>
            <a:off x="0" y="5335843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cap="all"/>
              <a:t>8. ĐỨC GIÊ-SU NÓI CHO AI BIẾT: CÓ NHIỀU NGƯỜI SẼ TÌM CÁCH VÀO MÀ KHÔNG THỂ ĐƯỢC?</a:t>
            </a:r>
            <a:endParaRPr lang="vi-VN" sz="3200" b="1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8F6DC01-BECE-4FCF-A775-FBA82CDC0C44}"/>
              </a:ext>
            </a:extLst>
          </p:cNvPr>
          <p:cNvSpPr/>
          <p:nvPr/>
        </p:nvSpPr>
        <p:spPr>
          <a:xfrm>
            <a:off x="0" y="5342734"/>
            <a:ext cx="9144000" cy="1541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cap="all"/>
              <a:t>9. NGÀI CŨNG ĐÃ TỪNG GIẢNG DẠY TRÊN CÁC </a:t>
            </a:r>
            <a:r>
              <a:rPr lang="vi-VN" sz="3600" b="1" cap="all">
                <a:solidFill>
                  <a:srgbClr val="FF0000"/>
                </a:solidFill>
              </a:rPr>
              <a:t>CÁI GÌ CỦA </a:t>
            </a:r>
            <a:r>
              <a:rPr lang="vi-VN" sz="3600" b="1" cap="all"/>
              <a:t>CHÚNG TÔI?</a:t>
            </a:r>
            <a:endParaRPr lang="vi-VN" sz="3600" b="1"/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7917354E-5DBC-468C-A675-E15960E81BFD}"/>
              </a:ext>
            </a:extLst>
          </p:cNvPr>
          <p:cNvSpPr/>
          <p:nvPr/>
        </p:nvSpPr>
        <p:spPr>
          <a:xfrm>
            <a:off x="7910286" y="115511"/>
            <a:ext cx="1233714" cy="8569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/>
              <a:t>HÀNG</a:t>
            </a:r>
          </a:p>
          <a:p>
            <a:pPr algn="ctr"/>
            <a:r>
              <a:rPr lang="vi-VN" sz="2400" b="1"/>
              <a:t>DỌC</a:t>
            </a:r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6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6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3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1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6" grpId="0" animBg="1"/>
      <p:bldP spid="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 đường lên Giê-ru-sa-lem, Đức Giê-su đi ngang qua các thành thị và làng mạc mà giảng dạy.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-48987" y="101600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A9A55-04B1-49FD-A771-EF65FB2A5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Káº¿t quáº£ hÃ¬nh áº£nh cho chÃºa nháº­t 21 thÆ°á»ng niÃªn c hÃ£y vÃ o cá»­a háº¹p">
            <a:hlinkClick r:id="rId2" action="ppaction://hlinksldjump"/>
            <a:extLst>
              <a:ext uri="{FF2B5EF4-FFF2-40B4-BE49-F238E27FC236}">
                <a16:creationId xmlns:a16="http://schemas.microsoft.com/office/drawing/2014/main" id="{F76A5E46-39D1-4524-8F29-A2D549EA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8FD579-0A4E-49EE-B731-913FCE7C6F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07764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6721273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409785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10657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6582207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63990685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848402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053504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638238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045487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606285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474028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0680681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9744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0560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13057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97576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16322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72244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9348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00154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5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kẻ hỏi Người: "Thưa Ngài, những người được cứu thoát thì ít, có phải không?" Người bảo họ: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4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"Hãy chiến đấu để qua được cửa hẹp mà vào, vì tôi nói cho anh em biết: có nhiều người sẽ tìm cách vào mà không thể được.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"Một khi chủ nhà đã đứng dậy và khoá cửa lại, mà anh em còn đứng ở ngoài, bắt đầu gõ cửa và nói: 'Thưa ngài, xin mở cho chúng tôi vào!', thì ông sẽ bảo anh em:</a:t>
            </a:r>
            <a:endParaRPr lang="en-US" sz="6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'Các anh đấy ư? Ta không biết các anh từ đâu đến!' Bấy giờ anh em mới nói:</a:t>
            </a:r>
            <a:endParaRPr lang="en-US" sz="8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'Chúng tôi đã từng được ăn uống trước mặt ngài, và ngài cũng đã từng giảng dạy trên các đường phố của chúng tôi.'</a:t>
            </a:r>
            <a:endParaRPr lang="en-US" sz="7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ông sẽ đáp lại: 'Ta không biết các anh từ đâu đến. Cút đi cho khuất mắt ta, hỡi tất cả những quân làm điều bất chính!'</a:t>
            </a:r>
            <a:endParaRPr lang="en-US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0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59"/>
            <a:ext cx="9144000" cy="6333423"/>
          </a:xfrm>
        </p:spPr>
        <p:txBody>
          <a:bodyPr>
            <a:noAutofit/>
          </a:bodyPr>
          <a:lstStyle/>
          <a:p>
            <a:pPr algn="just"/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"Bấy giờ anh em sẽ khóc lóc nghiến răng, khi thấy các ông Áp-ra-ham, I-xa-ác và Gia-cóp cùng tất cả các ngôn sứ được ở trong Nước Thiên Chúa,</a:t>
            </a:r>
            <a:endParaRPr lang="en-US" sz="6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22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9284</TotalTime>
  <Words>900</Words>
  <Application>Microsoft Office PowerPoint</Application>
  <PresentationFormat>On-screen Show (4:3)</PresentationFormat>
  <Paragraphs>227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Trên đường lên Giê-ru-sa-lem, Đức Giê-su đi ngang qua các thành thị và làng mạc mà giảng dạy. </vt:lpstr>
      <vt:lpstr>Có kẻ hỏi Người: "Thưa Ngài, những người được cứu thoát thì ít, có phải không?" Người bảo họ:</vt:lpstr>
      <vt:lpstr>"Hãy chiến đấu để qua được cửa hẹp mà vào, vì tôi nói cho anh em biết: có nhiều người sẽ tìm cách vào mà không thể được.</vt:lpstr>
      <vt:lpstr>"Một khi chủ nhà đã đứng dậy và khoá cửa lại, mà anh em còn đứng ở ngoài, bắt đầu gõ cửa và nói: 'Thưa ngài, xin mở cho chúng tôi vào!', thì ông sẽ bảo anh em:</vt:lpstr>
      <vt:lpstr>'Các anh đấy ư? Ta không biết các anh từ đâu đến!' Bấy giờ anh em mới nói:</vt:lpstr>
      <vt:lpstr>'Chúng tôi đã từng được ăn uống trước mặt ngài, và ngài cũng đã từng giảng dạy trên các đường phố của chúng tôi.'</vt:lpstr>
      <vt:lpstr>Nhưng ông sẽ đáp lại: 'Ta không biết các anh từ đâu đến. Cút đi cho khuất mắt ta, hỡi tất cả những quân làm điều bất chính!'</vt:lpstr>
      <vt:lpstr>"Bấy giờ anh em sẽ khóc lóc nghiến răng, khi thấy các ông Áp-ra-ham, I-xa-ác và Gia-cóp cùng tất cả các ngôn sứ được ở trong Nước Thiên Chúa,</vt:lpstr>
      <vt:lpstr>còn mình lại bị đuổi ra ngoài. Thiên hạ sẽ từ đông tây nam bắc đến dự tiệc trong Nước Thiên Chúa.</vt:lpstr>
      <vt:lpstr>"Và kìa có những kẻ đứng chót sẽ lên hàng đầu, và có những kẻ đứng đầu sẽ xuống hàng chót."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434</cp:revision>
  <dcterms:created xsi:type="dcterms:W3CDTF">2015-10-15T10:55:08Z</dcterms:created>
  <dcterms:modified xsi:type="dcterms:W3CDTF">2019-08-12T16:02:04Z</dcterms:modified>
</cp:coreProperties>
</file>