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1" r:id="rId2"/>
    <p:sldId id="314" r:id="rId3"/>
    <p:sldId id="315" r:id="rId4"/>
    <p:sldId id="332" r:id="rId5"/>
    <p:sldId id="408" r:id="rId6"/>
    <p:sldId id="581" r:id="rId7"/>
    <p:sldId id="671" r:id="rId8"/>
    <p:sldId id="616" r:id="rId9"/>
    <p:sldId id="645" r:id="rId10"/>
    <p:sldId id="646" r:id="rId11"/>
    <p:sldId id="672" r:id="rId12"/>
    <p:sldId id="673" r:id="rId13"/>
    <p:sldId id="674" r:id="rId14"/>
    <p:sldId id="675" r:id="rId15"/>
    <p:sldId id="676" r:id="rId16"/>
    <p:sldId id="677" r:id="rId17"/>
    <p:sldId id="678" r:id="rId18"/>
    <p:sldId id="679" r:id="rId19"/>
    <p:sldId id="680" r:id="rId20"/>
    <p:sldId id="328" r:id="rId21"/>
    <p:sldId id="365" r:id="rId22"/>
    <p:sldId id="405" r:id="rId23"/>
    <p:sldId id="354" r:id="rId24"/>
    <p:sldId id="524" r:id="rId25"/>
    <p:sldId id="681" r:id="rId26"/>
    <p:sldId id="256" r:id="rId27"/>
    <p:sldId id="668" r:id="rId28"/>
    <p:sldId id="670" r:id="rId29"/>
    <p:sldId id="66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2" autoAdjust="0"/>
    <p:restoredTop sz="94660"/>
  </p:normalViewPr>
  <p:slideViewPr>
    <p:cSldViewPr snapToGrid="0">
      <p:cViewPr>
        <p:scale>
          <a:sx n="66" d="100"/>
          <a:sy n="66" d="100"/>
        </p:scale>
        <p:origin x="480"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C51B1B4E-CC34-4AB4-8314-61F765DD66AC}"/>
    <pc:docChg chg="undo redo custSel addSld delSld modSld">
      <pc:chgData name="Mr Tam Nguyen" userId="53846575c6d7c6f1" providerId="LiveId" clId="{C51B1B4E-CC34-4AB4-8314-61F765DD66AC}" dt="2019-08-07T15:01:19.101" v="641"/>
      <pc:docMkLst>
        <pc:docMk/>
      </pc:docMkLst>
      <pc:sldChg chg="addSp delSp modSp">
        <pc:chgData name="Mr Tam Nguyen" userId="53846575c6d7c6f1" providerId="LiveId" clId="{C51B1B4E-CC34-4AB4-8314-61F765DD66AC}" dt="2019-08-07T14:52:09.807" v="587" actId="20577"/>
        <pc:sldMkLst>
          <pc:docMk/>
          <pc:sldMk cId="2544005534" sldId="667"/>
        </pc:sldMkLst>
        <pc:graphicFrameChg chg="add mod modGraphic">
          <ac:chgData name="Mr Tam Nguyen" userId="53846575c6d7c6f1" providerId="LiveId" clId="{C51B1B4E-CC34-4AB4-8314-61F765DD66AC}" dt="2019-08-07T14:52:09.807" v="587" actId="20577"/>
          <ac:graphicFrameMkLst>
            <pc:docMk/>
            <pc:sldMk cId="2544005534" sldId="667"/>
            <ac:graphicFrameMk id="3" creationId="{CC910A9A-F060-4AB5-AF28-14BAD34DF4A0}"/>
          </ac:graphicFrameMkLst>
        </pc:graphicFrameChg>
        <pc:graphicFrameChg chg="del">
          <ac:chgData name="Mr Tam Nguyen" userId="53846575c6d7c6f1" providerId="LiveId" clId="{C51B1B4E-CC34-4AB4-8314-61F765DD66AC}" dt="2019-08-07T14:51:30.788" v="568" actId="478"/>
          <ac:graphicFrameMkLst>
            <pc:docMk/>
            <pc:sldMk cId="2544005534" sldId="667"/>
            <ac:graphicFrameMk id="4" creationId="{F38A4F91-9D30-41E2-B4F9-0F5664D39AFB}"/>
          </ac:graphicFrameMkLst>
        </pc:graphicFrameChg>
      </pc:sldChg>
      <pc:sldChg chg="addSp delSp modSp addAnim delAnim modAnim">
        <pc:chgData name="Mr Tam Nguyen" userId="53846575c6d7c6f1" providerId="LiveId" clId="{C51B1B4E-CC34-4AB4-8314-61F765DD66AC}" dt="2019-08-07T15:01:19.101" v="641"/>
        <pc:sldMkLst>
          <pc:docMk/>
          <pc:sldMk cId="1817226621" sldId="668"/>
        </pc:sldMkLst>
        <pc:spChg chg="add mod">
          <ac:chgData name="Mr Tam Nguyen" userId="53846575c6d7c6f1" providerId="LiveId" clId="{C51B1B4E-CC34-4AB4-8314-61F765DD66AC}" dt="2019-08-07T11:58:55.694" v="332" actId="11529"/>
          <ac:spMkLst>
            <pc:docMk/>
            <pc:sldMk cId="1817226621" sldId="668"/>
            <ac:spMk id="2" creationId="{EF22021E-6FE4-40EE-AA27-DD7D3D295282}"/>
          </ac:spMkLst>
        </pc:spChg>
        <pc:spChg chg="add mod">
          <ac:chgData name="Mr Tam Nguyen" userId="53846575c6d7c6f1" providerId="LiveId" clId="{C51B1B4E-CC34-4AB4-8314-61F765DD66AC}" dt="2019-08-07T12:04:42.995" v="430" actId="123"/>
          <ac:spMkLst>
            <pc:docMk/>
            <pc:sldMk cId="1817226621" sldId="668"/>
            <ac:spMk id="3" creationId="{7E4310DB-28D9-4A6D-A474-B6FBAC5B2CD6}"/>
          </ac:spMkLst>
        </pc:spChg>
        <pc:spChg chg="del">
          <ac:chgData name="Mr Tam Nguyen" userId="53846575c6d7c6f1" providerId="LiveId" clId="{C51B1B4E-CC34-4AB4-8314-61F765DD66AC}" dt="2019-08-07T10:11:27.329" v="8" actId="478"/>
          <ac:spMkLst>
            <pc:docMk/>
            <pc:sldMk cId="1817226621" sldId="668"/>
            <ac:spMk id="5" creationId="{CA6C52C4-19ED-4817-B8FD-3EE78F7143FB}"/>
          </ac:spMkLst>
        </pc:spChg>
        <pc:spChg chg="add del mod">
          <ac:chgData name="Mr Tam Nguyen" userId="53846575c6d7c6f1" providerId="LiveId" clId="{C51B1B4E-CC34-4AB4-8314-61F765DD66AC}" dt="2019-08-07T14:59:44.064" v="596" actId="478"/>
          <ac:spMkLst>
            <pc:docMk/>
            <pc:sldMk cId="1817226621" sldId="668"/>
            <ac:spMk id="6" creationId="{E6EC535B-9AC2-4EDF-889F-070FF9EBF841}"/>
          </ac:spMkLst>
        </pc:spChg>
        <pc:spChg chg="del mod">
          <ac:chgData name="Mr Tam Nguyen" userId="53846575c6d7c6f1" providerId="LiveId" clId="{C51B1B4E-CC34-4AB4-8314-61F765DD66AC}" dt="2019-08-07T10:11:13.377" v="7" actId="478"/>
          <ac:spMkLst>
            <pc:docMk/>
            <pc:sldMk cId="1817226621" sldId="668"/>
            <ac:spMk id="7" creationId="{FBE080E3-E15A-4A72-AA0A-537C025AA0A2}"/>
          </ac:spMkLst>
        </pc:spChg>
        <pc:spChg chg="add mod">
          <ac:chgData name="Mr Tam Nguyen" userId="53846575c6d7c6f1" providerId="LiveId" clId="{C51B1B4E-CC34-4AB4-8314-61F765DD66AC}" dt="2019-08-07T15:01:19.101" v="641"/>
          <ac:spMkLst>
            <pc:docMk/>
            <pc:sldMk cId="1817226621" sldId="668"/>
            <ac:spMk id="8" creationId="{A8752D44-D943-4DF6-9857-FECB59E45FDC}"/>
          </ac:spMkLst>
        </pc:spChg>
        <pc:spChg chg="del">
          <ac:chgData name="Mr Tam Nguyen" userId="53846575c6d7c6f1" providerId="LiveId" clId="{C51B1B4E-CC34-4AB4-8314-61F765DD66AC}" dt="2019-08-07T10:11:11.637" v="5" actId="478"/>
          <ac:spMkLst>
            <pc:docMk/>
            <pc:sldMk cId="1817226621" sldId="668"/>
            <ac:spMk id="63" creationId="{2AC1D804-B2DC-4F27-A637-920992C24A6A}"/>
          </ac:spMkLst>
        </pc:spChg>
        <pc:spChg chg="add mod">
          <ac:chgData name="Mr Tam Nguyen" userId="53846575c6d7c6f1" providerId="LiveId" clId="{C51B1B4E-CC34-4AB4-8314-61F765DD66AC}" dt="2019-08-07T11:57:37.155" v="258" actId="20577"/>
          <ac:spMkLst>
            <pc:docMk/>
            <pc:sldMk cId="1817226621" sldId="668"/>
            <ac:spMk id="64" creationId="{715DD685-342A-4705-AFA9-1BDB783C6738}"/>
          </ac:spMkLst>
        </pc:spChg>
        <pc:spChg chg="del">
          <ac:chgData name="Mr Tam Nguyen" userId="53846575c6d7c6f1" providerId="LiveId" clId="{C51B1B4E-CC34-4AB4-8314-61F765DD66AC}" dt="2019-08-07T10:11:10.964" v="4" actId="478"/>
          <ac:spMkLst>
            <pc:docMk/>
            <pc:sldMk cId="1817226621" sldId="668"/>
            <ac:spMk id="65" creationId="{601FDC5D-78D5-477E-B581-98CD042EE9A7}"/>
          </ac:spMkLst>
        </pc:spChg>
        <pc:spChg chg="del mod">
          <ac:chgData name="Mr Tam Nguyen" userId="53846575c6d7c6f1" providerId="LiveId" clId="{C51B1B4E-CC34-4AB4-8314-61F765DD66AC}" dt="2019-08-07T10:11:09.536" v="3" actId="478"/>
          <ac:spMkLst>
            <pc:docMk/>
            <pc:sldMk cId="1817226621" sldId="668"/>
            <ac:spMk id="66" creationId="{47E5BB6A-8A02-4298-B4DD-F2B6033C6D0B}"/>
          </ac:spMkLst>
        </pc:spChg>
        <pc:spChg chg="del">
          <ac:chgData name="Mr Tam Nguyen" userId="53846575c6d7c6f1" providerId="LiveId" clId="{C51B1B4E-CC34-4AB4-8314-61F765DD66AC}" dt="2019-08-07T10:11:09" v="1" actId="478"/>
          <ac:spMkLst>
            <pc:docMk/>
            <pc:sldMk cId="1817226621" sldId="668"/>
            <ac:spMk id="67" creationId="{D36D02A2-844F-4E6E-A7DD-336A286AA9DA}"/>
          </ac:spMkLst>
        </pc:spChg>
        <pc:spChg chg="del">
          <ac:chgData name="Mr Tam Nguyen" userId="53846575c6d7c6f1" providerId="LiveId" clId="{C51B1B4E-CC34-4AB4-8314-61F765DD66AC}" dt="2019-08-07T10:11:08.536" v="0" actId="478"/>
          <ac:spMkLst>
            <pc:docMk/>
            <pc:sldMk cId="1817226621" sldId="668"/>
            <ac:spMk id="68" creationId="{FAC1B996-8E81-4722-BE66-01DDD2F18D17}"/>
          </ac:spMkLst>
        </pc:spChg>
        <pc:spChg chg="add mod">
          <ac:chgData name="Mr Tam Nguyen" userId="53846575c6d7c6f1" providerId="LiveId" clId="{C51B1B4E-CC34-4AB4-8314-61F765DD66AC}" dt="2019-08-07T11:58:12.094" v="328" actId="20577"/>
          <ac:spMkLst>
            <pc:docMk/>
            <pc:sldMk cId="1817226621" sldId="668"/>
            <ac:spMk id="69" creationId="{F208A854-03B8-48D0-B645-25F15690B811}"/>
          </ac:spMkLst>
        </pc:spChg>
        <pc:spChg chg="add mod">
          <ac:chgData name="Mr Tam Nguyen" userId="53846575c6d7c6f1" providerId="LiveId" clId="{C51B1B4E-CC34-4AB4-8314-61F765DD66AC}" dt="2019-08-07T11:59:14.638" v="340" actId="1038"/>
          <ac:spMkLst>
            <pc:docMk/>
            <pc:sldMk cId="1817226621" sldId="668"/>
            <ac:spMk id="70" creationId="{A8B2B01F-D864-47F7-AE7A-4BB64A52B382}"/>
          </ac:spMkLst>
        </pc:spChg>
        <pc:spChg chg="add mod">
          <ac:chgData name="Mr Tam Nguyen" userId="53846575c6d7c6f1" providerId="LiveId" clId="{C51B1B4E-CC34-4AB4-8314-61F765DD66AC}" dt="2019-08-07T11:59:19.935" v="341" actId="571"/>
          <ac:spMkLst>
            <pc:docMk/>
            <pc:sldMk cId="1817226621" sldId="668"/>
            <ac:spMk id="71" creationId="{F4089C3C-392D-4647-867E-3CA0A8CA8B23}"/>
          </ac:spMkLst>
        </pc:spChg>
        <pc:spChg chg="add mod">
          <ac:chgData name="Mr Tam Nguyen" userId="53846575c6d7c6f1" providerId="LiveId" clId="{C51B1B4E-CC34-4AB4-8314-61F765DD66AC}" dt="2019-08-07T12:08:38.848" v="461" actId="1036"/>
          <ac:spMkLst>
            <pc:docMk/>
            <pc:sldMk cId="1817226621" sldId="668"/>
            <ac:spMk id="72" creationId="{6A30ABFB-8336-4236-80EE-E78FC14172C3}"/>
          </ac:spMkLst>
        </pc:spChg>
        <pc:spChg chg="add mod">
          <ac:chgData name="Mr Tam Nguyen" userId="53846575c6d7c6f1" providerId="LiveId" clId="{C51B1B4E-CC34-4AB4-8314-61F765DD66AC}" dt="2019-08-07T11:59:25.629" v="342" actId="571"/>
          <ac:spMkLst>
            <pc:docMk/>
            <pc:sldMk cId="1817226621" sldId="668"/>
            <ac:spMk id="73" creationId="{BD665857-52F2-48F3-BAD5-87E78466E1E3}"/>
          </ac:spMkLst>
        </pc:spChg>
        <pc:spChg chg="add mod">
          <ac:chgData name="Mr Tam Nguyen" userId="53846575c6d7c6f1" providerId="LiveId" clId="{C51B1B4E-CC34-4AB4-8314-61F765DD66AC}" dt="2019-08-07T11:59:25.629" v="342" actId="571"/>
          <ac:spMkLst>
            <pc:docMk/>
            <pc:sldMk cId="1817226621" sldId="668"/>
            <ac:spMk id="74" creationId="{96113E9E-0ABF-4D0D-8246-E76FE4BFFF09}"/>
          </ac:spMkLst>
        </pc:spChg>
        <pc:spChg chg="add mod">
          <ac:chgData name="Mr Tam Nguyen" userId="53846575c6d7c6f1" providerId="LiveId" clId="{C51B1B4E-CC34-4AB4-8314-61F765DD66AC}" dt="2019-08-07T11:59:49.717" v="348" actId="1038"/>
          <ac:spMkLst>
            <pc:docMk/>
            <pc:sldMk cId="1817226621" sldId="668"/>
            <ac:spMk id="75" creationId="{6F0DE0BC-AE0F-4412-80B3-4BA945933502}"/>
          </ac:spMkLst>
        </pc:spChg>
        <pc:spChg chg="add mod">
          <ac:chgData name="Mr Tam Nguyen" userId="53846575c6d7c6f1" providerId="LiveId" clId="{C51B1B4E-CC34-4AB4-8314-61F765DD66AC}" dt="2019-08-07T11:59:54.262" v="350" actId="1036"/>
          <ac:spMkLst>
            <pc:docMk/>
            <pc:sldMk cId="1817226621" sldId="668"/>
            <ac:spMk id="76" creationId="{B17B569C-3C2A-4D1A-B6C8-AE1CD99BA3A1}"/>
          </ac:spMkLst>
        </pc:spChg>
        <pc:spChg chg="add mod">
          <ac:chgData name="Mr Tam Nguyen" userId="53846575c6d7c6f1" providerId="LiveId" clId="{C51B1B4E-CC34-4AB4-8314-61F765DD66AC}" dt="2019-08-07T12:08:41.604" v="462" actId="1035"/>
          <ac:spMkLst>
            <pc:docMk/>
            <pc:sldMk cId="1817226621" sldId="668"/>
            <ac:spMk id="77" creationId="{104A2F7D-D5B8-4B99-A3D0-10C6A8EF277C}"/>
          </ac:spMkLst>
        </pc:spChg>
        <pc:spChg chg="add mod">
          <ac:chgData name="Mr Tam Nguyen" userId="53846575c6d7c6f1" providerId="LiveId" clId="{C51B1B4E-CC34-4AB4-8314-61F765DD66AC}" dt="2019-08-07T11:59:55.490" v="352" actId="1036"/>
          <ac:spMkLst>
            <pc:docMk/>
            <pc:sldMk cId="1817226621" sldId="668"/>
            <ac:spMk id="78" creationId="{A33E6AB0-6690-4892-983D-64BFDBC98AB3}"/>
          </ac:spMkLst>
        </pc:spChg>
        <pc:spChg chg="add mod">
          <ac:chgData name="Mr Tam Nguyen" userId="53846575c6d7c6f1" providerId="LiveId" clId="{C51B1B4E-CC34-4AB4-8314-61F765DD66AC}" dt="2019-08-07T11:59:51.682" v="349" actId="1038"/>
          <ac:spMkLst>
            <pc:docMk/>
            <pc:sldMk cId="1817226621" sldId="668"/>
            <ac:spMk id="79" creationId="{E47256E5-9C3C-4F08-8D0D-99E5E0FFA30B}"/>
          </ac:spMkLst>
        </pc:spChg>
        <pc:spChg chg="add mod">
          <ac:chgData name="Mr Tam Nguyen" userId="53846575c6d7c6f1" providerId="LiveId" clId="{C51B1B4E-CC34-4AB4-8314-61F765DD66AC}" dt="2019-08-07T11:59:58.431" v="353" actId="1036"/>
          <ac:spMkLst>
            <pc:docMk/>
            <pc:sldMk cId="1817226621" sldId="668"/>
            <ac:spMk id="80" creationId="{B50500E2-BFFF-4700-9307-E5B2B9F3B29E}"/>
          </ac:spMkLst>
        </pc:spChg>
        <pc:spChg chg="add mod">
          <ac:chgData name="Mr Tam Nguyen" userId="53846575c6d7c6f1" providerId="LiveId" clId="{C51B1B4E-CC34-4AB4-8314-61F765DD66AC}" dt="2019-08-07T12:00:10.801" v="356" actId="1038"/>
          <ac:spMkLst>
            <pc:docMk/>
            <pc:sldMk cId="1817226621" sldId="668"/>
            <ac:spMk id="81" creationId="{D0C65DE2-3D3D-4E1B-A254-F4F4694E0335}"/>
          </ac:spMkLst>
        </pc:spChg>
        <pc:spChg chg="add mod">
          <ac:chgData name="Mr Tam Nguyen" userId="53846575c6d7c6f1" providerId="LiveId" clId="{C51B1B4E-CC34-4AB4-8314-61F765DD66AC}" dt="2019-08-07T12:00:13.089" v="358" actId="1038"/>
          <ac:spMkLst>
            <pc:docMk/>
            <pc:sldMk cId="1817226621" sldId="668"/>
            <ac:spMk id="82" creationId="{28ABEBB2-A5B7-4C14-AE04-7FC2E4E7081F}"/>
          </ac:spMkLst>
        </pc:spChg>
        <pc:spChg chg="add mod">
          <ac:chgData name="Mr Tam Nguyen" userId="53846575c6d7c6f1" providerId="LiveId" clId="{C51B1B4E-CC34-4AB4-8314-61F765DD66AC}" dt="2019-08-07T12:00:27.150" v="360" actId="1038"/>
          <ac:spMkLst>
            <pc:docMk/>
            <pc:sldMk cId="1817226621" sldId="668"/>
            <ac:spMk id="83" creationId="{6A1F2029-631E-4EB9-9F0A-B13A2A7EB3AC}"/>
          </ac:spMkLst>
        </pc:spChg>
        <pc:spChg chg="add mod">
          <ac:chgData name="Mr Tam Nguyen" userId="53846575c6d7c6f1" providerId="LiveId" clId="{C51B1B4E-CC34-4AB4-8314-61F765DD66AC}" dt="2019-08-07T12:00:27.150" v="360" actId="1038"/>
          <ac:spMkLst>
            <pc:docMk/>
            <pc:sldMk cId="1817226621" sldId="668"/>
            <ac:spMk id="84" creationId="{F9A9ABD7-E24A-4021-80BD-AB551E3CDB77}"/>
          </ac:spMkLst>
        </pc:spChg>
        <pc:spChg chg="add mod">
          <ac:chgData name="Mr Tam Nguyen" userId="53846575c6d7c6f1" providerId="LiveId" clId="{C51B1B4E-CC34-4AB4-8314-61F765DD66AC}" dt="2019-08-07T12:00:27.150" v="360" actId="1038"/>
          <ac:spMkLst>
            <pc:docMk/>
            <pc:sldMk cId="1817226621" sldId="668"/>
            <ac:spMk id="85" creationId="{12FCD71B-EF2F-4D38-9AEB-9DDE92ED1A16}"/>
          </ac:spMkLst>
        </pc:spChg>
        <pc:spChg chg="add mod">
          <ac:chgData name="Mr Tam Nguyen" userId="53846575c6d7c6f1" providerId="LiveId" clId="{C51B1B4E-CC34-4AB4-8314-61F765DD66AC}" dt="2019-08-07T12:00:27.150" v="360" actId="1038"/>
          <ac:spMkLst>
            <pc:docMk/>
            <pc:sldMk cId="1817226621" sldId="668"/>
            <ac:spMk id="86" creationId="{4CB25D6A-9969-4094-971C-222DAE41F4BB}"/>
          </ac:spMkLst>
        </pc:spChg>
        <pc:spChg chg="add mod">
          <ac:chgData name="Mr Tam Nguyen" userId="53846575c6d7c6f1" providerId="LiveId" clId="{C51B1B4E-CC34-4AB4-8314-61F765DD66AC}" dt="2019-08-07T12:00:27.150" v="360" actId="1038"/>
          <ac:spMkLst>
            <pc:docMk/>
            <pc:sldMk cId="1817226621" sldId="668"/>
            <ac:spMk id="87" creationId="{CFBF001D-5A83-4F04-8820-E911976E6699}"/>
          </ac:spMkLst>
        </pc:spChg>
        <pc:spChg chg="add mod">
          <ac:chgData name="Mr Tam Nguyen" userId="53846575c6d7c6f1" providerId="LiveId" clId="{C51B1B4E-CC34-4AB4-8314-61F765DD66AC}" dt="2019-08-07T12:00:27.150" v="360" actId="1038"/>
          <ac:spMkLst>
            <pc:docMk/>
            <pc:sldMk cId="1817226621" sldId="668"/>
            <ac:spMk id="88" creationId="{78E9EAF6-9444-4EC5-B79A-C06F2E4E4FC1}"/>
          </ac:spMkLst>
        </pc:spChg>
        <pc:spChg chg="add mod">
          <ac:chgData name="Mr Tam Nguyen" userId="53846575c6d7c6f1" providerId="LiveId" clId="{C51B1B4E-CC34-4AB4-8314-61F765DD66AC}" dt="2019-08-07T12:00:27.150" v="360" actId="1038"/>
          <ac:spMkLst>
            <pc:docMk/>
            <pc:sldMk cId="1817226621" sldId="668"/>
            <ac:spMk id="89" creationId="{39DDCF6F-0550-434D-81BA-66707E3AE14B}"/>
          </ac:spMkLst>
        </pc:spChg>
        <pc:spChg chg="add mod">
          <ac:chgData name="Mr Tam Nguyen" userId="53846575c6d7c6f1" providerId="LiveId" clId="{C51B1B4E-CC34-4AB4-8314-61F765DD66AC}" dt="2019-08-07T12:00:27.150" v="360" actId="1038"/>
          <ac:spMkLst>
            <pc:docMk/>
            <pc:sldMk cId="1817226621" sldId="668"/>
            <ac:spMk id="90" creationId="{12CB4EE7-4989-4107-867E-527F8322E0AF}"/>
          </ac:spMkLst>
        </pc:spChg>
        <pc:spChg chg="add mod">
          <ac:chgData name="Mr Tam Nguyen" userId="53846575c6d7c6f1" providerId="LiveId" clId="{C51B1B4E-CC34-4AB4-8314-61F765DD66AC}" dt="2019-08-07T12:00:37.997" v="364" actId="1038"/>
          <ac:spMkLst>
            <pc:docMk/>
            <pc:sldMk cId="1817226621" sldId="668"/>
            <ac:spMk id="91" creationId="{A9A77A1C-72B8-46F9-9DA2-1368B4B36A4D}"/>
          </ac:spMkLst>
        </pc:spChg>
        <pc:spChg chg="add mod">
          <ac:chgData name="Mr Tam Nguyen" userId="53846575c6d7c6f1" providerId="LiveId" clId="{C51B1B4E-CC34-4AB4-8314-61F765DD66AC}" dt="2019-08-07T12:01:00.694" v="371" actId="1035"/>
          <ac:spMkLst>
            <pc:docMk/>
            <pc:sldMk cId="1817226621" sldId="668"/>
            <ac:spMk id="92" creationId="{3811F187-4500-4B32-B301-1DD53B179BA4}"/>
          </ac:spMkLst>
        </pc:spChg>
        <pc:spChg chg="add mod">
          <ac:chgData name="Mr Tam Nguyen" userId="53846575c6d7c6f1" providerId="LiveId" clId="{C51B1B4E-CC34-4AB4-8314-61F765DD66AC}" dt="2019-08-07T12:00:50.183" v="367" actId="1038"/>
          <ac:spMkLst>
            <pc:docMk/>
            <pc:sldMk cId="1817226621" sldId="668"/>
            <ac:spMk id="93" creationId="{ABBC4FA5-D3C3-42DA-86ED-7670914BC059}"/>
          </ac:spMkLst>
        </pc:spChg>
        <pc:spChg chg="add mod">
          <ac:chgData name="Mr Tam Nguyen" userId="53846575c6d7c6f1" providerId="LiveId" clId="{C51B1B4E-CC34-4AB4-8314-61F765DD66AC}" dt="2019-08-07T12:00:50.183" v="367" actId="1038"/>
          <ac:spMkLst>
            <pc:docMk/>
            <pc:sldMk cId="1817226621" sldId="668"/>
            <ac:spMk id="94" creationId="{C9A22A0C-7095-414C-BBEC-1B883A61DE9B}"/>
          </ac:spMkLst>
        </pc:spChg>
        <pc:spChg chg="add mod">
          <ac:chgData name="Mr Tam Nguyen" userId="53846575c6d7c6f1" providerId="LiveId" clId="{C51B1B4E-CC34-4AB4-8314-61F765DD66AC}" dt="2019-08-07T12:00:57.284" v="369" actId="1036"/>
          <ac:spMkLst>
            <pc:docMk/>
            <pc:sldMk cId="1817226621" sldId="668"/>
            <ac:spMk id="95" creationId="{2FCAED3D-13CE-40D3-BB84-8556B4E941C9}"/>
          </ac:spMkLst>
        </pc:spChg>
        <pc:spChg chg="add mod">
          <ac:chgData name="Mr Tam Nguyen" userId="53846575c6d7c6f1" providerId="LiveId" clId="{C51B1B4E-CC34-4AB4-8314-61F765DD66AC}" dt="2019-08-07T12:00:50.183" v="367" actId="1038"/>
          <ac:spMkLst>
            <pc:docMk/>
            <pc:sldMk cId="1817226621" sldId="668"/>
            <ac:spMk id="96" creationId="{F9AA7636-F30F-4F21-8446-E413303845F4}"/>
          </ac:spMkLst>
        </pc:spChg>
        <pc:spChg chg="del">
          <ac:chgData name="Mr Tam Nguyen" userId="53846575c6d7c6f1" providerId="LiveId" clId="{C51B1B4E-CC34-4AB4-8314-61F765DD66AC}" dt="2019-08-07T10:11:28.065" v="9" actId="478"/>
          <ac:spMkLst>
            <pc:docMk/>
            <pc:sldMk cId="1817226621" sldId="668"/>
            <ac:spMk id="97" creationId="{A1C514D7-803D-4233-8D0E-44D7869DF2E9}"/>
          </ac:spMkLst>
        </pc:spChg>
        <pc:spChg chg="del">
          <ac:chgData name="Mr Tam Nguyen" userId="53846575c6d7c6f1" providerId="LiveId" clId="{C51B1B4E-CC34-4AB4-8314-61F765DD66AC}" dt="2019-08-07T10:11:28.557" v="10" actId="478"/>
          <ac:spMkLst>
            <pc:docMk/>
            <pc:sldMk cId="1817226621" sldId="668"/>
            <ac:spMk id="98" creationId="{939FA895-D2D8-45DE-8581-B52DEC4CE56F}"/>
          </ac:spMkLst>
        </pc:spChg>
        <pc:spChg chg="del">
          <ac:chgData name="Mr Tam Nguyen" userId="53846575c6d7c6f1" providerId="LiveId" clId="{C51B1B4E-CC34-4AB4-8314-61F765DD66AC}" dt="2019-08-07T10:11:29.913" v="11" actId="478"/>
          <ac:spMkLst>
            <pc:docMk/>
            <pc:sldMk cId="1817226621" sldId="668"/>
            <ac:spMk id="99" creationId="{AA39B700-D8E1-4996-B4A6-FF6A647302A5}"/>
          </ac:spMkLst>
        </pc:spChg>
        <pc:spChg chg="add del">
          <ac:chgData name="Mr Tam Nguyen" userId="53846575c6d7c6f1" providerId="LiveId" clId="{C51B1B4E-CC34-4AB4-8314-61F765DD66AC}" dt="2019-08-07T10:11:42.023" v="14" actId="478"/>
          <ac:spMkLst>
            <pc:docMk/>
            <pc:sldMk cId="1817226621" sldId="668"/>
            <ac:spMk id="100" creationId="{D8917589-ED12-4AE2-95F5-0D3F56AD4E24}"/>
          </ac:spMkLst>
        </pc:spChg>
        <pc:spChg chg="add del">
          <ac:chgData name="Mr Tam Nguyen" userId="53846575c6d7c6f1" providerId="LiveId" clId="{C51B1B4E-CC34-4AB4-8314-61F765DD66AC}" dt="2019-08-07T10:11:42.023" v="14" actId="478"/>
          <ac:spMkLst>
            <pc:docMk/>
            <pc:sldMk cId="1817226621" sldId="668"/>
            <ac:spMk id="101" creationId="{708F78CD-545E-4436-9D8C-ECCD84F2BB85}"/>
          </ac:spMkLst>
        </pc:spChg>
        <pc:spChg chg="add del">
          <ac:chgData name="Mr Tam Nguyen" userId="53846575c6d7c6f1" providerId="LiveId" clId="{C51B1B4E-CC34-4AB4-8314-61F765DD66AC}" dt="2019-08-07T10:11:43.208" v="15" actId="478"/>
          <ac:spMkLst>
            <pc:docMk/>
            <pc:sldMk cId="1817226621" sldId="668"/>
            <ac:spMk id="102" creationId="{F29B67B2-F3F5-4E43-B475-D5006FA51B2D}"/>
          </ac:spMkLst>
        </pc:spChg>
        <pc:spChg chg="add del">
          <ac:chgData name="Mr Tam Nguyen" userId="53846575c6d7c6f1" providerId="LiveId" clId="{C51B1B4E-CC34-4AB4-8314-61F765DD66AC}" dt="2019-08-07T10:11:42.023" v="14" actId="478"/>
          <ac:spMkLst>
            <pc:docMk/>
            <pc:sldMk cId="1817226621" sldId="668"/>
            <ac:spMk id="103" creationId="{01193F7C-0D85-4AF7-A7DF-619D0ABC7123}"/>
          </ac:spMkLst>
        </pc:spChg>
        <pc:spChg chg="add del">
          <ac:chgData name="Mr Tam Nguyen" userId="53846575c6d7c6f1" providerId="LiveId" clId="{C51B1B4E-CC34-4AB4-8314-61F765DD66AC}" dt="2019-08-07T10:11:42.023" v="14" actId="478"/>
          <ac:spMkLst>
            <pc:docMk/>
            <pc:sldMk cId="1817226621" sldId="668"/>
            <ac:spMk id="104" creationId="{FD8E770C-5B08-4B0E-97D8-961E11994530}"/>
          </ac:spMkLst>
        </pc:spChg>
        <pc:spChg chg="add del">
          <ac:chgData name="Mr Tam Nguyen" userId="53846575c6d7c6f1" providerId="LiveId" clId="{C51B1B4E-CC34-4AB4-8314-61F765DD66AC}" dt="2019-08-07T10:11:42.023" v="14" actId="478"/>
          <ac:spMkLst>
            <pc:docMk/>
            <pc:sldMk cId="1817226621" sldId="668"/>
            <ac:spMk id="105" creationId="{78B2403F-BB6E-4154-B006-C8DF6523D8A8}"/>
          </ac:spMkLst>
        </pc:spChg>
        <pc:spChg chg="add del">
          <ac:chgData name="Mr Tam Nguyen" userId="53846575c6d7c6f1" providerId="LiveId" clId="{C51B1B4E-CC34-4AB4-8314-61F765DD66AC}" dt="2019-08-07T10:11:42.023" v="14" actId="478"/>
          <ac:spMkLst>
            <pc:docMk/>
            <pc:sldMk cId="1817226621" sldId="668"/>
            <ac:spMk id="106" creationId="{706BDB00-CADF-4C21-8CAD-1947BCD0459A}"/>
          </ac:spMkLst>
        </pc:spChg>
        <pc:spChg chg="add del">
          <ac:chgData name="Mr Tam Nguyen" userId="53846575c6d7c6f1" providerId="LiveId" clId="{C51B1B4E-CC34-4AB4-8314-61F765DD66AC}" dt="2019-08-07T10:11:42.023" v="14" actId="478"/>
          <ac:spMkLst>
            <pc:docMk/>
            <pc:sldMk cId="1817226621" sldId="668"/>
            <ac:spMk id="107" creationId="{3D51A97A-9B0C-4D9E-ADAF-28460248E87C}"/>
          </ac:spMkLst>
        </pc:spChg>
        <pc:spChg chg="add del">
          <ac:chgData name="Mr Tam Nguyen" userId="53846575c6d7c6f1" providerId="LiveId" clId="{C51B1B4E-CC34-4AB4-8314-61F765DD66AC}" dt="2019-08-07T10:11:42.023" v="14" actId="478"/>
          <ac:spMkLst>
            <pc:docMk/>
            <pc:sldMk cId="1817226621" sldId="668"/>
            <ac:spMk id="108" creationId="{E89A103A-94AF-4DDC-AF67-63CA04E3AA00}"/>
          </ac:spMkLst>
        </pc:spChg>
        <pc:spChg chg="add del">
          <ac:chgData name="Mr Tam Nguyen" userId="53846575c6d7c6f1" providerId="LiveId" clId="{C51B1B4E-CC34-4AB4-8314-61F765DD66AC}" dt="2019-08-07T10:11:42.023" v="14" actId="478"/>
          <ac:spMkLst>
            <pc:docMk/>
            <pc:sldMk cId="1817226621" sldId="668"/>
            <ac:spMk id="109" creationId="{5950FDD9-2DD1-4679-8544-A30D88F5A9CC}"/>
          </ac:spMkLst>
        </pc:spChg>
        <pc:spChg chg="add del">
          <ac:chgData name="Mr Tam Nguyen" userId="53846575c6d7c6f1" providerId="LiveId" clId="{C51B1B4E-CC34-4AB4-8314-61F765DD66AC}" dt="2019-08-07T10:11:42.023" v="14" actId="478"/>
          <ac:spMkLst>
            <pc:docMk/>
            <pc:sldMk cId="1817226621" sldId="668"/>
            <ac:spMk id="110" creationId="{763EC1D8-15BD-4CCB-AF03-CF0706B76A91}"/>
          </ac:spMkLst>
        </pc:spChg>
        <pc:spChg chg="add del">
          <ac:chgData name="Mr Tam Nguyen" userId="53846575c6d7c6f1" providerId="LiveId" clId="{C51B1B4E-CC34-4AB4-8314-61F765DD66AC}" dt="2019-08-07T10:11:42.023" v="14" actId="478"/>
          <ac:spMkLst>
            <pc:docMk/>
            <pc:sldMk cId="1817226621" sldId="668"/>
            <ac:spMk id="111" creationId="{DF208D57-CE4A-4871-9CA9-D4299F32EB33}"/>
          </ac:spMkLst>
        </pc:spChg>
        <pc:spChg chg="add del">
          <ac:chgData name="Mr Tam Nguyen" userId="53846575c6d7c6f1" providerId="LiveId" clId="{C51B1B4E-CC34-4AB4-8314-61F765DD66AC}" dt="2019-08-07T10:11:42.023" v="14" actId="478"/>
          <ac:spMkLst>
            <pc:docMk/>
            <pc:sldMk cId="1817226621" sldId="668"/>
            <ac:spMk id="112" creationId="{727E18A6-C284-4C1C-9AAA-3550E05879FC}"/>
          </ac:spMkLst>
        </pc:spChg>
        <pc:spChg chg="add del">
          <ac:chgData name="Mr Tam Nguyen" userId="53846575c6d7c6f1" providerId="LiveId" clId="{C51B1B4E-CC34-4AB4-8314-61F765DD66AC}" dt="2019-08-07T10:11:42.023" v="14" actId="478"/>
          <ac:spMkLst>
            <pc:docMk/>
            <pc:sldMk cId="1817226621" sldId="668"/>
            <ac:spMk id="113" creationId="{F18AD739-C58E-4F5E-BBEC-B1ABC7A5805D}"/>
          </ac:spMkLst>
        </pc:spChg>
        <pc:spChg chg="add del">
          <ac:chgData name="Mr Tam Nguyen" userId="53846575c6d7c6f1" providerId="LiveId" clId="{C51B1B4E-CC34-4AB4-8314-61F765DD66AC}" dt="2019-08-07T10:11:42.023" v="14" actId="478"/>
          <ac:spMkLst>
            <pc:docMk/>
            <pc:sldMk cId="1817226621" sldId="668"/>
            <ac:spMk id="114" creationId="{20360702-333D-492D-A939-246BE96F92AB}"/>
          </ac:spMkLst>
        </pc:spChg>
        <pc:spChg chg="add del">
          <ac:chgData name="Mr Tam Nguyen" userId="53846575c6d7c6f1" providerId="LiveId" clId="{C51B1B4E-CC34-4AB4-8314-61F765DD66AC}" dt="2019-08-07T10:11:42.023" v="14" actId="478"/>
          <ac:spMkLst>
            <pc:docMk/>
            <pc:sldMk cId="1817226621" sldId="668"/>
            <ac:spMk id="115" creationId="{E52C577B-1FB7-4735-AF21-DA2FF7FDC064}"/>
          </ac:spMkLst>
        </pc:spChg>
        <pc:spChg chg="add del">
          <ac:chgData name="Mr Tam Nguyen" userId="53846575c6d7c6f1" providerId="LiveId" clId="{C51B1B4E-CC34-4AB4-8314-61F765DD66AC}" dt="2019-08-07T10:11:42.023" v="14" actId="478"/>
          <ac:spMkLst>
            <pc:docMk/>
            <pc:sldMk cId="1817226621" sldId="668"/>
            <ac:spMk id="116" creationId="{42314D4F-4C3A-4D39-8CCC-FFB5AA1D95A7}"/>
          </ac:spMkLst>
        </pc:spChg>
        <pc:spChg chg="add del">
          <ac:chgData name="Mr Tam Nguyen" userId="53846575c6d7c6f1" providerId="LiveId" clId="{C51B1B4E-CC34-4AB4-8314-61F765DD66AC}" dt="2019-08-07T10:11:42.023" v="14" actId="478"/>
          <ac:spMkLst>
            <pc:docMk/>
            <pc:sldMk cId="1817226621" sldId="668"/>
            <ac:spMk id="117" creationId="{0B77F81B-0638-4F74-A31A-64AEB3B9ECAA}"/>
          </ac:spMkLst>
        </pc:spChg>
        <pc:spChg chg="add del">
          <ac:chgData name="Mr Tam Nguyen" userId="53846575c6d7c6f1" providerId="LiveId" clId="{C51B1B4E-CC34-4AB4-8314-61F765DD66AC}" dt="2019-08-07T10:11:42.023" v="14" actId="478"/>
          <ac:spMkLst>
            <pc:docMk/>
            <pc:sldMk cId="1817226621" sldId="668"/>
            <ac:spMk id="118" creationId="{D86F721F-FDDF-419C-8682-17070E066814}"/>
          </ac:spMkLst>
        </pc:spChg>
        <pc:spChg chg="add del">
          <ac:chgData name="Mr Tam Nguyen" userId="53846575c6d7c6f1" providerId="LiveId" clId="{C51B1B4E-CC34-4AB4-8314-61F765DD66AC}" dt="2019-08-07T10:11:42.023" v="14" actId="478"/>
          <ac:spMkLst>
            <pc:docMk/>
            <pc:sldMk cId="1817226621" sldId="668"/>
            <ac:spMk id="119" creationId="{DCA7FDEF-1EF6-4501-840A-D219A2C180E8}"/>
          </ac:spMkLst>
        </pc:spChg>
        <pc:spChg chg="add del">
          <ac:chgData name="Mr Tam Nguyen" userId="53846575c6d7c6f1" providerId="LiveId" clId="{C51B1B4E-CC34-4AB4-8314-61F765DD66AC}" dt="2019-08-07T10:11:43.971" v="16" actId="478"/>
          <ac:spMkLst>
            <pc:docMk/>
            <pc:sldMk cId="1817226621" sldId="668"/>
            <ac:spMk id="120" creationId="{3BA4FC76-F479-49D2-870B-F29F0DED4E20}"/>
          </ac:spMkLst>
        </pc:spChg>
        <pc:spChg chg="add del">
          <ac:chgData name="Mr Tam Nguyen" userId="53846575c6d7c6f1" providerId="LiveId" clId="{C51B1B4E-CC34-4AB4-8314-61F765DD66AC}" dt="2019-08-07T10:11:42.023" v="14" actId="478"/>
          <ac:spMkLst>
            <pc:docMk/>
            <pc:sldMk cId="1817226621" sldId="668"/>
            <ac:spMk id="121" creationId="{B4F36C58-A0C5-4FD7-A2F5-F920B18661C7}"/>
          </ac:spMkLst>
        </pc:spChg>
        <pc:spChg chg="add del">
          <ac:chgData name="Mr Tam Nguyen" userId="53846575c6d7c6f1" providerId="LiveId" clId="{C51B1B4E-CC34-4AB4-8314-61F765DD66AC}" dt="2019-08-07T10:11:42.023" v="14" actId="478"/>
          <ac:spMkLst>
            <pc:docMk/>
            <pc:sldMk cId="1817226621" sldId="668"/>
            <ac:spMk id="122" creationId="{B4FF06E3-084A-4504-A241-ED46577FAC43}"/>
          </ac:spMkLst>
        </pc:spChg>
        <pc:spChg chg="add del">
          <ac:chgData name="Mr Tam Nguyen" userId="53846575c6d7c6f1" providerId="LiveId" clId="{C51B1B4E-CC34-4AB4-8314-61F765DD66AC}" dt="2019-08-07T10:11:42.023" v="14" actId="478"/>
          <ac:spMkLst>
            <pc:docMk/>
            <pc:sldMk cId="1817226621" sldId="668"/>
            <ac:spMk id="123" creationId="{8867C3AF-28A4-4152-80DE-E853F7F87222}"/>
          </ac:spMkLst>
        </pc:spChg>
        <pc:spChg chg="add del">
          <ac:chgData name="Mr Tam Nguyen" userId="53846575c6d7c6f1" providerId="LiveId" clId="{C51B1B4E-CC34-4AB4-8314-61F765DD66AC}" dt="2019-08-07T10:11:42.023" v="14" actId="478"/>
          <ac:spMkLst>
            <pc:docMk/>
            <pc:sldMk cId="1817226621" sldId="668"/>
            <ac:spMk id="124" creationId="{C669C97C-F786-481A-B250-B3D4BCBF2D0F}"/>
          </ac:spMkLst>
        </pc:spChg>
        <pc:spChg chg="add del">
          <ac:chgData name="Mr Tam Nguyen" userId="53846575c6d7c6f1" providerId="LiveId" clId="{C51B1B4E-CC34-4AB4-8314-61F765DD66AC}" dt="2019-08-07T10:11:42.023" v="14" actId="478"/>
          <ac:spMkLst>
            <pc:docMk/>
            <pc:sldMk cId="1817226621" sldId="668"/>
            <ac:spMk id="125" creationId="{30DEE3C6-A5BC-41AA-A72B-7540C915B580}"/>
          </ac:spMkLst>
        </pc:spChg>
        <pc:spChg chg="add del">
          <ac:chgData name="Mr Tam Nguyen" userId="53846575c6d7c6f1" providerId="LiveId" clId="{C51B1B4E-CC34-4AB4-8314-61F765DD66AC}" dt="2019-08-07T10:11:42.023" v="14" actId="478"/>
          <ac:spMkLst>
            <pc:docMk/>
            <pc:sldMk cId="1817226621" sldId="668"/>
            <ac:spMk id="126" creationId="{979A352D-6A27-40F2-9E9B-8E8DA2952F0E}"/>
          </ac:spMkLst>
        </pc:spChg>
        <pc:spChg chg="add del">
          <ac:chgData name="Mr Tam Nguyen" userId="53846575c6d7c6f1" providerId="LiveId" clId="{C51B1B4E-CC34-4AB4-8314-61F765DD66AC}" dt="2019-08-07T10:11:42.023" v="14" actId="478"/>
          <ac:spMkLst>
            <pc:docMk/>
            <pc:sldMk cId="1817226621" sldId="668"/>
            <ac:spMk id="127" creationId="{CA858F1E-5FC1-45F3-B3E6-8D803252D149}"/>
          </ac:spMkLst>
        </pc:spChg>
        <pc:spChg chg="add del">
          <ac:chgData name="Mr Tam Nguyen" userId="53846575c6d7c6f1" providerId="LiveId" clId="{C51B1B4E-CC34-4AB4-8314-61F765DD66AC}" dt="2019-08-07T10:11:42.023" v="14" actId="478"/>
          <ac:spMkLst>
            <pc:docMk/>
            <pc:sldMk cId="1817226621" sldId="668"/>
            <ac:spMk id="128" creationId="{2F558B6A-2981-4D96-A708-F1F466DE727A}"/>
          </ac:spMkLst>
        </pc:spChg>
        <pc:spChg chg="add del">
          <ac:chgData name="Mr Tam Nguyen" userId="53846575c6d7c6f1" providerId="LiveId" clId="{C51B1B4E-CC34-4AB4-8314-61F765DD66AC}" dt="2019-08-07T10:11:42.023" v="14" actId="478"/>
          <ac:spMkLst>
            <pc:docMk/>
            <pc:sldMk cId="1817226621" sldId="668"/>
            <ac:spMk id="129" creationId="{A82AC311-65BC-4452-88E1-0DCCB2098397}"/>
          </ac:spMkLst>
        </pc:spChg>
        <pc:spChg chg="add del">
          <ac:chgData name="Mr Tam Nguyen" userId="53846575c6d7c6f1" providerId="LiveId" clId="{C51B1B4E-CC34-4AB4-8314-61F765DD66AC}" dt="2019-08-07T10:11:42.023" v="14" actId="478"/>
          <ac:spMkLst>
            <pc:docMk/>
            <pc:sldMk cId="1817226621" sldId="668"/>
            <ac:spMk id="130" creationId="{DBDE13F9-1E8F-46B5-AA3F-829D4D03D5EF}"/>
          </ac:spMkLst>
        </pc:spChg>
        <pc:spChg chg="add del">
          <ac:chgData name="Mr Tam Nguyen" userId="53846575c6d7c6f1" providerId="LiveId" clId="{C51B1B4E-CC34-4AB4-8314-61F765DD66AC}" dt="2019-08-07T10:11:42.023" v="14" actId="478"/>
          <ac:spMkLst>
            <pc:docMk/>
            <pc:sldMk cId="1817226621" sldId="668"/>
            <ac:spMk id="131" creationId="{9034C208-7BCB-46DF-A80F-F90106C4A7CB}"/>
          </ac:spMkLst>
        </pc:spChg>
        <pc:spChg chg="add del">
          <ac:chgData name="Mr Tam Nguyen" userId="53846575c6d7c6f1" providerId="LiveId" clId="{C51B1B4E-CC34-4AB4-8314-61F765DD66AC}" dt="2019-08-07T10:11:42.023" v="14" actId="478"/>
          <ac:spMkLst>
            <pc:docMk/>
            <pc:sldMk cId="1817226621" sldId="668"/>
            <ac:spMk id="132" creationId="{6F483D9B-E8FC-4738-957C-D62736691249}"/>
          </ac:spMkLst>
        </pc:spChg>
        <pc:spChg chg="add del">
          <ac:chgData name="Mr Tam Nguyen" userId="53846575c6d7c6f1" providerId="LiveId" clId="{C51B1B4E-CC34-4AB4-8314-61F765DD66AC}" dt="2019-08-07T10:11:42.023" v="14" actId="478"/>
          <ac:spMkLst>
            <pc:docMk/>
            <pc:sldMk cId="1817226621" sldId="668"/>
            <ac:spMk id="133" creationId="{4F104D7A-4101-4A3F-963C-ADDA97972A3D}"/>
          </ac:spMkLst>
        </pc:spChg>
        <pc:spChg chg="add del">
          <ac:chgData name="Mr Tam Nguyen" userId="53846575c6d7c6f1" providerId="LiveId" clId="{C51B1B4E-CC34-4AB4-8314-61F765DD66AC}" dt="2019-08-07T10:11:42.023" v="14" actId="478"/>
          <ac:spMkLst>
            <pc:docMk/>
            <pc:sldMk cId="1817226621" sldId="668"/>
            <ac:spMk id="134" creationId="{A07F878B-2C20-4092-9D7A-74C37E70C01F}"/>
          </ac:spMkLst>
        </pc:spChg>
        <pc:spChg chg="add del">
          <ac:chgData name="Mr Tam Nguyen" userId="53846575c6d7c6f1" providerId="LiveId" clId="{C51B1B4E-CC34-4AB4-8314-61F765DD66AC}" dt="2019-08-07T10:11:42.023" v="14" actId="478"/>
          <ac:spMkLst>
            <pc:docMk/>
            <pc:sldMk cId="1817226621" sldId="668"/>
            <ac:spMk id="135" creationId="{93EEE231-4F94-40C8-A28D-2326C0ECDC7A}"/>
          </ac:spMkLst>
        </pc:spChg>
        <pc:spChg chg="add del">
          <ac:chgData name="Mr Tam Nguyen" userId="53846575c6d7c6f1" providerId="LiveId" clId="{C51B1B4E-CC34-4AB4-8314-61F765DD66AC}" dt="2019-08-07T10:11:42.023" v="14" actId="478"/>
          <ac:spMkLst>
            <pc:docMk/>
            <pc:sldMk cId="1817226621" sldId="668"/>
            <ac:spMk id="136" creationId="{713781B4-9B52-4671-9B1F-60C192D1697D}"/>
          </ac:spMkLst>
        </pc:spChg>
        <pc:spChg chg="add del">
          <ac:chgData name="Mr Tam Nguyen" userId="53846575c6d7c6f1" providerId="LiveId" clId="{C51B1B4E-CC34-4AB4-8314-61F765DD66AC}" dt="2019-08-07T10:11:42.023" v="14" actId="478"/>
          <ac:spMkLst>
            <pc:docMk/>
            <pc:sldMk cId="1817226621" sldId="668"/>
            <ac:spMk id="137" creationId="{2D9D4232-D7F3-4FE9-B525-B7A1BD7BEF53}"/>
          </ac:spMkLst>
        </pc:spChg>
        <pc:spChg chg="add mod">
          <ac:chgData name="Mr Tam Nguyen" userId="53846575c6d7c6f1" providerId="LiveId" clId="{C51B1B4E-CC34-4AB4-8314-61F765DD66AC}" dt="2019-08-07T12:00:58.776" v="370" actId="1035"/>
          <ac:spMkLst>
            <pc:docMk/>
            <pc:sldMk cId="1817226621" sldId="668"/>
            <ac:spMk id="138" creationId="{D84FDAE6-C2F0-427C-BB54-788B5508807B}"/>
          </ac:spMkLst>
        </pc:spChg>
        <pc:spChg chg="add mod">
          <ac:chgData name="Mr Tam Nguyen" userId="53846575c6d7c6f1" providerId="LiveId" clId="{C51B1B4E-CC34-4AB4-8314-61F765DD66AC}" dt="2019-08-07T12:01:14.448" v="373" actId="1035"/>
          <ac:spMkLst>
            <pc:docMk/>
            <pc:sldMk cId="1817226621" sldId="668"/>
            <ac:spMk id="139" creationId="{EA99BF8D-D4B3-4F72-A21B-DC5FC2BC9AAC}"/>
          </ac:spMkLst>
        </pc:spChg>
        <pc:spChg chg="add mod">
          <ac:chgData name="Mr Tam Nguyen" userId="53846575c6d7c6f1" providerId="LiveId" clId="{C51B1B4E-CC34-4AB4-8314-61F765DD66AC}" dt="2019-08-07T12:01:14.448" v="373" actId="1035"/>
          <ac:spMkLst>
            <pc:docMk/>
            <pc:sldMk cId="1817226621" sldId="668"/>
            <ac:spMk id="140" creationId="{9497A6F9-9407-4DD3-9228-554CB0B333C3}"/>
          </ac:spMkLst>
        </pc:spChg>
        <pc:spChg chg="add mod">
          <ac:chgData name="Mr Tam Nguyen" userId="53846575c6d7c6f1" providerId="LiveId" clId="{C51B1B4E-CC34-4AB4-8314-61F765DD66AC}" dt="2019-08-07T12:01:14.448" v="373" actId="1035"/>
          <ac:spMkLst>
            <pc:docMk/>
            <pc:sldMk cId="1817226621" sldId="668"/>
            <ac:spMk id="141" creationId="{D86F6207-BAB5-4246-98FF-88B684EC1803}"/>
          </ac:spMkLst>
        </pc:spChg>
        <pc:spChg chg="add mod">
          <ac:chgData name="Mr Tam Nguyen" userId="53846575c6d7c6f1" providerId="LiveId" clId="{C51B1B4E-CC34-4AB4-8314-61F765DD66AC}" dt="2019-08-07T12:01:28.055" v="384" actId="1038"/>
          <ac:spMkLst>
            <pc:docMk/>
            <pc:sldMk cId="1817226621" sldId="668"/>
            <ac:spMk id="142" creationId="{4464C914-3896-41E6-B6C7-97B1063EF8AB}"/>
          </ac:spMkLst>
        </pc:spChg>
        <pc:spChg chg="add mod">
          <ac:chgData name="Mr Tam Nguyen" userId="53846575c6d7c6f1" providerId="LiveId" clId="{C51B1B4E-CC34-4AB4-8314-61F765DD66AC}" dt="2019-08-07T12:02:21.378" v="396" actId="1037"/>
          <ac:spMkLst>
            <pc:docMk/>
            <pc:sldMk cId="1817226621" sldId="668"/>
            <ac:spMk id="143" creationId="{34C2EE45-167F-4F97-BA19-E7F75417CD93}"/>
          </ac:spMkLst>
        </pc:spChg>
        <pc:spChg chg="add mod">
          <ac:chgData name="Mr Tam Nguyen" userId="53846575c6d7c6f1" providerId="LiveId" clId="{C51B1B4E-CC34-4AB4-8314-61F765DD66AC}" dt="2019-08-07T12:02:17.741" v="395" actId="1037"/>
          <ac:spMkLst>
            <pc:docMk/>
            <pc:sldMk cId="1817226621" sldId="668"/>
            <ac:spMk id="144" creationId="{0971ABA8-B644-43C7-AD28-C5478A61C635}"/>
          </ac:spMkLst>
        </pc:spChg>
        <pc:spChg chg="add mod">
          <ac:chgData name="Mr Tam Nguyen" userId="53846575c6d7c6f1" providerId="LiveId" clId="{C51B1B4E-CC34-4AB4-8314-61F765DD66AC}" dt="2019-08-07T12:01:23.546" v="379" actId="1038"/>
          <ac:spMkLst>
            <pc:docMk/>
            <pc:sldMk cId="1817226621" sldId="668"/>
            <ac:spMk id="145" creationId="{60F6537B-AB94-47E6-8B6C-A49D870DD9FE}"/>
          </ac:spMkLst>
        </pc:spChg>
        <pc:spChg chg="add mod">
          <ac:chgData name="Mr Tam Nguyen" userId="53846575c6d7c6f1" providerId="LiveId" clId="{C51B1B4E-CC34-4AB4-8314-61F765DD66AC}" dt="2019-08-07T12:01:47.199" v="385" actId="571"/>
          <ac:spMkLst>
            <pc:docMk/>
            <pc:sldMk cId="1817226621" sldId="668"/>
            <ac:spMk id="146" creationId="{293C9371-C397-4418-826F-AFC89ED15FEA}"/>
          </ac:spMkLst>
        </pc:spChg>
        <pc:spChg chg="add mod">
          <ac:chgData name="Mr Tam Nguyen" userId="53846575c6d7c6f1" providerId="LiveId" clId="{C51B1B4E-CC34-4AB4-8314-61F765DD66AC}" dt="2019-08-07T12:01:51.505" v="386" actId="1035"/>
          <ac:spMkLst>
            <pc:docMk/>
            <pc:sldMk cId="1817226621" sldId="668"/>
            <ac:spMk id="147" creationId="{89E2744D-789E-4E98-9597-D47F888094D6}"/>
          </ac:spMkLst>
        </pc:spChg>
        <pc:spChg chg="mod">
          <ac:chgData name="Mr Tam Nguyen" userId="53846575c6d7c6f1" providerId="LiveId" clId="{C51B1B4E-CC34-4AB4-8314-61F765DD66AC}" dt="2019-08-07T11:57:15.196" v="201" actId="1035"/>
          <ac:spMkLst>
            <pc:docMk/>
            <pc:sldMk cId="1817226621" sldId="668"/>
            <ac:spMk id="148" creationId="{5DA30047-9529-4C3E-9772-18B84296F03E}"/>
          </ac:spMkLst>
        </pc:spChg>
        <pc:spChg chg="mod">
          <ac:chgData name="Mr Tam Nguyen" userId="53846575c6d7c6f1" providerId="LiveId" clId="{C51B1B4E-CC34-4AB4-8314-61F765DD66AC}" dt="2019-08-07T11:57:18.889" v="212" actId="1035"/>
          <ac:spMkLst>
            <pc:docMk/>
            <pc:sldMk cId="1817226621" sldId="668"/>
            <ac:spMk id="149" creationId="{A8D9E899-0A1F-44DE-9367-F34351CD13A1}"/>
          </ac:spMkLst>
        </pc:spChg>
        <pc:spChg chg="mod">
          <ac:chgData name="Mr Tam Nguyen" userId="53846575c6d7c6f1" providerId="LiveId" clId="{C51B1B4E-CC34-4AB4-8314-61F765DD66AC}" dt="2019-08-07T11:57:21.221" v="226" actId="1035"/>
          <ac:spMkLst>
            <pc:docMk/>
            <pc:sldMk cId="1817226621" sldId="668"/>
            <ac:spMk id="150" creationId="{A284E94A-99FF-4AF0-9E2A-C51941AF41AD}"/>
          </ac:spMkLst>
        </pc:spChg>
        <pc:spChg chg="mod">
          <ac:chgData name="Mr Tam Nguyen" userId="53846575c6d7c6f1" providerId="LiveId" clId="{C51B1B4E-CC34-4AB4-8314-61F765DD66AC}" dt="2019-08-07T11:57:22.921" v="237" actId="1035"/>
          <ac:spMkLst>
            <pc:docMk/>
            <pc:sldMk cId="1817226621" sldId="668"/>
            <ac:spMk id="151" creationId="{9BFBF487-2FFA-4A77-9EA0-B19BD22521E8}"/>
          </ac:spMkLst>
        </pc:spChg>
        <pc:spChg chg="mod">
          <ac:chgData name="Mr Tam Nguyen" userId="53846575c6d7c6f1" providerId="LiveId" clId="{C51B1B4E-CC34-4AB4-8314-61F765DD66AC}" dt="2019-08-07T11:57:26.178" v="255" actId="1035"/>
          <ac:spMkLst>
            <pc:docMk/>
            <pc:sldMk cId="1817226621" sldId="668"/>
            <ac:spMk id="152" creationId="{FBA6B372-A3BB-4BD4-95AA-1D718106E09B}"/>
          </ac:spMkLst>
        </pc:spChg>
        <pc:spChg chg="add mod">
          <ac:chgData name="Mr Tam Nguyen" userId="53846575c6d7c6f1" providerId="LiveId" clId="{C51B1B4E-CC34-4AB4-8314-61F765DD66AC}" dt="2019-08-07T12:01:47.199" v="385" actId="571"/>
          <ac:spMkLst>
            <pc:docMk/>
            <pc:sldMk cId="1817226621" sldId="668"/>
            <ac:spMk id="153" creationId="{2EDB0A7F-EFBC-4B68-8639-CDD21DA1094B}"/>
          </ac:spMkLst>
        </pc:spChg>
        <pc:spChg chg="add mod">
          <ac:chgData name="Mr Tam Nguyen" userId="53846575c6d7c6f1" providerId="LiveId" clId="{C51B1B4E-CC34-4AB4-8314-61F765DD66AC}" dt="2019-08-07T12:01:47.199" v="385" actId="571"/>
          <ac:spMkLst>
            <pc:docMk/>
            <pc:sldMk cId="1817226621" sldId="668"/>
            <ac:spMk id="154" creationId="{6D029200-6D25-4969-97F6-CDC7AE1F69B9}"/>
          </ac:spMkLst>
        </pc:spChg>
        <pc:spChg chg="add mod">
          <ac:chgData name="Mr Tam Nguyen" userId="53846575c6d7c6f1" providerId="LiveId" clId="{C51B1B4E-CC34-4AB4-8314-61F765DD66AC}" dt="2019-08-07T12:01:47.199" v="385" actId="571"/>
          <ac:spMkLst>
            <pc:docMk/>
            <pc:sldMk cId="1817226621" sldId="668"/>
            <ac:spMk id="155" creationId="{96EED813-9DB0-45EB-997C-3E778F4C8044}"/>
          </ac:spMkLst>
        </pc:spChg>
        <pc:spChg chg="mod">
          <ac:chgData name="Mr Tam Nguyen" userId="53846575c6d7c6f1" providerId="LiveId" clId="{C51B1B4E-CC34-4AB4-8314-61F765DD66AC}" dt="2019-08-07T11:57:42.753" v="265" actId="1035"/>
          <ac:spMkLst>
            <pc:docMk/>
            <pc:sldMk cId="1817226621" sldId="668"/>
            <ac:spMk id="156" creationId="{5B5F2AC2-FDF6-43AE-80F0-E60565A8976E}"/>
          </ac:spMkLst>
        </pc:spChg>
        <pc:spChg chg="mod">
          <ac:chgData name="Mr Tam Nguyen" userId="53846575c6d7c6f1" providerId="LiveId" clId="{C51B1B4E-CC34-4AB4-8314-61F765DD66AC}" dt="2019-08-07T11:57:45.837" v="277" actId="1036"/>
          <ac:spMkLst>
            <pc:docMk/>
            <pc:sldMk cId="1817226621" sldId="668"/>
            <ac:spMk id="157" creationId="{90E62139-C87C-44F8-9F41-E2C423C9C4A3}"/>
          </ac:spMkLst>
        </pc:spChg>
        <pc:spChg chg="mod">
          <ac:chgData name="Mr Tam Nguyen" userId="53846575c6d7c6f1" providerId="LiveId" clId="{C51B1B4E-CC34-4AB4-8314-61F765DD66AC}" dt="2019-08-07T11:58:21.864" v="329" actId="1076"/>
          <ac:spMkLst>
            <pc:docMk/>
            <pc:sldMk cId="1817226621" sldId="668"/>
            <ac:spMk id="158" creationId="{8359C31F-79C7-4A8F-94AF-B8EFD7E2B8A1}"/>
          </ac:spMkLst>
        </pc:spChg>
        <pc:spChg chg="mod">
          <ac:chgData name="Mr Tam Nguyen" userId="53846575c6d7c6f1" providerId="LiveId" clId="{C51B1B4E-CC34-4AB4-8314-61F765DD66AC}" dt="2019-08-07T11:58:26.884" v="330" actId="1076"/>
          <ac:spMkLst>
            <pc:docMk/>
            <pc:sldMk cId="1817226621" sldId="668"/>
            <ac:spMk id="159" creationId="{B1697B7B-D1C2-4413-A896-8462185B134F}"/>
          </ac:spMkLst>
        </pc:spChg>
        <pc:spChg chg="mod">
          <ac:chgData name="Mr Tam Nguyen" userId="53846575c6d7c6f1" providerId="LiveId" clId="{C51B1B4E-CC34-4AB4-8314-61F765DD66AC}" dt="2019-08-07T11:58:29.825" v="331" actId="1076"/>
          <ac:spMkLst>
            <pc:docMk/>
            <pc:sldMk cId="1817226621" sldId="668"/>
            <ac:spMk id="160" creationId="{43F27BA0-4E20-42C9-9A89-EFB1122ED690}"/>
          </ac:spMkLst>
        </pc:spChg>
        <pc:spChg chg="add mod">
          <ac:chgData name="Mr Tam Nguyen" userId="53846575c6d7c6f1" providerId="LiveId" clId="{C51B1B4E-CC34-4AB4-8314-61F765DD66AC}" dt="2019-08-07T12:01:47.199" v="385" actId="571"/>
          <ac:spMkLst>
            <pc:docMk/>
            <pc:sldMk cId="1817226621" sldId="668"/>
            <ac:spMk id="161" creationId="{4DD42F7F-EE7B-41F0-A3D2-E1EADA3E51A1}"/>
          </ac:spMkLst>
        </pc:spChg>
        <pc:spChg chg="add mod">
          <ac:chgData name="Mr Tam Nguyen" userId="53846575c6d7c6f1" providerId="LiveId" clId="{C51B1B4E-CC34-4AB4-8314-61F765DD66AC}" dt="2019-08-07T12:01:47.199" v="385" actId="571"/>
          <ac:spMkLst>
            <pc:docMk/>
            <pc:sldMk cId="1817226621" sldId="668"/>
            <ac:spMk id="162" creationId="{87968B21-B4B4-42F8-93B5-6BFC2E13F1E5}"/>
          </ac:spMkLst>
        </pc:spChg>
        <pc:spChg chg="add mod">
          <ac:chgData name="Mr Tam Nguyen" userId="53846575c6d7c6f1" providerId="LiveId" clId="{C51B1B4E-CC34-4AB4-8314-61F765DD66AC}" dt="2019-08-07T12:01:47.199" v="385" actId="571"/>
          <ac:spMkLst>
            <pc:docMk/>
            <pc:sldMk cId="1817226621" sldId="668"/>
            <ac:spMk id="163" creationId="{C90D356D-8C21-4A8B-BEDF-CF64EB947EE7}"/>
          </ac:spMkLst>
        </pc:spChg>
        <pc:spChg chg="add mod">
          <ac:chgData name="Mr Tam Nguyen" userId="53846575c6d7c6f1" providerId="LiveId" clId="{C51B1B4E-CC34-4AB4-8314-61F765DD66AC}" dt="2019-08-07T12:02:08.588" v="390" actId="1037"/>
          <ac:spMkLst>
            <pc:docMk/>
            <pc:sldMk cId="1817226621" sldId="668"/>
            <ac:spMk id="164" creationId="{446B6E47-A175-4FF2-871E-4C96534E4976}"/>
          </ac:spMkLst>
        </pc:spChg>
        <pc:spChg chg="add mod">
          <ac:chgData name="Mr Tam Nguyen" userId="53846575c6d7c6f1" providerId="LiveId" clId="{C51B1B4E-CC34-4AB4-8314-61F765DD66AC}" dt="2019-08-07T12:02:08.588" v="390" actId="1037"/>
          <ac:spMkLst>
            <pc:docMk/>
            <pc:sldMk cId="1817226621" sldId="668"/>
            <ac:spMk id="165" creationId="{7A0C096F-6774-47D1-A0BA-B55224B52BC2}"/>
          </ac:spMkLst>
        </pc:spChg>
        <pc:spChg chg="add mod">
          <ac:chgData name="Mr Tam Nguyen" userId="53846575c6d7c6f1" providerId="LiveId" clId="{C51B1B4E-CC34-4AB4-8314-61F765DD66AC}" dt="2019-08-07T12:02:14.401" v="394" actId="1035"/>
          <ac:spMkLst>
            <pc:docMk/>
            <pc:sldMk cId="1817226621" sldId="668"/>
            <ac:spMk id="166" creationId="{E00B7DD1-4A78-487D-B56F-101FBA023B9F}"/>
          </ac:spMkLst>
        </pc:spChg>
        <pc:spChg chg="add mod">
          <ac:chgData name="Mr Tam Nguyen" userId="53846575c6d7c6f1" providerId="LiveId" clId="{C51B1B4E-CC34-4AB4-8314-61F765DD66AC}" dt="2019-08-07T12:02:08.588" v="390" actId="1037"/>
          <ac:spMkLst>
            <pc:docMk/>
            <pc:sldMk cId="1817226621" sldId="668"/>
            <ac:spMk id="167" creationId="{EC11C521-46FB-4107-B7B9-41769AA8E953}"/>
          </ac:spMkLst>
        </pc:spChg>
        <pc:spChg chg="add mod">
          <ac:chgData name="Mr Tam Nguyen" userId="53846575c6d7c6f1" providerId="LiveId" clId="{C51B1B4E-CC34-4AB4-8314-61F765DD66AC}" dt="2019-08-07T12:02:12.724" v="393" actId="1035"/>
          <ac:spMkLst>
            <pc:docMk/>
            <pc:sldMk cId="1817226621" sldId="668"/>
            <ac:spMk id="168" creationId="{F2D09C90-FFE4-453D-9C85-CF8E418EF872}"/>
          </ac:spMkLst>
        </pc:spChg>
        <pc:spChg chg="add mod">
          <ac:chgData name="Mr Tam Nguyen" userId="53846575c6d7c6f1" providerId="LiveId" clId="{C51B1B4E-CC34-4AB4-8314-61F765DD66AC}" dt="2019-08-07T12:02:08.588" v="390" actId="1037"/>
          <ac:spMkLst>
            <pc:docMk/>
            <pc:sldMk cId="1817226621" sldId="668"/>
            <ac:spMk id="169" creationId="{DBD1D086-DC02-4A38-93F2-B867666343DE}"/>
          </ac:spMkLst>
        </pc:spChg>
        <pc:spChg chg="add mod">
          <ac:chgData name="Mr Tam Nguyen" userId="53846575c6d7c6f1" providerId="LiveId" clId="{C51B1B4E-CC34-4AB4-8314-61F765DD66AC}" dt="2019-08-07T12:06:47.035" v="445" actId="403"/>
          <ac:spMkLst>
            <pc:docMk/>
            <pc:sldMk cId="1817226621" sldId="668"/>
            <ac:spMk id="170" creationId="{6E9E2477-F7A6-46AC-99D3-3F4D4EF798C3}"/>
          </ac:spMkLst>
        </pc:spChg>
        <pc:spChg chg="add mod">
          <ac:chgData name="Mr Tam Nguyen" userId="53846575c6d7c6f1" providerId="LiveId" clId="{C51B1B4E-CC34-4AB4-8314-61F765DD66AC}" dt="2019-08-07T12:09:23.244" v="471" actId="404"/>
          <ac:spMkLst>
            <pc:docMk/>
            <pc:sldMk cId="1817226621" sldId="668"/>
            <ac:spMk id="171" creationId="{0271CCF3-BDE0-411B-91E5-19247B661DC0}"/>
          </ac:spMkLst>
        </pc:spChg>
        <pc:spChg chg="add mod">
          <ac:chgData name="Mr Tam Nguyen" userId="53846575c6d7c6f1" providerId="LiveId" clId="{C51B1B4E-CC34-4AB4-8314-61F765DD66AC}" dt="2019-08-07T12:12:15.497" v="488" actId="403"/>
          <ac:spMkLst>
            <pc:docMk/>
            <pc:sldMk cId="1817226621" sldId="668"/>
            <ac:spMk id="172" creationId="{B1A3CDD0-0AC2-4D34-AF02-F3BD3F6B26E1}"/>
          </ac:spMkLst>
        </pc:spChg>
        <pc:spChg chg="add mod">
          <ac:chgData name="Mr Tam Nguyen" userId="53846575c6d7c6f1" providerId="LiveId" clId="{C51B1B4E-CC34-4AB4-8314-61F765DD66AC}" dt="2019-08-07T12:14:45.603" v="508" actId="207"/>
          <ac:spMkLst>
            <pc:docMk/>
            <pc:sldMk cId="1817226621" sldId="668"/>
            <ac:spMk id="173" creationId="{731D7F6B-CDF4-47AF-AE7C-F865D3864D49}"/>
          </ac:spMkLst>
        </pc:spChg>
        <pc:spChg chg="add mod">
          <ac:chgData name="Mr Tam Nguyen" userId="53846575c6d7c6f1" providerId="LiveId" clId="{C51B1B4E-CC34-4AB4-8314-61F765DD66AC}" dt="2019-08-07T12:18:32.023" v="534" actId="404"/>
          <ac:spMkLst>
            <pc:docMk/>
            <pc:sldMk cId="1817226621" sldId="668"/>
            <ac:spMk id="174" creationId="{662D0279-3E06-4411-A84C-2CA4FB24D033}"/>
          </ac:spMkLst>
        </pc:spChg>
        <pc:spChg chg="add mod">
          <ac:chgData name="Mr Tam Nguyen" userId="53846575c6d7c6f1" providerId="LiveId" clId="{C51B1B4E-CC34-4AB4-8314-61F765DD66AC}" dt="2019-08-07T12:23:22.253" v="556" actId="207"/>
          <ac:spMkLst>
            <pc:docMk/>
            <pc:sldMk cId="1817226621" sldId="668"/>
            <ac:spMk id="175" creationId="{3BFE2B21-F782-4E32-A285-938C3B670669}"/>
          </ac:spMkLst>
        </pc:spChg>
        <pc:graphicFrameChg chg="add del mod modGraphic">
          <ac:chgData name="Mr Tam Nguyen" userId="53846575c6d7c6f1" providerId="LiveId" clId="{C51B1B4E-CC34-4AB4-8314-61F765DD66AC}" dt="2019-08-07T11:57:00.238" v="197" actId="207"/>
          <ac:graphicFrameMkLst>
            <pc:docMk/>
            <pc:sldMk cId="1817226621" sldId="668"/>
            <ac:graphicFrameMk id="4" creationId="{93D7BC87-00A5-42B3-986F-B8AB440CCE64}"/>
          </ac:graphicFrameMkLst>
        </pc:graphicFrameChg>
      </pc:sldChg>
      <pc:sldChg chg="addSp delSp modSp">
        <pc:chgData name="Mr Tam Nguyen" userId="53846575c6d7c6f1" providerId="LiveId" clId="{C51B1B4E-CC34-4AB4-8314-61F765DD66AC}" dt="2019-08-07T14:53:28.309" v="594" actId="14100"/>
        <pc:sldMkLst>
          <pc:docMk/>
          <pc:sldMk cId="1652070090" sldId="670"/>
        </pc:sldMkLst>
        <pc:picChg chg="add mod">
          <ac:chgData name="Mr Tam Nguyen" userId="53846575c6d7c6f1" providerId="LiveId" clId="{C51B1B4E-CC34-4AB4-8314-61F765DD66AC}" dt="2019-08-07T14:53:28.309" v="594" actId="14100"/>
          <ac:picMkLst>
            <pc:docMk/>
            <pc:sldMk cId="1652070090" sldId="670"/>
            <ac:picMk id="3" creationId="{CE624D44-3636-4CB5-B962-73AA9934F6C2}"/>
          </ac:picMkLst>
        </pc:picChg>
        <pc:picChg chg="del">
          <ac:chgData name="Mr Tam Nguyen" userId="53846575c6d7c6f1" providerId="LiveId" clId="{C51B1B4E-CC34-4AB4-8314-61F765DD66AC}" dt="2019-08-07T14:53:15.879" v="589" actId="478"/>
          <ac:picMkLst>
            <pc:docMk/>
            <pc:sldMk cId="1652070090" sldId="670"/>
            <ac:picMk id="5" creationId="{50981647-E440-4A08-B1F7-1F3B8518D845}"/>
          </ac:picMkLst>
        </pc:picChg>
      </pc:sldChg>
      <pc:sldChg chg="modSp">
        <pc:chgData name="Mr Tam Nguyen" userId="53846575c6d7c6f1" providerId="LiveId" clId="{C51B1B4E-CC34-4AB4-8314-61F765DD66AC}" dt="2019-08-07T10:26:21.371" v="108" actId="207"/>
        <pc:sldMkLst>
          <pc:docMk/>
          <pc:sldMk cId="1480805087" sldId="677"/>
        </pc:sldMkLst>
        <pc:spChg chg="mod">
          <ac:chgData name="Mr Tam Nguyen" userId="53846575c6d7c6f1" providerId="LiveId" clId="{C51B1B4E-CC34-4AB4-8314-61F765DD66AC}" dt="2019-08-07T10:26:21.371" v="108" actId="207"/>
          <ac:spMkLst>
            <pc:docMk/>
            <pc:sldMk cId="1480805087" sldId="677"/>
            <ac:spMk id="2" creationId="{00000000-0000-0000-0000-000000000000}"/>
          </ac:spMkLst>
        </pc:spChg>
      </pc:sldChg>
      <pc:sldChg chg="delSp modSp add del">
        <pc:chgData name="Mr Tam Nguyen" userId="53846575c6d7c6f1" providerId="LiveId" clId="{C51B1B4E-CC34-4AB4-8314-61F765DD66AC}" dt="2019-08-07T14:52:12.871" v="588" actId="2696"/>
        <pc:sldMkLst>
          <pc:docMk/>
          <pc:sldMk cId="1152445153" sldId="682"/>
        </pc:sldMkLst>
        <pc:spChg chg="mod">
          <ac:chgData name="Mr Tam Nguyen" userId="53846575c6d7c6f1" providerId="LiveId" clId="{C51B1B4E-CC34-4AB4-8314-61F765DD66AC}" dt="2019-08-07T12:14:04.325" v="500" actId="1076"/>
          <ac:spMkLst>
            <pc:docMk/>
            <pc:sldMk cId="1152445153" sldId="682"/>
            <ac:spMk id="2" creationId="{99E251B0-9AD9-4B60-84FD-B6E89ED0BECB}"/>
          </ac:spMkLst>
        </pc:spChg>
        <pc:spChg chg="del mod">
          <ac:chgData name="Mr Tam Nguyen" userId="53846575c6d7c6f1" providerId="LiveId" clId="{C51B1B4E-CC34-4AB4-8314-61F765DD66AC}" dt="2019-08-07T10:30:16.955" v="169" actId="478"/>
          <ac:spMkLst>
            <pc:docMk/>
            <pc:sldMk cId="1152445153" sldId="682"/>
            <ac:spMk id="3" creationId="{6F212C75-E774-493D-98A7-B5325DB71D1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59810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89166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78792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6898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07/08/2019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841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07/08/2019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13471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07/08/2019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36837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07/08/2019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556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07/08/2019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88495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07/08/2019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0163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07/08/2019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584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07/08/2019</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3957474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61234" y="114300"/>
            <a:ext cx="9037865"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1242456" y="2661557"/>
            <a:ext cx="6154386" cy="46863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2" y="2959551"/>
            <a:ext cx="4496645" cy="3001298"/>
          </a:xfrm>
          <a:prstGeom prst="ellipse">
            <a:avLst/>
          </a:prstGeom>
          <a:ln>
            <a:noFill/>
          </a:ln>
          <a:effectLst>
            <a:softEdge rad="112500"/>
          </a:effectLst>
        </p:spPr>
      </p:pic>
      <p:sp>
        <p:nvSpPr>
          <p:cNvPr id="4" name="Hình chữ nhật 3"/>
          <p:cNvSpPr/>
          <p:nvPr/>
        </p:nvSpPr>
        <p:spPr>
          <a:xfrm>
            <a:off x="-53067" y="6058897"/>
            <a:ext cx="9266465" cy="623248"/>
          </a:xfrm>
          <a:prstGeom prst="rect">
            <a:avLst/>
          </a:prstGeom>
          <a:noFill/>
        </p:spPr>
        <p:txBody>
          <a:bodyPr wrap="square" lIns="68580" tIns="34290" rIns="68580" bIns="34290">
            <a:spAutoFit/>
          </a:bodyPr>
          <a:lstStyle/>
          <a:p>
            <a:pPr algn="ct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CHÚA NHẬT 19 TH</a:t>
            </a:r>
            <a:r>
              <a:rPr lang="vi-VN"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3600" b="1" kern="10" dirty="0" err="1">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3600" b="1" kern="1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 C</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em cũng vậy, hãy sẵn sàng, vì chính giờ phút anh em không ngờ, thì Con Người sẽ đến."</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772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Bấy giờ ông Phê-rô hỏi: "Lạy Chúa, Chúa nói dụ ngôn này cho chúng con hay cho tất cả mọi người? "</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978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300" b="1">
                <a:latin typeface="Tahoma" panose="020B0604030504040204" pitchFamily="34" charset="0"/>
                <a:ea typeface="Tahoma" panose="020B0604030504040204" pitchFamily="34" charset="0"/>
                <a:cs typeface="Tahoma" panose="020B0604030504040204" pitchFamily="34" charset="0"/>
              </a:rPr>
              <a:t>Chúa đáp: "Vậy thì ai là người quản gia trung tín, khôn ngoan, mà ông chủ sẽ đặt lên coi sóc kẻ ăn người ở, để cấp phát phần thóc gạo đúng giờ đúng lúc?</a:t>
            </a:r>
            <a:endParaRPr lang="en-US" sz="63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988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Khi chủ về mà thấy đầy tớ ấy đang làm như vậy, thì thật là phúc cho anh ta. Thầy bảo thật anh em, ông sẽ đặt anh ta lên coi sóc tất cả tài sản của mình.</a:t>
            </a:r>
            <a:endParaRPr lang="en-US" sz="6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994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Nhưng nếu người đầy tớ ấy nghĩ bụng: "Chủ ta còn lâu mới về", và bắt đầu đánh đập tôi trai tớ gái và chè chén say sưa,</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610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chủ của tên đầy tớ ấy sẽ đến vào ngày hắn không ngờ, vào giờ hắn không biết, và ông sẽ loại hắn ra, bắt phải chung số phận với những tên thất tín.</a:t>
            </a:r>
            <a:endParaRPr lang="en-US" sz="6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492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Ấy kẻ nào thu tích của cải cho mình, mà không lo làm giàu trước mặt Thiên Chúa, thì số phận cũng như thế đó."</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080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"Đầy tớ nào đã biết ý chủ mà không chuẩn bị sẵn sàng, hoặc không làm theo ý chủ, thì sẽ bị đòn nhiều.</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592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Còn kẻ không biết ý chủ mà làm những chuyện đáng phạt, thì sẽ bị đòn ít. </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568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Hễ ai đã được cho nhiều thì sẽ bị đòi nhiều, và ai được giao phó nhiều thì sẽ bị đòi hỏi nhiều hơ</a:t>
            </a:r>
            <a:r>
              <a:rPr lang="vi-VN" sz="7200" b="1">
                <a:solidFill>
                  <a:srgbClr val="FF0000"/>
                </a:solidFill>
                <a:latin typeface="Tahoma" panose="020B0604030504040204" pitchFamily="34" charset="0"/>
                <a:ea typeface="Tahoma" panose="020B0604030504040204" pitchFamily="34" charset="0"/>
                <a:cs typeface="Tahoma" panose="020B0604030504040204" pitchFamily="34" charset="0"/>
              </a:rPr>
              <a:t>n.</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168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5551717"/>
          </a:xfrm>
        </p:spPr>
        <p:txBody>
          <a:bodyPr>
            <a:noAutofit/>
          </a:bodyPr>
          <a:lstStyle/>
          <a:p>
            <a:pPr algn="just">
              <a:lnSpc>
                <a:spcPct val="100000"/>
              </a:lnSpc>
              <a:spcBef>
                <a:spcPts val="450"/>
              </a:spcBef>
              <a:spcAft>
                <a:spcPts val="450"/>
              </a:spcAft>
            </a:pPr>
            <a:r>
              <a:rPr lang="vi-VN" sz="6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“Hỡi đoàn chiên nhỏ bé, đừng sợ, vì Cha anh em đã vui lòng ban Nước của Người cho anh em.</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48987" y="101600"/>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9144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 y="5539205"/>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9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72986" y="38100"/>
            <a:ext cx="12289971" cy="2613480"/>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marL="516731" indent="-516731" algn="ctr">
              <a:defRPr/>
            </a:pPr>
            <a:r>
              <a:rPr lang="en-US" sz="5400" b="1" dirty="0">
                <a:latin typeface="Times New Roman" pitchFamily="18" charset="0"/>
                <a:cs typeface="Times New Roman" pitchFamily="18" charset="0"/>
              </a:rPr>
              <a:t>1</a:t>
            </a:r>
            <a:r>
              <a:rPr lang="vi-VN" sz="5400" b="1">
                <a:latin typeface="Times New Roman" pitchFamily="18" charset="0"/>
                <a:cs typeface="Times New Roman" pitchFamily="18" charset="0"/>
              </a:rPr>
              <a:t>. Đức Giêsu dạy hãy bán tài sản của mình để làm gì?</a:t>
            </a:r>
            <a:endParaRPr lang="vi-VN" sz="5400" b="1" dirty="0">
              <a:latin typeface="Times New Roman" pitchFamily="18" charset="0"/>
              <a:cs typeface="Times New Roman" pitchFamily="18" charset="0"/>
            </a:endParaRPr>
          </a:p>
        </p:txBody>
      </p:sp>
      <p:grpSp>
        <p:nvGrpSpPr>
          <p:cNvPr id="2" name="Group 34"/>
          <p:cNvGrpSpPr>
            <a:grpSpLocks/>
          </p:cNvGrpSpPr>
          <p:nvPr/>
        </p:nvGrpSpPr>
        <p:grpSpPr bwMode="auto">
          <a:xfrm>
            <a:off x="0" y="2613480"/>
            <a:ext cx="9144090"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Mua lấy hạnh phúc Nước Trời.</a:t>
              </a:r>
              <a:endParaRPr lang="vi-VN" sz="4400" b="1" dirty="0">
                <a:latin typeface="Times New Roman" pitchFamily="18" charset="0"/>
                <a:cs typeface="Times New Roman" pitchFamily="18" charset="0"/>
              </a:endParaRPr>
            </a:p>
          </p:txBody>
        </p:sp>
      </p:grpSp>
      <p:sp>
        <p:nvSpPr>
          <p:cNvPr id="37" name="Rounded Rectangle 36"/>
          <p:cNvSpPr/>
          <p:nvPr/>
        </p:nvSpPr>
        <p:spPr>
          <a:xfrm>
            <a:off x="4029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0" y="3508829"/>
            <a:ext cx="9144090"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Bố thí.</a:t>
              </a:r>
              <a:endParaRPr lang="vi-VN"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2" y="4366079"/>
            <a:ext cx="9144090"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Sinh lợi.</a:t>
              </a:r>
              <a:endParaRPr lang="vi-VN"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 y="5223329"/>
            <a:ext cx="9143999"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Được người khác tung hô.</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0" y="3508395"/>
            <a:ext cx="9144092" cy="810064"/>
            <a:chOff x="-1907885" y="4711959"/>
            <a:chExt cx="10567017" cy="694335"/>
          </a:xfrm>
        </p:grpSpPr>
        <p:sp>
          <p:nvSpPr>
            <p:cNvPr id="19" name="AutoShape 46"/>
            <p:cNvSpPr>
              <a:spLocks noChangeArrowheads="1"/>
            </p:cNvSpPr>
            <p:nvPr/>
          </p:nvSpPr>
          <p:spPr bwMode="auto">
            <a:xfrm>
              <a:off x="-1907885" y="471195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411" y="4720494"/>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Bố thí.</a:t>
              </a:r>
              <a:endParaRPr lang="vi-VN"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611313" y="40816"/>
            <a:ext cx="12393613"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6000" b="1" dirty="0">
                <a:latin typeface="Times New Roman" pitchFamily="18" charset="0"/>
                <a:cs typeface="Times New Roman" pitchFamily="18" charset="0"/>
              </a:rPr>
              <a:t>2</a:t>
            </a:r>
            <a:r>
              <a:rPr lang="en-US" sz="6000" b="1">
                <a:latin typeface="Times New Roman" pitchFamily="18" charset="0"/>
                <a:cs typeface="Times New Roman" pitchFamily="18" charset="0"/>
              </a:rPr>
              <a:t>. </a:t>
            </a:r>
            <a:r>
              <a:rPr lang="vi-VN" sz="6000" b="1">
                <a:latin typeface="Times New Roman" pitchFamily="18" charset="0"/>
                <a:cs typeface="Times New Roman" pitchFamily="18" charset="0"/>
              </a:rPr>
              <a:t>Đức Giêsu bảo hãy sắm lấy điều gì? </a:t>
            </a:r>
            <a:endParaRPr lang="vi-VN" sz="6000" b="1" dirty="0">
              <a:latin typeface="Times New Roman" pitchFamily="18" charset="0"/>
              <a:cs typeface="Times New Roman" pitchFamily="18" charset="0"/>
            </a:endParaRPr>
          </a:p>
        </p:txBody>
      </p:sp>
      <p:grpSp>
        <p:nvGrpSpPr>
          <p:cNvPr id="2" name="Group 34"/>
          <p:cNvGrpSpPr>
            <a:grpSpLocks/>
          </p:cNvGrpSpPr>
          <p:nvPr/>
        </p:nvGrpSpPr>
        <p:grpSpPr bwMode="auto">
          <a:xfrm>
            <a:off x="42866" y="2347851"/>
            <a:ext cx="9100595" cy="800100"/>
            <a:chOff x="1104" y="1632"/>
            <a:chExt cx="5440"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Những túi tiền không hề cũ rách.</a:t>
              </a:r>
              <a:endParaRPr lang="en-US" sz="4000" b="1" dirty="0">
                <a:latin typeface="Times New Roman" pitchFamily="18" charset="0"/>
                <a:cs typeface="Times New Roman" pitchFamily="18" charset="0"/>
              </a:endParaRPr>
            </a:p>
          </p:txBody>
        </p:sp>
      </p:grpSp>
      <p:sp>
        <p:nvSpPr>
          <p:cNvPr id="37" name="Rounded Rectangle 36"/>
          <p:cNvSpPr/>
          <p:nvPr/>
        </p:nvSpPr>
        <p:spPr>
          <a:xfrm>
            <a:off x="4029077" y="6227257"/>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2866" y="3205101"/>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200" b="1">
                  <a:latin typeface="Times New Roman" pitchFamily="18" charset="0"/>
                  <a:cs typeface="Times New Roman" pitchFamily="18" charset="0"/>
                </a:rPr>
                <a:t>Một kho tàng không thể hao hụt ở trên trời.</a:t>
              </a:r>
              <a:endParaRPr lang="en-US" sz="32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2865" y="4062351"/>
            <a:ext cx="9100595" cy="800100"/>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Những kho lẫm tốt nhất.</a:t>
              </a:r>
              <a:endParaRPr lang="en-US"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2866" y="5030713"/>
            <a:ext cx="9100595" cy="790589"/>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000" b="1">
                  <a:latin typeface="Times New Roman" pitchFamily="18" charset="0"/>
                  <a:cs typeface="Times New Roman" pitchFamily="18" charset="0"/>
                </a:rPr>
                <a:t>Chỉ a và b đúng.</a:t>
              </a:r>
            </a:p>
          </p:txBody>
        </p:sp>
      </p:grpSp>
      <p:grpSp>
        <p:nvGrpSpPr>
          <p:cNvPr id="9" name="Group 33"/>
          <p:cNvGrpSpPr>
            <a:grpSpLocks/>
          </p:cNvGrpSpPr>
          <p:nvPr/>
        </p:nvGrpSpPr>
        <p:grpSpPr bwMode="auto">
          <a:xfrm>
            <a:off x="51198" y="5021203"/>
            <a:ext cx="9092802" cy="800099"/>
            <a:chOff x="-2209800" y="6172200"/>
            <a:chExt cx="12006606" cy="694049"/>
          </a:xfrm>
        </p:grpSpPr>
        <p:sp>
          <p:nvSpPr>
            <p:cNvPr id="19" name="AutoShape 46"/>
            <p:cNvSpPr>
              <a:spLocks noChangeArrowheads="1"/>
            </p:cNvSpPr>
            <p:nvPr/>
          </p:nvSpPr>
          <p:spPr bwMode="auto">
            <a:xfrm>
              <a:off x="-2209800" y="6172200"/>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1141540" y="6180449"/>
              <a:ext cx="10938346"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000" b="1">
                  <a:latin typeface="Times New Roman" pitchFamily="18" charset="0"/>
                  <a:cs typeface="Times New Roman" pitchFamily="18" charset="0"/>
                </a:rPr>
                <a:t>Chỉ a và b đúng.</a:t>
              </a:r>
              <a:endParaRPr lang="en-US" sz="4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53391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19814" y="-13786"/>
            <a:ext cx="12183628" cy="2728109"/>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r>
              <a:rPr lang="vi-VN" sz="6000" b="1">
                <a:latin typeface="Times New Roman" pitchFamily="18" charset="0"/>
                <a:cs typeface="Times New Roman" pitchFamily="18" charset="0"/>
              </a:rPr>
              <a:t>3. Anh em hãy sẵn sàng đón chờ ai đến? </a:t>
            </a:r>
            <a:endParaRPr lang="vi-VN" sz="6000" b="1" dirty="0">
              <a:latin typeface="Times New Roman" pitchFamily="18" charset="0"/>
              <a:cs typeface="Times New Roman" pitchFamily="18" charset="0"/>
            </a:endParaRPr>
          </a:p>
        </p:txBody>
      </p:sp>
      <p:grpSp>
        <p:nvGrpSpPr>
          <p:cNvPr id="2" name="Group 34"/>
          <p:cNvGrpSpPr>
            <a:grpSpLocks/>
          </p:cNvGrpSpPr>
          <p:nvPr/>
        </p:nvGrpSpPr>
        <p:grpSpPr bwMode="auto">
          <a:xfrm>
            <a:off x="71441" y="4245587"/>
            <a:ext cx="9072155" cy="800100"/>
            <a:chOff x="1104" y="1632"/>
            <a:chExt cx="5423"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8"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Con Người.</a:t>
              </a:r>
              <a:endParaRPr lang="vi-VN" sz="4000" b="1" dirty="0">
                <a:latin typeface="Times New Roman" pitchFamily="18" charset="0"/>
                <a:cs typeface="Times New Roman" pitchFamily="18" charset="0"/>
              </a:endParaRPr>
            </a:p>
          </p:txBody>
        </p:sp>
      </p:grpSp>
      <p:sp>
        <p:nvSpPr>
          <p:cNvPr id="37" name="Rounded Rectangle 36"/>
          <p:cNvSpPr/>
          <p:nvPr/>
        </p:nvSpPr>
        <p:spPr>
          <a:xfrm>
            <a:off x="4344661" y="6074471"/>
            <a:ext cx="1314450" cy="459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71441" y="3384100"/>
            <a:ext cx="9072155" cy="800100"/>
            <a:chOff x="1104" y="1632"/>
            <a:chExt cx="5423"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Ông Môsê.</a:t>
              </a:r>
              <a:endParaRPr lang="en-US"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71439" y="2531081"/>
            <a:ext cx="9072563" cy="800100"/>
            <a:chOff x="1104" y="1632"/>
            <a:chExt cx="3792" cy="432"/>
          </a:xfrm>
        </p:grpSpPr>
        <p:sp>
          <p:nvSpPr>
            <p:cNvPr id="41" name="AutoShape 35"/>
            <p:cNvSpPr>
              <a:spLocks noChangeArrowheads="1"/>
            </p:cNvSpPr>
            <p:nvPr/>
          </p:nvSpPr>
          <p:spPr bwMode="auto">
            <a:xfrm>
              <a:off x="1104" y="1632"/>
              <a:ext cx="30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42" name="Rounded Rectangle 12"/>
            <p:cNvSpPr>
              <a:spLocks noChangeArrowheads="1"/>
            </p:cNvSpPr>
            <p:nvPr/>
          </p:nvSpPr>
          <p:spPr bwMode="auto">
            <a:xfrm>
              <a:off x="1442" y="1632"/>
              <a:ext cx="3454"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Thiên Chúa.</a:t>
              </a:r>
            </a:p>
          </p:txBody>
        </p:sp>
      </p:grpSp>
      <p:grpSp>
        <p:nvGrpSpPr>
          <p:cNvPr id="6" name="Group 34"/>
          <p:cNvGrpSpPr>
            <a:grpSpLocks/>
          </p:cNvGrpSpPr>
          <p:nvPr/>
        </p:nvGrpSpPr>
        <p:grpSpPr bwMode="auto">
          <a:xfrm>
            <a:off x="71439" y="5098600"/>
            <a:ext cx="9058772" cy="800100"/>
            <a:chOff x="1104" y="1632"/>
            <a:chExt cx="5415"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35"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000" b="1">
                  <a:latin typeface="Times New Roman" pitchFamily="18" charset="0"/>
                  <a:cs typeface="Times New Roman" pitchFamily="18" charset="0"/>
                </a:rPr>
                <a:t>Ông Êlia.</a:t>
              </a:r>
              <a:endParaRPr lang="en-US" sz="4000" b="1" dirty="0">
                <a:latin typeface="Times New Roman" pitchFamily="18" charset="0"/>
                <a:cs typeface="Times New Roman" pitchFamily="18" charset="0"/>
              </a:endParaRPr>
            </a:p>
          </p:txBody>
        </p:sp>
      </p:grpSp>
      <p:grpSp>
        <p:nvGrpSpPr>
          <p:cNvPr id="9" name="Group 33"/>
          <p:cNvGrpSpPr>
            <a:grpSpLocks/>
          </p:cNvGrpSpPr>
          <p:nvPr/>
        </p:nvGrpSpPr>
        <p:grpSpPr bwMode="auto">
          <a:xfrm>
            <a:off x="65093" y="4237113"/>
            <a:ext cx="9078907" cy="808581"/>
            <a:chOff x="-2218186" y="4940285"/>
            <a:chExt cx="11990616" cy="693069"/>
          </a:xfrm>
        </p:grpSpPr>
        <p:sp>
          <p:nvSpPr>
            <p:cNvPr id="19" name="AutoShape 46"/>
            <p:cNvSpPr>
              <a:spLocks noChangeArrowheads="1"/>
            </p:cNvSpPr>
            <p:nvPr/>
          </p:nvSpPr>
          <p:spPr bwMode="auto">
            <a:xfrm>
              <a:off x="-2218186" y="4947554"/>
              <a:ext cx="981225"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122577" y="4940285"/>
              <a:ext cx="10895007"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000" b="1">
                  <a:latin typeface="Times New Roman" pitchFamily="18" charset="0"/>
                  <a:cs typeface="Times New Roman" pitchFamily="18" charset="0"/>
                </a:rPr>
                <a:t>Con Người.</a:t>
              </a:r>
              <a:endParaRPr lang="vi-VN" sz="4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776397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85913" y="40816"/>
            <a:ext cx="12616465"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5400" b="1">
                <a:latin typeface="Times New Roman" pitchFamily="18" charset="0"/>
                <a:cs typeface="Times New Roman" pitchFamily="18" charset="0"/>
              </a:rPr>
              <a:t>4. </a:t>
            </a:r>
            <a:r>
              <a:rPr lang="vi-VN" sz="5400" b="1">
                <a:latin typeface="Times New Roman" pitchFamily="18" charset="0"/>
                <a:cs typeface="Times New Roman" pitchFamily="18" charset="0"/>
              </a:rPr>
              <a:t>Khi trở về thấy anh em còn tỉnh thức, thì chủ sẽ làm gì? </a:t>
            </a:r>
            <a:endParaRPr lang="vi-VN" sz="5400" b="1" dirty="0">
              <a:latin typeface="Times New Roman" pitchFamily="18" charset="0"/>
              <a:cs typeface="Times New Roman" pitchFamily="18" charset="0"/>
            </a:endParaRPr>
          </a:p>
        </p:txBody>
      </p:sp>
      <p:grpSp>
        <p:nvGrpSpPr>
          <p:cNvPr id="2" name="Group 34"/>
          <p:cNvGrpSpPr>
            <a:grpSpLocks/>
          </p:cNvGrpSpPr>
          <p:nvPr/>
        </p:nvGrpSpPr>
        <p:grpSpPr bwMode="auto">
          <a:xfrm>
            <a:off x="43404" y="2347560"/>
            <a:ext cx="9100595" cy="800100"/>
            <a:chOff x="1104" y="1475"/>
            <a:chExt cx="5440" cy="589"/>
          </a:xfrm>
        </p:grpSpPr>
        <p:sp>
          <p:nvSpPr>
            <p:cNvPr id="7" name="AutoShape 35"/>
            <p:cNvSpPr>
              <a:spLocks noChangeArrowheads="1"/>
            </p:cNvSpPr>
            <p:nvPr/>
          </p:nvSpPr>
          <p:spPr bwMode="auto">
            <a:xfrm>
              <a:off x="1104" y="1475"/>
              <a:ext cx="432" cy="589"/>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475"/>
              <a:ext cx="4960" cy="58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Thắt lưng.</a:t>
              </a:r>
              <a:endParaRPr lang="en-US" sz="4400" b="1" dirty="0">
                <a:latin typeface="Times New Roman" pitchFamily="18" charset="0"/>
                <a:cs typeface="Times New Roman" pitchFamily="18" charset="0"/>
              </a:endParaRPr>
            </a:p>
          </p:txBody>
        </p:sp>
      </p:grpSp>
      <p:sp>
        <p:nvSpPr>
          <p:cNvPr id="37" name="Rounded Rectangle 36"/>
          <p:cNvSpPr/>
          <p:nvPr/>
        </p:nvSpPr>
        <p:spPr>
          <a:xfrm>
            <a:off x="4029077" y="6335182"/>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3405" y="3241247"/>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Đưa họ vào bàn ăn.</a:t>
              </a:r>
              <a:endParaRPr lang="en-US"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3404" y="4127521"/>
            <a:ext cx="9100595" cy="803188"/>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Phục vụ từng người.</a:t>
              </a:r>
              <a:endParaRPr lang="en-US"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7509" y="5203322"/>
            <a:ext cx="9100595" cy="787167"/>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400" b="1">
                  <a:latin typeface="Times New Roman" pitchFamily="18" charset="0"/>
                  <a:cs typeface="Times New Roman" pitchFamily="18" charset="0"/>
                </a:rPr>
                <a:t>Cả a, b và c đúng.</a:t>
              </a:r>
              <a:endParaRPr lang="en-US"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60600" y="5196107"/>
            <a:ext cx="9096491" cy="809571"/>
            <a:chOff x="-2209800" y="6152664"/>
            <a:chExt cx="12011468" cy="705336"/>
          </a:xfrm>
        </p:grpSpPr>
        <p:sp>
          <p:nvSpPr>
            <p:cNvPr id="19" name="AutoShape 46"/>
            <p:cNvSpPr>
              <a:spLocks noChangeArrowheads="1"/>
            </p:cNvSpPr>
            <p:nvPr/>
          </p:nvSpPr>
          <p:spPr bwMode="auto">
            <a:xfrm>
              <a:off x="-2209800" y="6172200"/>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1136691" y="6152664"/>
              <a:ext cx="10938359" cy="69210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Cả a, b và c đúng.</a:t>
              </a:r>
              <a:endParaRPr lang="en-US"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07213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85913" y="40816"/>
            <a:ext cx="12616465"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5400" b="1">
                <a:latin typeface="Times New Roman" pitchFamily="18" charset="0"/>
                <a:cs typeface="Times New Roman" pitchFamily="18" charset="0"/>
              </a:rPr>
              <a:t>5. </a:t>
            </a:r>
            <a:r>
              <a:rPr lang="vi-VN" sz="5400" b="1">
                <a:latin typeface="Times New Roman" pitchFamily="18" charset="0"/>
                <a:cs typeface="Times New Roman" pitchFamily="18" charset="0"/>
              </a:rPr>
              <a:t>Một khi kho tàng ở trên trời, nơi đó thế nào? </a:t>
            </a:r>
            <a:endParaRPr lang="vi-VN" sz="5400" b="1" dirty="0">
              <a:latin typeface="Times New Roman" pitchFamily="18" charset="0"/>
              <a:cs typeface="Times New Roman" pitchFamily="18" charset="0"/>
            </a:endParaRPr>
          </a:p>
        </p:txBody>
      </p:sp>
      <p:grpSp>
        <p:nvGrpSpPr>
          <p:cNvPr id="2" name="Group 34"/>
          <p:cNvGrpSpPr>
            <a:grpSpLocks/>
          </p:cNvGrpSpPr>
          <p:nvPr/>
        </p:nvGrpSpPr>
        <p:grpSpPr bwMode="auto">
          <a:xfrm>
            <a:off x="43404" y="2347560"/>
            <a:ext cx="9100595" cy="800100"/>
            <a:chOff x="1104" y="1475"/>
            <a:chExt cx="5440" cy="589"/>
          </a:xfrm>
        </p:grpSpPr>
        <p:sp>
          <p:nvSpPr>
            <p:cNvPr id="7" name="AutoShape 35"/>
            <p:cNvSpPr>
              <a:spLocks noChangeArrowheads="1"/>
            </p:cNvSpPr>
            <p:nvPr/>
          </p:nvSpPr>
          <p:spPr bwMode="auto">
            <a:xfrm>
              <a:off x="1104" y="1475"/>
              <a:ext cx="432" cy="589"/>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475"/>
              <a:ext cx="4960" cy="58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Các thánh tôn vinh.</a:t>
              </a:r>
              <a:endParaRPr lang="en-US" sz="4400" b="1" dirty="0">
                <a:latin typeface="Times New Roman" pitchFamily="18" charset="0"/>
                <a:cs typeface="Times New Roman" pitchFamily="18" charset="0"/>
              </a:endParaRPr>
            </a:p>
          </p:txBody>
        </p:sp>
      </p:grpSp>
      <p:sp>
        <p:nvSpPr>
          <p:cNvPr id="37" name="Rounded Rectangle 36"/>
          <p:cNvSpPr/>
          <p:nvPr/>
        </p:nvSpPr>
        <p:spPr>
          <a:xfrm>
            <a:off x="4029077" y="6335182"/>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3405" y="3241247"/>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Mối mọt không đục phá.</a:t>
              </a:r>
              <a:endParaRPr lang="en-US"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3404" y="4127521"/>
            <a:ext cx="9100595" cy="803188"/>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Kẻ trộm không bén mảng.</a:t>
              </a:r>
              <a:endParaRPr lang="en-US"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7509" y="5203322"/>
            <a:ext cx="9100595" cy="787167"/>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400" b="1">
                  <a:latin typeface="Times New Roman" pitchFamily="18" charset="0"/>
                  <a:cs typeface="Times New Roman" pitchFamily="18" charset="0"/>
                </a:rPr>
                <a:t>Chỉ b và c đúng.</a:t>
              </a:r>
              <a:endParaRPr lang="en-US"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60600" y="5196102"/>
            <a:ext cx="9096491" cy="809573"/>
            <a:chOff x="-2209800" y="6152662"/>
            <a:chExt cx="12011468" cy="705338"/>
          </a:xfrm>
        </p:grpSpPr>
        <p:sp>
          <p:nvSpPr>
            <p:cNvPr id="19" name="AutoShape 46"/>
            <p:cNvSpPr>
              <a:spLocks noChangeArrowheads="1"/>
            </p:cNvSpPr>
            <p:nvPr/>
          </p:nvSpPr>
          <p:spPr bwMode="auto">
            <a:xfrm>
              <a:off x="-2209800" y="6172200"/>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1136691" y="6152662"/>
              <a:ext cx="10938359" cy="69210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Chỉ b và c đúng.</a:t>
              </a:r>
              <a:endParaRPr lang="en-US"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787839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0" y="107890"/>
            <a:ext cx="879051" cy="69161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0" y="878489"/>
            <a:ext cx="879051" cy="69161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0" y="1540587"/>
            <a:ext cx="879051" cy="69161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3313" y="2240420"/>
            <a:ext cx="879051" cy="69161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0" y="2980004"/>
            <a:ext cx="879051" cy="69161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152" name="C6">
            <a:extLst>
              <a:ext uri="{FF2B5EF4-FFF2-40B4-BE49-F238E27FC236}">
                <a16:creationId xmlns:a16="http://schemas.microsoft.com/office/drawing/2014/main" id="{FBA6B372-A3BB-4BD4-95AA-1D718106E09B}"/>
              </a:ext>
            </a:extLst>
          </p:cNvPr>
          <p:cNvSpPr/>
          <p:nvPr/>
        </p:nvSpPr>
        <p:spPr>
          <a:xfrm>
            <a:off x="-3312" y="3735696"/>
            <a:ext cx="879051" cy="69161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8" name="D1">
            <a:extLst>
              <a:ext uri="{FF2B5EF4-FFF2-40B4-BE49-F238E27FC236}">
                <a16:creationId xmlns:a16="http://schemas.microsoft.com/office/drawing/2014/main" id="{68C2E702-E8CC-40B2-B5FC-04AFC6B50FBA}"/>
              </a:ext>
            </a:extLst>
          </p:cNvPr>
          <p:cNvSpPr/>
          <p:nvPr/>
        </p:nvSpPr>
        <p:spPr>
          <a:xfrm>
            <a:off x="7997298" y="107890"/>
            <a:ext cx="725879" cy="60129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1</a:t>
            </a:r>
            <a:endParaRPr lang="vi-VN" sz="3600" b="1"/>
          </a:p>
        </p:txBody>
      </p:sp>
      <p:sp>
        <p:nvSpPr>
          <p:cNvPr id="156" name="D2">
            <a:extLst>
              <a:ext uri="{FF2B5EF4-FFF2-40B4-BE49-F238E27FC236}">
                <a16:creationId xmlns:a16="http://schemas.microsoft.com/office/drawing/2014/main" id="{5B5F2AC2-FDF6-43AE-80F0-E60565A8976E}"/>
              </a:ext>
            </a:extLst>
          </p:cNvPr>
          <p:cNvSpPr/>
          <p:nvPr/>
        </p:nvSpPr>
        <p:spPr>
          <a:xfrm>
            <a:off x="7997298" y="832971"/>
            <a:ext cx="725879" cy="60129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2</a:t>
            </a:r>
            <a:endParaRPr lang="vi-VN" sz="3600" b="1"/>
          </a:p>
        </p:txBody>
      </p:sp>
      <p:sp>
        <p:nvSpPr>
          <p:cNvPr id="157" name="D3">
            <a:extLst>
              <a:ext uri="{FF2B5EF4-FFF2-40B4-BE49-F238E27FC236}">
                <a16:creationId xmlns:a16="http://schemas.microsoft.com/office/drawing/2014/main" id="{90E62139-C87C-44F8-9F41-E2C423C9C4A3}"/>
              </a:ext>
            </a:extLst>
          </p:cNvPr>
          <p:cNvSpPr/>
          <p:nvPr/>
        </p:nvSpPr>
        <p:spPr>
          <a:xfrm>
            <a:off x="7997299" y="1543184"/>
            <a:ext cx="725879" cy="60129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3</a:t>
            </a:r>
            <a:endParaRPr lang="vi-VN" sz="3600" b="1"/>
          </a:p>
        </p:txBody>
      </p:sp>
      <p:sp>
        <p:nvSpPr>
          <p:cNvPr id="158" name="D4">
            <a:extLst>
              <a:ext uri="{FF2B5EF4-FFF2-40B4-BE49-F238E27FC236}">
                <a16:creationId xmlns:a16="http://schemas.microsoft.com/office/drawing/2014/main" id="{8359C31F-79C7-4A8F-94AF-B8EFD7E2B8A1}"/>
              </a:ext>
            </a:extLst>
          </p:cNvPr>
          <p:cNvSpPr/>
          <p:nvPr/>
        </p:nvSpPr>
        <p:spPr>
          <a:xfrm>
            <a:off x="7997297" y="2268265"/>
            <a:ext cx="725879" cy="60129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4</a:t>
            </a:r>
            <a:endParaRPr lang="vi-VN" sz="3600" b="1"/>
          </a:p>
        </p:txBody>
      </p:sp>
      <p:sp>
        <p:nvSpPr>
          <p:cNvPr id="159" name="D5">
            <a:extLst>
              <a:ext uri="{FF2B5EF4-FFF2-40B4-BE49-F238E27FC236}">
                <a16:creationId xmlns:a16="http://schemas.microsoft.com/office/drawing/2014/main" id="{B1697B7B-D1C2-4413-A896-8462185B134F}"/>
              </a:ext>
            </a:extLst>
          </p:cNvPr>
          <p:cNvSpPr/>
          <p:nvPr/>
        </p:nvSpPr>
        <p:spPr>
          <a:xfrm>
            <a:off x="7997296" y="3070324"/>
            <a:ext cx="725879" cy="60129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5</a:t>
            </a:r>
            <a:endParaRPr lang="vi-VN" sz="3600" b="1"/>
          </a:p>
        </p:txBody>
      </p:sp>
      <p:sp>
        <p:nvSpPr>
          <p:cNvPr id="160" name="D6">
            <a:extLst>
              <a:ext uri="{FF2B5EF4-FFF2-40B4-BE49-F238E27FC236}">
                <a16:creationId xmlns:a16="http://schemas.microsoft.com/office/drawing/2014/main" id="{43F27BA0-4E20-42C9-9A89-EFB1122ED690}"/>
              </a:ext>
            </a:extLst>
          </p:cNvPr>
          <p:cNvSpPr/>
          <p:nvPr/>
        </p:nvSpPr>
        <p:spPr>
          <a:xfrm>
            <a:off x="7997296" y="3864672"/>
            <a:ext cx="725879" cy="60129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6</a:t>
            </a:r>
            <a:endParaRPr lang="vi-VN" sz="3600" b="1"/>
          </a:p>
        </p:txBody>
      </p:sp>
      <p:graphicFrame>
        <p:nvGraphicFramePr>
          <p:cNvPr id="4" name="Table 3">
            <a:extLst>
              <a:ext uri="{FF2B5EF4-FFF2-40B4-BE49-F238E27FC236}">
                <a16:creationId xmlns:a16="http://schemas.microsoft.com/office/drawing/2014/main" id="{93D7BC87-00A5-42B3-986F-B8AB440CCE64}"/>
              </a:ext>
            </a:extLst>
          </p:cNvPr>
          <p:cNvGraphicFramePr>
            <a:graphicFrameLocks noGrp="1"/>
          </p:cNvGraphicFramePr>
          <p:nvPr>
            <p:extLst>
              <p:ext uri="{D42A27DB-BD31-4B8C-83A1-F6EECF244321}">
                <p14:modId xmlns:p14="http://schemas.microsoft.com/office/powerpoint/2010/main" val="3003525770"/>
              </p:ext>
            </p:extLst>
          </p:nvPr>
        </p:nvGraphicFramePr>
        <p:xfrm>
          <a:off x="1073892" y="79954"/>
          <a:ext cx="6809526" cy="5120640"/>
        </p:xfrm>
        <a:graphic>
          <a:graphicData uri="http://schemas.openxmlformats.org/drawingml/2006/table">
            <a:tbl>
              <a:tblPr firstRow="1" bandRow="1">
                <a:tableStyleId>{5940675A-B579-460E-94D1-54222C63F5DA}</a:tableStyleId>
              </a:tblPr>
              <a:tblGrid>
                <a:gridCol w="756614">
                  <a:extLst>
                    <a:ext uri="{9D8B030D-6E8A-4147-A177-3AD203B41FA5}">
                      <a16:colId xmlns:a16="http://schemas.microsoft.com/office/drawing/2014/main" val="3354396197"/>
                    </a:ext>
                  </a:extLst>
                </a:gridCol>
                <a:gridCol w="756614">
                  <a:extLst>
                    <a:ext uri="{9D8B030D-6E8A-4147-A177-3AD203B41FA5}">
                      <a16:colId xmlns:a16="http://schemas.microsoft.com/office/drawing/2014/main" val="2911442107"/>
                    </a:ext>
                  </a:extLst>
                </a:gridCol>
                <a:gridCol w="756614">
                  <a:extLst>
                    <a:ext uri="{9D8B030D-6E8A-4147-A177-3AD203B41FA5}">
                      <a16:colId xmlns:a16="http://schemas.microsoft.com/office/drawing/2014/main" val="1188059987"/>
                    </a:ext>
                  </a:extLst>
                </a:gridCol>
                <a:gridCol w="756614">
                  <a:extLst>
                    <a:ext uri="{9D8B030D-6E8A-4147-A177-3AD203B41FA5}">
                      <a16:colId xmlns:a16="http://schemas.microsoft.com/office/drawing/2014/main" val="2026419428"/>
                    </a:ext>
                  </a:extLst>
                </a:gridCol>
                <a:gridCol w="756614">
                  <a:extLst>
                    <a:ext uri="{9D8B030D-6E8A-4147-A177-3AD203B41FA5}">
                      <a16:colId xmlns:a16="http://schemas.microsoft.com/office/drawing/2014/main" val="1821016280"/>
                    </a:ext>
                  </a:extLst>
                </a:gridCol>
                <a:gridCol w="756614">
                  <a:extLst>
                    <a:ext uri="{9D8B030D-6E8A-4147-A177-3AD203B41FA5}">
                      <a16:colId xmlns:a16="http://schemas.microsoft.com/office/drawing/2014/main" val="3347590725"/>
                    </a:ext>
                  </a:extLst>
                </a:gridCol>
                <a:gridCol w="756614">
                  <a:extLst>
                    <a:ext uri="{9D8B030D-6E8A-4147-A177-3AD203B41FA5}">
                      <a16:colId xmlns:a16="http://schemas.microsoft.com/office/drawing/2014/main" val="125302566"/>
                    </a:ext>
                  </a:extLst>
                </a:gridCol>
                <a:gridCol w="756614">
                  <a:extLst>
                    <a:ext uri="{9D8B030D-6E8A-4147-A177-3AD203B41FA5}">
                      <a16:colId xmlns:a16="http://schemas.microsoft.com/office/drawing/2014/main" val="2321890068"/>
                    </a:ext>
                  </a:extLst>
                </a:gridCol>
                <a:gridCol w="756614">
                  <a:extLst>
                    <a:ext uri="{9D8B030D-6E8A-4147-A177-3AD203B41FA5}">
                      <a16:colId xmlns:a16="http://schemas.microsoft.com/office/drawing/2014/main" val="527032484"/>
                    </a:ext>
                  </a:extLst>
                </a:gridCol>
              </a:tblGrid>
              <a:tr h="630362">
                <a:tc>
                  <a:txBody>
                    <a:bodyPr/>
                    <a:lstStyle/>
                    <a:p>
                      <a:pPr algn="ctr"/>
                      <a:r>
                        <a:rPr lang="vi-VN" sz="4200" b="1"/>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4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vi-VN" sz="4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378227"/>
                  </a:ext>
                </a:extLst>
              </a:tr>
              <a:tr h="630362">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200" b="1"/>
                        <a:t>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35161483"/>
                  </a:ext>
                </a:extLst>
              </a:tr>
              <a:tr h="630362">
                <a:tc>
                  <a:txBody>
                    <a:bodyPr/>
                    <a:lstStyle/>
                    <a:p>
                      <a:pPr algn="ctr"/>
                      <a:r>
                        <a:rPr lang="vi-VN" sz="4200" b="1"/>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vi-VN" sz="4200" b="1"/>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71613202"/>
                  </a:ext>
                </a:extLst>
              </a:tr>
              <a:tr h="630362">
                <a:tc>
                  <a:txBody>
                    <a:bodyPr/>
                    <a:lstStyle/>
                    <a:p>
                      <a:pPr algn="ctr"/>
                      <a:r>
                        <a:rPr lang="vi-VN" sz="42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vi-VN" sz="4200" b="1"/>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399114"/>
                  </a:ext>
                </a:extLst>
              </a:tr>
              <a:tr h="630362">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200" b="1"/>
                        <a:t>V</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44227918"/>
                  </a:ext>
                </a:extLst>
              </a:tr>
              <a:tr h="630362">
                <a:tc>
                  <a:txBody>
                    <a:bodyPr/>
                    <a:lstStyle/>
                    <a:p>
                      <a:pPr algn="ctr"/>
                      <a:r>
                        <a:rPr lang="vi-VN" sz="4200" b="1"/>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vi-VN" sz="4200" b="1"/>
                        <a:t>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682417"/>
                  </a:ext>
                </a:extLst>
              </a:tr>
              <a:tr h="630362">
                <a:tc>
                  <a:txBody>
                    <a:bodyPr/>
                    <a:lstStyle/>
                    <a:p>
                      <a:pPr algn="ctr"/>
                      <a:r>
                        <a:rPr lang="vi-VN" sz="4200" b="1"/>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Ợ</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976083"/>
                  </a:ext>
                </a:extLst>
              </a:tr>
            </a:tbl>
          </a:graphicData>
        </a:graphic>
      </p:graphicFrame>
      <p:sp>
        <p:nvSpPr>
          <p:cNvPr id="64" name="C6">
            <a:extLst>
              <a:ext uri="{FF2B5EF4-FFF2-40B4-BE49-F238E27FC236}">
                <a16:creationId xmlns:a16="http://schemas.microsoft.com/office/drawing/2014/main" id="{715DD685-342A-4705-AFA9-1BDB783C6738}"/>
              </a:ext>
            </a:extLst>
          </p:cNvPr>
          <p:cNvSpPr/>
          <p:nvPr/>
        </p:nvSpPr>
        <p:spPr>
          <a:xfrm>
            <a:off x="-3313" y="4465962"/>
            <a:ext cx="879051" cy="69161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sp>
        <p:nvSpPr>
          <p:cNvPr id="69" name="D6">
            <a:extLst>
              <a:ext uri="{FF2B5EF4-FFF2-40B4-BE49-F238E27FC236}">
                <a16:creationId xmlns:a16="http://schemas.microsoft.com/office/drawing/2014/main" id="{F208A854-03B8-48D0-B645-25F15690B811}"/>
              </a:ext>
            </a:extLst>
          </p:cNvPr>
          <p:cNvSpPr/>
          <p:nvPr/>
        </p:nvSpPr>
        <p:spPr>
          <a:xfrm>
            <a:off x="7997298" y="4601842"/>
            <a:ext cx="725879" cy="60129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7</a:t>
            </a:r>
            <a:endParaRPr lang="vi-VN" sz="3600" b="1"/>
          </a:p>
        </p:txBody>
      </p:sp>
      <p:sp>
        <p:nvSpPr>
          <p:cNvPr id="2" name="Rectangle 1">
            <a:extLst>
              <a:ext uri="{FF2B5EF4-FFF2-40B4-BE49-F238E27FC236}">
                <a16:creationId xmlns:a16="http://schemas.microsoft.com/office/drawing/2014/main" id="{EF22021E-6FE4-40EE-AA27-DD7D3D295282}"/>
              </a:ext>
            </a:extLst>
          </p:cNvPr>
          <p:cNvSpPr/>
          <p:nvPr/>
        </p:nvSpPr>
        <p:spPr>
          <a:xfrm>
            <a:off x="1073892" y="7995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Rectangle 69">
            <a:extLst>
              <a:ext uri="{FF2B5EF4-FFF2-40B4-BE49-F238E27FC236}">
                <a16:creationId xmlns:a16="http://schemas.microsoft.com/office/drawing/2014/main" id="{A8B2B01F-D864-47F7-AE7A-4BB64A52B382}"/>
              </a:ext>
            </a:extLst>
          </p:cNvPr>
          <p:cNvSpPr/>
          <p:nvPr/>
        </p:nvSpPr>
        <p:spPr>
          <a:xfrm>
            <a:off x="1838325" y="7487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Rectangle 70">
            <a:extLst>
              <a:ext uri="{FF2B5EF4-FFF2-40B4-BE49-F238E27FC236}">
                <a16:creationId xmlns:a16="http://schemas.microsoft.com/office/drawing/2014/main" id="{F4089C3C-392D-4647-867E-3CA0A8CA8B23}"/>
              </a:ext>
            </a:extLst>
          </p:cNvPr>
          <p:cNvSpPr/>
          <p:nvPr/>
        </p:nvSpPr>
        <p:spPr>
          <a:xfrm>
            <a:off x="2586622" y="7487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Rectangle 71">
            <a:extLst>
              <a:ext uri="{FF2B5EF4-FFF2-40B4-BE49-F238E27FC236}">
                <a16:creationId xmlns:a16="http://schemas.microsoft.com/office/drawing/2014/main" id="{6A30ABFB-8336-4236-80EE-E78FC14172C3}"/>
              </a:ext>
            </a:extLst>
          </p:cNvPr>
          <p:cNvSpPr/>
          <p:nvPr/>
        </p:nvSpPr>
        <p:spPr>
          <a:xfrm>
            <a:off x="3351055" y="8430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Rectangle 72">
            <a:extLst>
              <a:ext uri="{FF2B5EF4-FFF2-40B4-BE49-F238E27FC236}">
                <a16:creationId xmlns:a16="http://schemas.microsoft.com/office/drawing/2014/main" id="{BD665857-52F2-48F3-BAD5-87E78466E1E3}"/>
              </a:ext>
            </a:extLst>
          </p:cNvPr>
          <p:cNvSpPr/>
          <p:nvPr/>
        </p:nvSpPr>
        <p:spPr>
          <a:xfrm>
            <a:off x="4099352" y="85036"/>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Rectangle 73">
            <a:extLst>
              <a:ext uri="{FF2B5EF4-FFF2-40B4-BE49-F238E27FC236}">
                <a16:creationId xmlns:a16="http://schemas.microsoft.com/office/drawing/2014/main" id="{96113E9E-0ABF-4D0D-8246-E76FE4BFFF09}"/>
              </a:ext>
            </a:extLst>
          </p:cNvPr>
          <p:cNvSpPr/>
          <p:nvPr/>
        </p:nvSpPr>
        <p:spPr>
          <a:xfrm>
            <a:off x="4863785" y="7995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Rectangle 74">
            <a:extLst>
              <a:ext uri="{FF2B5EF4-FFF2-40B4-BE49-F238E27FC236}">
                <a16:creationId xmlns:a16="http://schemas.microsoft.com/office/drawing/2014/main" id="{6F0DE0BC-AE0F-4412-80B3-4BA945933502}"/>
              </a:ext>
            </a:extLst>
          </p:cNvPr>
          <p:cNvSpPr/>
          <p:nvPr/>
        </p:nvSpPr>
        <p:spPr>
          <a:xfrm>
            <a:off x="1841239" y="80458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6" name="Rectangle 75">
            <a:extLst>
              <a:ext uri="{FF2B5EF4-FFF2-40B4-BE49-F238E27FC236}">
                <a16:creationId xmlns:a16="http://schemas.microsoft.com/office/drawing/2014/main" id="{B17B569C-3C2A-4D1A-B6C8-AE1CD99BA3A1}"/>
              </a:ext>
            </a:extLst>
          </p:cNvPr>
          <p:cNvSpPr/>
          <p:nvPr/>
        </p:nvSpPr>
        <p:spPr>
          <a:xfrm>
            <a:off x="2596147" y="809025"/>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Rectangle 76">
            <a:extLst>
              <a:ext uri="{FF2B5EF4-FFF2-40B4-BE49-F238E27FC236}">
                <a16:creationId xmlns:a16="http://schemas.microsoft.com/office/drawing/2014/main" id="{104A2F7D-D5B8-4B99-A3D0-10C6A8EF277C}"/>
              </a:ext>
            </a:extLst>
          </p:cNvPr>
          <p:cNvSpPr/>
          <p:nvPr/>
        </p:nvSpPr>
        <p:spPr>
          <a:xfrm>
            <a:off x="3353969" y="809025"/>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Rectangle 77">
            <a:extLst>
              <a:ext uri="{FF2B5EF4-FFF2-40B4-BE49-F238E27FC236}">
                <a16:creationId xmlns:a16="http://schemas.microsoft.com/office/drawing/2014/main" id="{A33E6AB0-6690-4892-983D-64BFDBC98AB3}"/>
              </a:ext>
            </a:extLst>
          </p:cNvPr>
          <p:cNvSpPr/>
          <p:nvPr/>
        </p:nvSpPr>
        <p:spPr>
          <a:xfrm>
            <a:off x="4099352" y="803943"/>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Rectangle 78">
            <a:extLst>
              <a:ext uri="{FF2B5EF4-FFF2-40B4-BE49-F238E27FC236}">
                <a16:creationId xmlns:a16="http://schemas.microsoft.com/office/drawing/2014/main" id="{E47256E5-9C3C-4F08-8D0D-99E5E0FFA30B}"/>
              </a:ext>
            </a:extLst>
          </p:cNvPr>
          <p:cNvSpPr/>
          <p:nvPr/>
        </p:nvSpPr>
        <p:spPr>
          <a:xfrm>
            <a:off x="4857174" y="80966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Rectangle 79">
            <a:extLst>
              <a:ext uri="{FF2B5EF4-FFF2-40B4-BE49-F238E27FC236}">
                <a16:creationId xmlns:a16="http://schemas.microsoft.com/office/drawing/2014/main" id="{B50500E2-BFFF-4700-9307-E5B2B9F3B29E}"/>
              </a:ext>
            </a:extLst>
          </p:cNvPr>
          <p:cNvSpPr/>
          <p:nvPr/>
        </p:nvSpPr>
        <p:spPr>
          <a:xfrm>
            <a:off x="5612082" y="814107"/>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Rectangle 80">
            <a:extLst>
              <a:ext uri="{FF2B5EF4-FFF2-40B4-BE49-F238E27FC236}">
                <a16:creationId xmlns:a16="http://schemas.microsoft.com/office/drawing/2014/main" id="{D0C65DE2-3D3D-4E1B-A254-F4F4694E0335}"/>
              </a:ext>
            </a:extLst>
          </p:cNvPr>
          <p:cNvSpPr/>
          <p:nvPr/>
        </p:nvSpPr>
        <p:spPr>
          <a:xfrm>
            <a:off x="6369904" y="80966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Rectangle 81">
            <a:extLst>
              <a:ext uri="{FF2B5EF4-FFF2-40B4-BE49-F238E27FC236}">
                <a16:creationId xmlns:a16="http://schemas.microsoft.com/office/drawing/2014/main" id="{28ABEBB2-A5B7-4C14-AE04-7FC2E4E7081F}"/>
              </a:ext>
            </a:extLst>
          </p:cNvPr>
          <p:cNvSpPr/>
          <p:nvPr/>
        </p:nvSpPr>
        <p:spPr>
          <a:xfrm>
            <a:off x="7134337" y="814107"/>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Rectangle 82">
            <a:extLst>
              <a:ext uri="{FF2B5EF4-FFF2-40B4-BE49-F238E27FC236}">
                <a16:creationId xmlns:a16="http://schemas.microsoft.com/office/drawing/2014/main" id="{6A1F2029-631E-4EB9-9F0A-B13A2A7EB3AC}"/>
              </a:ext>
            </a:extLst>
          </p:cNvPr>
          <p:cNvSpPr/>
          <p:nvPr/>
        </p:nvSpPr>
        <p:spPr>
          <a:xfrm>
            <a:off x="1080104" y="1538725"/>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Rectangle 83">
            <a:extLst>
              <a:ext uri="{FF2B5EF4-FFF2-40B4-BE49-F238E27FC236}">
                <a16:creationId xmlns:a16="http://schemas.microsoft.com/office/drawing/2014/main" id="{F9A9ABD7-E24A-4021-80BD-AB551E3CDB77}"/>
              </a:ext>
            </a:extLst>
          </p:cNvPr>
          <p:cNvSpPr/>
          <p:nvPr/>
        </p:nvSpPr>
        <p:spPr>
          <a:xfrm>
            <a:off x="1835012" y="1543168"/>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Rectangle 84">
            <a:extLst>
              <a:ext uri="{FF2B5EF4-FFF2-40B4-BE49-F238E27FC236}">
                <a16:creationId xmlns:a16="http://schemas.microsoft.com/office/drawing/2014/main" id="{12FCD71B-EF2F-4D38-9AEB-9DDE92ED1A16}"/>
              </a:ext>
            </a:extLst>
          </p:cNvPr>
          <p:cNvSpPr/>
          <p:nvPr/>
        </p:nvSpPr>
        <p:spPr>
          <a:xfrm>
            <a:off x="2592834" y="1543168"/>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Rectangle 85">
            <a:extLst>
              <a:ext uri="{FF2B5EF4-FFF2-40B4-BE49-F238E27FC236}">
                <a16:creationId xmlns:a16="http://schemas.microsoft.com/office/drawing/2014/main" id="{4CB25D6A-9969-4094-971C-222DAE41F4BB}"/>
              </a:ext>
            </a:extLst>
          </p:cNvPr>
          <p:cNvSpPr/>
          <p:nvPr/>
        </p:nvSpPr>
        <p:spPr>
          <a:xfrm>
            <a:off x="3338217" y="1538086"/>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Rectangle 86">
            <a:extLst>
              <a:ext uri="{FF2B5EF4-FFF2-40B4-BE49-F238E27FC236}">
                <a16:creationId xmlns:a16="http://schemas.microsoft.com/office/drawing/2014/main" id="{CFBF001D-5A83-4F04-8820-E911976E6699}"/>
              </a:ext>
            </a:extLst>
          </p:cNvPr>
          <p:cNvSpPr/>
          <p:nvPr/>
        </p:nvSpPr>
        <p:spPr>
          <a:xfrm>
            <a:off x="4096039" y="1543807"/>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Rectangle 87">
            <a:extLst>
              <a:ext uri="{FF2B5EF4-FFF2-40B4-BE49-F238E27FC236}">
                <a16:creationId xmlns:a16="http://schemas.microsoft.com/office/drawing/2014/main" id="{78E9EAF6-9444-4EC5-B79A-C06F2E4E4FC1}"/>
              </a:ext>
            </a:extLst>
          </p:cNvPr>
          <p:cNvSpPr/>
          <p:nvPr/>
        </p:nvSpPr>
        <p:spPr>
          <a:xfrm>
            <a:off x="4850947" y="1548250"/>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9" name="Rectangle 88">
            <a:extLst>
              <a:ext uri="{FF2B5EF4-FFF2-40B4-BE49-F238E27FC236}">
                <a16:creationId xmlns:a16="http://schemas.microsoft.com/office/drawing/2014/main" id="{39DDCF6F-0550-434D-81BA-66707E3AE14B}"/>
              </a:ext>
            </a:extLst>
          </p:cNvPr>
          <p:cNvSpPr/>
          <p:nvPr/>
        </p:nvSpPr>
        <p:spPr>
          <a:xfrm>
            <a:off x="5608769" y="1543807"/>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Rectangle 89">
            <a:extLst>
              <a:ext uri="{FF2B5EF4-FFF2-40B4-BE49-F238E27FC236}">
                <a16:creationId xmlns:a16="http://schemas.microsoft.com/office/drawing/2014/main" id="{12CB4EE7-4989-4107-867E-527F8322E0AF}"/>
              </a:ext>
            </a:extLst>
          </p:cNvPr>
          <p:cNvSpPr/>
          <p:nvPr/>
        </p:nvSpPr>
        <p:spPr>
          <a:xfrm>
            <a:off x="6373202" y="1548250"/>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Rectangle 90">
            <a:extLst>
              <a:ext uri="{FF2B5EF4-FFF2-40B4-BE49-F238E27FC236}">
                <a16:creationId xmlns:a16="http://schemas.microsoft.com/office/drawing/2014/main" id="{A9A77A1C-72B8-46F9-9DA2-1368B4B36A4D}"/>
              </a:ext>
            </a:extLst>
          </p:cNvPr>
          <p:cNvSpPr/>
          <p:nvPr/>
        </p:nvSpPr>
        <p:spPr>
          <a:xfrm>
            <a:off x="7134322" y="1547611"/>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Rectangle 91">
            <a:extLst>
              <a:ext uri="{FF2B5EF4-FFF2-40B4-BE49-F238E27FC236}">
                <a16:creationId xmlns:a16="http://schemas.microsoft.com/office/drawing/2014/main" id="{3811F187-4500-4B32-B301-1DD53B179BA4}"/>
              </a:ext>
            </a:extLst>
          </p:cNvPr>
          <p:cNvSpPr/>
          <p:nvPr/>
        </p:nvSpPr>
        <p:spPr>
          <a:xfrm>
            <a:off x="1080138" y="2272229"/>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Rectangle 92">
            <a:extLst>
              <a:ext uri="{FF2B5EF4-FFF2-40B4-BE49-F238E27FC236}">
                <a16:creationId xmlns:a16="http://schemas.microsoft.com/office/drawing/2014/main" id="{ABBC4FA5-D3C3-42DA-86ED-7670914BC059}"/>
              </a:ext>
            </a:extLst>
          </p:cNvPr>
          <p:cNvSpPr/>
          <p:nvPr/>
        </p:nvSpPr>
        <p:spPr>
          <a:xfrm>
            <a:off x="1835046" y="227667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Rectangle 93">
            <a:extLst>
              <a:ext uri="{FF2B5EF4-FFF2-40B4-BE49-F238E27FC236}">
                <a16:creationId xmlns:a16="http://schemas.microsoft.com/office/drawing/2014/main" id="{C9A22A0C-7095-414C-BBEC-1B883A61DE9B}"/>
              </a:ext>
            </a:extLst>
          </p:cNvPr>
          <p:cNvSpPr/>
          <p:nvPr/>
        </p:nvSpPr>
        <p:spPr>
          <a:xfrm>
            <a:off x="2592868" y="227667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ectangle 94">
            <a:extLst>
              <a:ext uri="{FF2B5EF4-FFF2-40B4-BE49-F238E27FC236}">
                <a16:creationId xmlns:a16="http://schemas.microsoft.com/office/drawing/2014/main" id="{2FCAED3D-13CE-40D3-BB84-8556B4E941C9}"/>
              </a:ext>
            </a:extLst>
          </p:cNvPr>
          <p:cNvSpPr/>
          <p:nvPr/>
        </p:nvSpPr>
        <p:spPr>
          <a:xfrm>
            <a:off x="3338251" y="2281115"/>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F9AA7636-F30F-4F21-8446-E413303845F4}"/>
              </a:ext>
            </a:extLst>
          </p:cNvPr>
          <p:cNvSpPr/>
          <p:nvPr/>
        </p:nvSpPr>
        <p:spPr>
          <a:xfrm>
            <a:off x="4096073" y="2277311"/>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Rectangle 137">
            <a:extLst>
              <a:ext uri="{FF2B5EF4-FFF2-40B4-BE49-F238E27FC236}">
                <a16:creationId xmlns:a16="http://schemas.microsoft.com/office/drawing/2014/main" id="{D84FDAE6-C2F0-427C-BB54-788B5508807B}"/>
              </a:ext>
            </a:extLst>
          </p:cNvPr>
          <p:cNvSpPr/>
          <p:nvPr/>
        </p:nvSpPr>
        <p:spPr>
          <a:xfrm>
            <a:off x="4850981" y="2272229"/>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Rectangle 138">
            <a:extLst>
              <a:ext uri="{FF2B5EF4-FFF2-40B4-BE49-F238E27FC236}">
                <a16:creationId xmlns:a16="http://schemas.microsoft.com/office/drawing/2014/main" id="{EA99BF8D-D4B3-4F72-A21B-DC5FC2BC9AAC}"/>
              </a:ext>
            </a:extLst>
          </p:cNvPr>
          <p:cNvSpPr/>
          <p:nvPr/>
        </p:nvSpPr>
        <p:spPr>
          <a:xfrm>
            <a:off x="2586622" y="300509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0" name="Rectangle 139">
            <a:extLst>
              <a:ext uri="{FF2B5EF4-FFF2-40B4-BE49-F238E27FC236}">
                <a16:creationId xmlns:a16="http://schemas.microsoft.com/office/drawing/2014/main" id="{9497A6F9-9407-4DD3-9228-554CB0B333C3}"/>
              </a:ext>
            </a:extLst>
          </p:cNvPr>
          <p:cNvSpPr/>
          <p:nvPr/>
        </p:nvSpPr>
        <p:spPr>
          <a:xfrm>
            <a:off x="3341530" y="3009537"/>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1" name="Rectangle 140">
            <a:extLst>
              <a:ext uri="{FF2B5EF4-FFF2-40B4-BE49-F238E27FC236}">
                <a16:creationId xmlns:a16="http://schemas.microsoft.com/office/drawing/2014/main" id="{D86F6207-BAB5-4246-98FF-88B684EC1803}"/>
              </a:ext>
            </a:extLst>
          </p:cNvPr>
          <p:cNvSpPr/>
          <p:nvPr/>
        </p:nvSpPr>
        <p:spPr>
          <a:xfrm>
            <a:off x="4099352" y="3009537"/>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Rectangle 141">
            <a:extLst>
              <a:ext uri="{FF2B5EF4-FFF2-40B4-BE49-F238E27FC236}">
                <a16:creationId xmlns:a16="http://schemas.microsoft.com/office/drawing/2014/main" id="{4464C914-3896-41E6-B6C7-97B1063EF8AB}"/>
              </a:ext>
            </a:extLst>
          </p:cNvPr>
          <p:cNvSpPr/>
          <p:nvPr/>
        </p:nvSpPr>
        <p:spPr>
          <a:xfrm>
            <a:off x="4854260" y="3013980"/>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 name="Rectangle 142">
            <a:extLst>
              <a:ext uri="{FF2B5EF4-FFF2-40B4-BE49-F238E27FC236}">
                <a16:creationId xmlns:a16="http://schemas.microsoft.com/office/drawing/2014/main" id="{34C2EE45-167F-4F97-BA19-E7F75417CD93}"/>
              </a:ext>
            </a:extLst>
          </p:cNvPr>
          <p:cNvSpPr/>
          <p:nvPr/>
        </p:nvSpPr>
        <p:spPr>
          <a:xfrm>
            <a:off x="5608907" y="3010176"/>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Rectangle 143">
            <a:extLst>
              <a:ext uri="{FF2B5EF4-FFF2-40B4-BE49-F238E27FC236}">
                <a16:creationId xmlns:a16="http://schemas.microsoft.com/office/drawing/2014/main" id="{0971ABA8-B644-43C7-AD28-C5478A61C635}"/>
              </a:ext>
            </a:extLst>
          </p:cNvPr>
          <p:cNvSpPr/>
          <p:nvPr/>
        </p:nvSpPr>
        <p:spPr>
          <a:xfrm>
            <a:off x="6373340" y="300509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5" name="Rectangle 144">
            <a:extLst>
              <a:ext uri="{FF2B5EF4-FFF2-40B4-BE49-F238E27FC236}">
                <a16:creationId xmlns:a16="http://schemas.microsoft.com/office/drawing/2014/main" id="{60F6537B-AB94-47E6-8B6C-A49D870DD9FE}"/>
              </a:ext>
            </a:extLst>
          </p:cNvPr>
          <p:cNvSpPr/>
          <p:nvPr/>
        </p:nvSpPr>
        <p:spPr>
          <a:xfrm>
            <a:off x="7140948" y="300509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6" name="Rectangle 145">
            <a:extLst>
              <a:ext uri="{FF2B5EF4-FFF2-40B4-BE49-F238E27FC236}">
                <a16:creationId xmlns:a16="http://schemas.microsoft.com/office/drawing/2014/main" id="{293C9371-C397-4418-826F-AFC89ED15FEA}"/>
              </a:ext>
            </a:extLst>
          </p:cNvPr>
          <p:cNvSpPr/>
          <p:nvPr/>
        </p:nvSpPr>
        <p:spPr>
          <a:xfrm>
            <a:off x="1080104" y="3738739"/>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7" name="Rectangle 146">
            <a:extLst>
              <a:ext uri="{FF2B5EF4-FFF2-40B4-BE49-F238E27FC236}">
                <a16:creationId xmlns:a16="http://schemas.microsoft.com/office/drawing/2014/main" id="{89E2744D-789E-4E98-9597-D47F888094D6}"/>
              </a:ext>
            </a:extLst>
          </p:cNvPr>
          <p:cNvSpPr/>
          <p:nvPr/>
        </p:nvSpPr>
        <p:spPr>
          <a:xfrm>
            <a:off x="1835012" y="373048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3" name="Rectangle 152">
            <a:extLst>
              <a:ext uri="{FF2B5EF4-FFF2-40B4-BE49-F238E27FC236}">
                <a16:creationId xmlns:a16="http://schemas.microsoft.com/office/drawing/2014/main" id="{2EDB0A7F-EFBC-4B68-8639-CDD21DA1094B}"/>
              </a:ext>
            </a:extLst>
          </p:cNvPr>
          <p:cNvSpPr/>
          <p:nvPr/>
        </p:nvSpPr>
        <p:spPr>
          <a:xfrm>
            <a:off x="2592834" y="374318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4" name="Rectangle 153">
            <a:extLst>
              <a:ext uri="{FF2B5EF4-FFF2-40B4-BE49-F238E27FC236}">
                <a16:creationId xmlns:a16="http://schemas.microsoft.com/office/drawing/2014/main" id="{6D029200-6D25-4969-97F6-CDC7AE1F69B9}"/>
              </a:ext>
            </a:extLst>
          </p:cNvPr>
          <p:cNvSpPr/>
          <p:nvPr/>
        </p:nvSpPr>
        <p:spPr>
          <a:xfrm>
            <a:off x="3338217" y="3738100"/>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5" name="Rectangle 154">
            <a:extLst>
              <a:ext uri="{FF2B5EF4-FFF2-40B4-BE49-F238E27FC236}">
                <a16:creationId xmlns:a16="http://schemas.microsoft.com/office/drawing/2014/main" id="{96EED813-9DB0-45EB-997C-3E778F4C8044}"/>
              </a:ext>
            </a:extLst>
          </p:cNvPr>
          <p:cNvSpPr/>
          <p:nvPr/>
        </p:nvSpPr>
        <p:spPr>
          <a:xfrm>
            <a:off x="4096039" y="3743821"/>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1" name="Rectangle 160">
            <a:extLst>
              <a:ext uri="{FF2B5EF4-FFF2-40B4-BE49-F238E27FC236}">
                <a16:creationId xmlns:a16="http://schemas.microsoft.com/office/drawing/2014/main" id="{4DD42F7F-EE7B-41F0-A3D2-E1EADA3E51A1}"/>
              </a:ext>
            </a:extLst>
          </p:cNvPr>
          <p:cNvSpPr/>
          <p:nvPr/>
        </p:nvSpPr>
        <p:spPr>
          <a:xfrm>
            <a:off x="4850947" y="374826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2" name="Rectangle 161">
            <a:extLst>
              <a:ext uri="{FF2B5EF4-FFF2-40B4-BE49-F238E27FC236}">
                <a16:creationId xmlns:a16="http://schemas.microsoft.com/office/drawing/2014/main" id="{87968B21-B4B4-42F8-93B5-6BFC2E13F1E5}"/>
              </a:ext>
            </a:extLst>
          </p:cNvPr>
          <p:cNvSpPr/>
          <p:nvPr/>
        </p:nvSpPr>
        <p:spPr>
          <a:xfrm>
            <a:off x="5608769" y="3743821"/>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3" name="Rectangle 162">
            <a:extLst>
              <a:ext uri="{FF2B5EF4-FFF2-40B4-BE49-F238E27FC236}">
                <a16:creationId xmlns:a16="http://schemas.microsoft.com/office/drawing/2014/main" id="{C90D356D-8C21-4A8B-BEDF-CF64EB947EE7}"/>
              </a:ext>
            </a:extLst>
          </p:cNvPr>
          <p:cNvSpPr/>
          <p:nvPr/>
        </p:nvSpPr>
        <p:spPr>
          <a:xfrm>
            <a:off x="6373202" y="3748264"/>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4" name="Rectangle 163">
            <a:extLst>
              <a:ext uri="{FF2B5EF4-FFF2-40B4-BE49-F238E27FC236}">
                <a16:creationId xmlns:a16="http://schemas.microsoft.com/office/drawing/2014/main" id="{446B6E47-A175-4FF2-871E-4C96534E4976}"/>
              </a:ext>
            </a:extLst>
          </p:cNvPr>
          <p:cNvSpPr/>
          <p:nvPr/>
        </p:nvSpPr>
        <p:spPr>
          <a:xfrm>
            <a:off x="1083279" y="4475267"/>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5" name="Rectangle 164">
            <a:extLst>
              <a:ext uri="{FF2B5EF4-FFF2-40B4-BE49-F238E27FC236}">
                <a16:creationId xmlns:a16="http://schemas.microsoft.com/office/drawing/2014/main" id="{7A0C096F-6774-47D1-A0BA-B55224B52BC2}"/>
              </a:ext>
            </a:extLst>
          </p:cNvPr>
          <p:cNvSpPr/>
          <p:nvPr/>
        </p:nvSpPr>
        <p:spPr>
          <a:xfrm>
            <a:off x="1838187" y="4467010"/>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6" name="Rectangle 165">
            <a:extLst>
              <a:ext uri="{FF2B5EF4-FFF2-40B4-BE49-F238E27FC236}">
                <a16:creationId xmlns:a16="http://schemas.microsoft.com/office/drawing/2014/main" id="{E00B7DD1-4A78-487D-B56F-101FBA023B9F}"/>
              </a:ext>
            </a:extLst>
          </p:cNvPr>
          <p:cNvSpPr/>
          <p:nvPr/>
        </p:nvSpPr>
        <p:spPr>
          <a:xfrm>
            <a:off x="2596009" y="4467010"/>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7" name="Rectangle 166">
            <a:extLst>
              <a:ext uri="{FF2B5EF4-FFF2-40B4-BE49-F238E27FC236}">
                <a16:creationId xmlns:a16="http://schemas.microsoft.com/office/drawing/2014/main" id="{EC11C521-46FB-4107-B7B9-41769AA8E953}"/>
              </a:ext>
            </a:extLst>
          </p:cNvPr>
          <p:cNvSpPr/>
          <p:nvPr/>
        </p:nvSpPr>
        <p:spPr>
          <a:xfrm>
            <a:off x="3341392" y="4474628"/>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8" name="Rectangle 167">
            <a:extLst>
              <a:ext uri="{FF2B5EF4-FFF2-40B4-BE49-F238E27FC236}">
                <a16:creationId xmlns:a16="http://schemas.microsoft.com/office/drawing/2014/main" id="{F2D09C90-FFE4-453D-9C85-CF8E418EF872}"/>
              </a:ext>
            </a:extLst>
          </p:cNvPr>
          <p:cNvSpPr/>
          <p:nvPr/>
        </p:nvSpPr>
        <p:spPr>
          <a:xfrm>
            <a:off x="4099214" y="4467649"/>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9" name="Rectangle 168">
            <a:extLst>
              <a:ext uri="{FF2B5EF4-FFF2-40B4-BE49-F238E27FC236}">
                <a16:creationId xmlns:a16="http://schemas.microsoft.com/office/drawing/2014/main" id="{DBD1D086-DC02-4A38-93F2-B867666343DE}"/>
              </a:ext>
            </a:extLst>
          </p:cNvPr>
          <p:cNvSpPr/>
          <p:nvPr/>
        </p:nvSpPr>
        <p:spPr>
          <a:xfrm>
            <a:off x="4854122" y="4484792"/>
            <a:ext cx="745383" cy="7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
            <a:extLst>
              <a:ext uri="{FF2B5EF4-FFF2-40B4-BE49-F238E27FC236}">
                <a16:creationId xmlns:a16="http://schemas.microsoft.com/office/drawing/2014/main" id="{7E4310DB-28D9-4A6D-A474-B6FBAC5B2CD6}"/>
              </a:ext>
            </a:extLst>
          </p:cNvPr>
          <p:cNvSpPr/>
          <p:nvPr/>
        </p:nvSpPr>
        <p:spPr>
          <a:xfrm>
            <a:off x="0" y="5208817"/>
            <a:ext cx="9144000" cy="1675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a:t>1. Khi chủ về mà thấy đầy tớ đang làm theo đúng ý chủ thì ông ta sẽ đặt anh ta lên làm gì với tài sản của ông?</a:t>
            </a:r>
          </a:p>
        </p:txBody>
      </p:sp>
      <p:sp>
        <p:nvSpPr>
          <p:cNvPr id="170" name="Rectangle: Rounded Corners 169">
            <a:extLst>
              <a:ext uri="{FF2B5EF4-FFF2-40B4-BE49-F238E27FC236}">
                <a16:creationId xmlns:a16="http://schemas.microsoft.com/office/drawing/2014/main" id="{6E9E2477-F7A6-46AC-99D3-3F4D4EF798C3}"/>
              </a:ext>
            </a:extLst>
          </p:cNvPr>
          <p:cNvSpPr/>
          <p:nvPr/>
        </p:nvSpPr>
        <p:spPr>
          <a:xfrm>
            <a:off x="0" y="5215191"/>
            <a:ext cx="9144000" cy="1675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5400" b="1"/>
              <a:t>2. Anh em hãy làm gì cho gọn và thắp đèn cho sẵn?</a:t>
            </a:r>
          </a:p>
        </p:txBody>
      </p:sp>
      <p:sp>
        <p:nvSpPr>
          <p:cNvPr id="171" name="Rectangle: Rounded Corners 170">
            <a:extLst>
              <a:ext uri="{FF2B5EF4-FFF2-40B4-BE49-F238E27FC236}">
                <a16:creationId xmlns:a16="http://schemas.microsoft.com/office/drawing/2014/main" id="{0271CCF3-BDE0-411B-91E5-19247B661DC0}"/>
              </a:ext>
            </a:extLst>
          </p:cNvPr>
          <p:cNvSpPr/>
          <p:nvPr/>
        </p:nvSpPr>
        <p:spPr>
          <a:xfrm>
            <a:off x="0" y="5221632"/>
            <a:ext cx="9144000" cy="1675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a:t>3. Ông chủ sẽ đặt lên để coi sóc kẻ ăn người ở như những ai là người quản gia trung tín và như thế nào nữa?</a:t>
            </a:r>
          </a:p>
        </p:txBody>
      </p:sp>
      <p:sp>
        <p:nvSpPr>
          <p:cNvPr id="172" name="Rectangle: Rounded Corners 171">
            <a:extLst>
              <a:ext uri="{FF2B5EF4-FFF2-40B4-BE49-F238E27FC236}">
                <a16:creationId xmlns:a16="http://schemas.microsoft.com/office/drawing/2014/main" id="{B1A3CDD0-0AC2-4D34-AF02-F3BD3F6B26E1}"/>
              </a:ext>
            </a:extLst>
          </p:cNvPr>
          <p:cNvSpPr/>
          <p:nvPr/>
        </p:nvSpPr>
        <p:spPr>
          <a:xfrm>
            <a:off x="-3313" y="5215191"/>
            <a:ext cx="9144000" cy="1675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b="1"/>
              <a:t>4. Ông chủ sẽ loại những tên đầy tớ nào đánh đạp tôi trai tớ gái và chè chén như thế nào?</a:t>
            </a:r>
          </a:p>
        </p:txBody>
      </p:sp>
      <p:sp>
        <p:nvSpPr>
          <p:cNvPr id="173" name="Rectangle: Rounded Corners 172">
            <a:extLst>
              <a:ext uri="{FF2B5EF4-FFF2-40B4-BE49-F238E27FC236}">
                <a16:creationId xmlns:a16="http://schemas.microsoft.com/office/drawing/2014/main" id="{731D7F6B-CDF4-47AF-AE7C-F865D3864D49}"/>
              </a:ext>
            </a:extLst>
          </p:cNvPr>
          <p:cNvSpPr/>
          <p:nvPr/>
        </p:nvSpPr>
        <p:spPr>
          <a:xfrm>
            <a:off x="-6626" y="5221632"/>
            <a:ext cx="9144000" cy="1675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b="1"/>
              <a:t>5. Nếu chủ nhà biết giờ nào kẻ trộm đến, hẳn ông đã không để nó khoét </a:t>
            </a:r>
            <a:r>
              <a:rPr lang="vi-VN" sz="4000" b="1">
                <a:solidFill>
                  <a:srgbClr val="FF0000"/>
                </a:solidFill>
              </a:rPr>
              <a:t>... ... </a:t>
            </a:r>
            <a:r>
              <a:rPr lang="vi-VN" sz="4000" b="1"/>
              <a:t>mình đâu.</a:t>
            </a:r>
          </a:p>
        </p:txBody>
      </p:sp>
      <p:sp>
        <p:nvSpPr>
          <p:cNvPr id="174" name="Rectangle: Rounded Corners 173">
            <a:extLst>
              <a:ext uri="{FF2B5EF4-FFF2-40B4-BE49-F238E27FC236}">
                <a16:creationId xmlns:a16="http://schemas.microsoft.com/office/drawing/2014/main" id="{662D0279-3E06-4411-A84C-2CA4FB24D033}"/>
              </a:ext>
            </a:extLst>
          </p:cNvPr>
          <p:cNvSpPr/>
          <p:nvPr/>
        </p:nvSpPr>
        <p:spPr>
          <a:xfrm>
            <a:off x="6626" y="5215191"/>
            <a:ext cx="9144000" cy="1675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5400" b="1"/>
              <a:t>6. Hễ ai đã được cho nhiều thì sẽ bị gì?</a:t>
            </a:r>
          </a:p>
        </p:txBody>
      </p:sp>
      <p:sp>
        <p:nvSpPr>
          <p:cNvPr id="175" name="Rectangle: Rounded Corners 174">
            <a:extLst>
              <a:ext uri="{FF2B5EF4-FFF2-40B4-BE49-F238E27FC236}">
                <a16:creationId xmlns:a16="http://schemas.microsoft.com/office/drawing/2014/main" id="{3BFE2B21-F782-4E32-A285-938C3B670669}"/>
              </a:ext>
            </a:extLst>
          </p:cNvPr>
          <p:cNvSpPr/>
          <p:nvPr/>
        </p:nvSpPr>
        <p:spPr>
          <a:xfrm>
            <a:off x="-6626" y="5221632"/>
            <a:ext cx="9144000" cy="1675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b="1"/>
              <a:t>7. Hỡi đoàn chiên nhỏ bé, </a:t>
            </a:r>
            <a:r>
              <a:rPr lang="vi-VN" sz="4000" b="1">
                <a:solidFill>
                  <a:srgbClr val="FF0000"/>
                </a:solidFill>
              </a:rPr>
              <a:t>… …</a:t>
            </a:r>
            <a:r>
              <a:rPr lang="vi-VN" sz="4000" b="1"/>
              <a:t>, vì Cha anh em đã vui lòng ban Nước của Người cho anh em?</a:t>
            </a:r>
          </a:p>
        </p:txBody>
      </p:sp>
      <p:sp>
        <p:nvSpPr>
          <p:cNvPr id="8" name="Rectangle: Rounded Corners 7">
            <a:hlinkClick r:id="rId2" action="ppaction://hlinksldjump"/>
            <a:extLst>
              <a:ext uri="{FF2B5EF4-FFF2-40B4-BE49-F238E27FC236}">
                <a16:creationId xmlns:a16="http://schemas.microsoft.com/office/drawing/2014/main" id="{A8752D44-D943-4DF6-9857-FECB59E45FDC}"/>
              </a:ext>
            </a:extLst>
          </p:cNvPr>
          <p:cNvSpPr/>
          <p:nvPr/>
        </p:nvSpPr>
        <p:spPr>
          <a:xfrm>
            <a:off x="5804009" y="107890"/>
            <a:ext cx="1909603" cy="414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t>HÀNG DỌC</a:t>
            </a:r>
          </a:p>
        </p:txBody>
      </p:sp>
    </p:spTree>
    <p:extLst>
      <p:ext uri="{BB962C8B-B14F-4D97-AF65-F5344CB8AC3E}">
        <p14:creationId xmlns:p14="http://schemas.microsoft.com/office/powerpoint/2010/main" val="181722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
                                        </p:tgtEl>
                                        <p:attrNameLst>
                                          <p:attrName>style.color</p:attrName>
                                        </p:attrNameLst>
                                      </p:cBhvr>
                                      <p:to>
                                        <a:schemeClr val="accent2"/>
                                      </p:to>
                                    </p:animClr>
                                    <p:animClr clrSpc="rgb" dir="cw">
                                      <p:cBhvr>
                                        <p:cTn id="10" dur="500" fill="hold"/>
                                        <p:tgtEl>
                                          <p:spTgt spid="2"/>
                                        </p:tgtEl>
                                        <p:attrNameLst>
                                          <p:attrName>fillcolor</p:attrName>
                                        </p:attrNameLst>
                                      </p:cBhvr>
                                      <p:to>
                                        <a:schemeClr val="accent2"/>
                                      </p:to>
                                    </p:animClr>
                                    <p:set>
                                      <p:cBhvr>
                                        <p:cTn id="11" dur="500" fill="hold"/>
                                        <p:tgtEl>
                                          <p:spTgt spid="2"/>
                                        </p:tgtEl>
                                        <p:attrNameLst>
                                          <p:attrName>fill.type</p:attrName>
                                        </p:attrNameLst>
                                      </p:cBhvr>
                                      <p:to>
                                        <p:strVal val="solid"/>
                                      </p:to>
                                    </p:set>
                                    <p:set>
                                      <p:cBhvr>
                                        <p:cTn id="12" dur="500" fill="hold"/>
                                        <p:tgtEl>
                                          <p:spTgt spid="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0"/>
                                        </p:tgtEl>
                                        <p:attrNameLst>
                                          <p:attrName>style.color</p:attrName>
                                        </p:attrNameLst>
                                      </p:cBhvr>
                                      <p:to>
                                        <a:schemeClr val="accent2"/>
                                      </p:to>
                                    </p:animClr>
                                    <p:animClr clrSpc="rgb" dir="cw">
                                      <p:cBhvr>
                                        <p:cTn id="15" dur="500" fill="hold"/>
                                        <p:tgtEl>
                                          <p:spTgt spid="70"/>
                                        </p:tgtEl>
                                        <p:attrNameLst>
                                          <p:attrName>fillcolor</p:attrName>
                                        </p:attrNameLst>
                                      </p:cBhvr>
                                      <p:to>
                                        <a:schemeClr val="accent2"/>
                                      </p:to>
                                    </p:animClr>
                                    <p:set>
                                      <p:cBhvr>
                                        <p:cTn id="16" dur="500" fill="hold"/>
                                        <p:tgtEl>
                                          <p:spTgt spid="70"/>
                                        </p:tgtEl>
                                        <p:attrNameLst>
                                          <p:attrName>fill.type</p:attrName>
                                        </p:attrNameLst>
                                      </p:cBhvr>
                                      <p:to>
                                        <p:strVal val="solid"/>
                                      </p:to>
                                    </p:set>
                                    <p:set>
                                      <p:cBhvr>
                                        <p:cTn id="17" dur="500" fill="hold"/>
                                        <p:tgtEl>
                                          <p:spTgt spid="70"/>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71"/>
                                        </p:tgtEl>
                                        <p:attrNameLst>
                                          <p:attrName>style.color</p:attrName>
                                        </p:attrNameLst>
                                      </p:cBhvr>
                                      <p:to>
                                        <a:schemeClr val="accent2"/>
                                      </p:to>
                                    </p:animClr>
                                    <p:animClr clrSpc="rgb" dir="cw">
                                      <p:cBhvr>
                                        <p:cTn id="20" dur="500" fill="hold"/>
                                        <p:tgtEl>
                                          <p:spTgt spid="71"/>
                                        </p:tgtEl>
                                        <p:attrNameLst>
                                          <p:attrName>fillcolor</p:attrName>
                                        </p:attrNameLst>
                                      </p:cBhvr>
                                      <p:to>
                                        <a:schemeClr val="accent2"/>
                                      </p:to>
                                    </p:animClr>
                                    <p:set>
                                      <p:cBhvr>
                                        <p:cTn id="21" dur="500" fill="hold"/>
                                        <p:tgtEl>
                                          <p:spTgt spid="71"/>
                                        </p:tgtEl>
                                        <p:attrNameLst>
                                          <p:attrName>fill.type</p:attrName>
                                        </p:attrNameLst>
                                      </p:cBhvr>
                                      <p:to>
                                        <p:strVal val="solid"/>
                                      </p:to>
                                    </p:set>
                                    <p:set>
                                      <p:cBhvr>
                                        <p:cTn id="22" dur="500" fill="hold"/>
                                        <p:tgtEl>
                                          <p:spTgt spid="7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72"/>
                                        </p:tgtEl>
                                        <p:attrNameLst>
                                          <p:attrName>style.color</p:attrName>
                                        </p:attrNameLst>
                                      </p:cBhvr>
                                      <p:to>
                                        <a:schemeClr val="accent2"/>
                                      </p:to>
                                    </p:animClr>
                                    <p:animClr clrSpc="rgb" dir="cw">
                                      <p:cBhvr>
                                        <p:cTn id="25" dur="500" fill="hold"/>
                                        <p:tgtEl>
                                          <p:spTgt spid="72"/>
                                        </p:tgtEl>
                                        <p:attrNameLst>
                                          <p:attrName>fillcolor</p:attrName>
                                        </p:attrNameLst>
                                      </p:cBhvr>
                                      <p:to>
                                        <a:schemeClr val="accent2"/>
                                      </p:to>
                                    </p:animClr>
                                    <p:set>
                                      <p:cBhvr>
                                        <p:cTn id="26" dur="500" fill="hold"/>
                                        <p:tgtEl>
                                          <p:spTgt spid="72"/>
                                        </p:tgtEl>
                                        <p:attrNameLst>
                                          <p:attrName>fill.type</p:attrName>
                                        </p:attrNameLst>
                                      </p:cBhvr>
                                      <p:to>
                                        <p:strVal val="solid"/>
                                      </p:to>
                                    </p:set>
                                    <p:set>
                                      <p:cBhvr>
                                        <p:cTn id="27" dur="500" fill="hold"/>
                                        <p:tgtEl>
                                          <p:spTgt spid="72"/>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73"/>
                                        </p:tgtEl>
                                        <p:attrNameLst>
                                          <p:attrName>style.color</p:attrName>
                                        </p:attrNameLst>
                                      </p:cBhvr>
                                      <p:to>
                                        <a:schemeClr val="accent2"/>
                                      </p:to>
                                    </p:animClr>
                                    <p:animClr clrSpc="rgb" dir="cw">
                                      <p:cBhvr>
                                        <p:cTn id="30" dur="500" fill="hold"/>
                                        <p:tgtEl>
                                          <p:spTgt spid="73"/>
                                        </p:tgtEl>
                                        <p:attrNameLst>
                                          <p:attrName>fillcolor</p:attrName>
                                        </p:attrNameLst>
                                      </p:cBhvr>
                                      <p:to>
                                        <a:schemeClr val="accent2"/>
                                      </p:to>
                                    </p:animClr>
                                    <p:set>
                                      <p:cBhvr>
                                        <p:cTn id="31" dur="500" fill="hold"/>
                                        <p:tgtEl>
                                          <p:spTgt spid="73"/>
                                        </p:tgtEl>
                                        <p:attrNameLst>
                                          <p:attrName>fill.type</p:attrName>
                                        </p:attrNameLst>
                                      </p:cBhvr>
                                      <p:to>
                                        <p:strVal val="solid"/>
                                      </p:to>
                                    </p:set>
                                    <p:set>
                                      <p:cBhvr>
                                        <p:cTn id="32" dur="500" fill="hold"/>
                                        <p:tgtEl>
                                          <p:spTgt spid="73"/>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74"/>
                                        </p:tgtEl>
                                        <p:attrNameLst>
                                          <p:attrName>style.color</p:attrName>
                                        </p:attrNameLst>
                                      </p:cBhvr>
                                      <p:to>
                                        <a:schemeClr val="accent2"/>
                                      </p:to>
                                    </p:animClr>
                                    <p:animClr clrSpc="rgb" dir="cw">
                                      <p:cBhvr>
                                        <p:cTn id="35" dur="500" fill="hold"/>
                                        <p:tgtEl>
                                          <p:spTgt spid="74"/>
                                        </p:tgtEl>
                                        <p:attrNameLst>
                                          <p:attrName>fillcolor</p:attrName>
                                        </p:attrNameLst>
                                      </p:cBhvr>
                                      <p:to>
                                        <a:schemeClr val="accent2"/>
                                      </p:to>
                                    </p:animClr>
                                    <p:set>
                                      <p:cBhvr>
                                        <p:cTn id="36" dur="500" fill="hold"/>
                                        <p:tgtEl>
                                          <p:spTgt spid="74"/>
                                        </p:tgtEl>
                                        <p:attrNameLst>
                                          <p:attrName>fill.type</p:attrName>
                                        </p:attrNameLst>
                                      </p:cBhvr>
                                      <p:to>
                                        <p:strVal val="solid"/>
                                      </p:to>
                                    </p:set>
                                    <p:set>
                                      <p:cBhvr>
                                        <p:cTn id="37" dur="500" fill="hold"/>
                                        <p:tgtEl>
                                          <p:spTgt spid="74"/>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1" nodeType="clickEffect">
                                  <p:stCondLst>
                                    <p:cond delay="0"/>
                                  </p:stCondLst>
                                  <p:childTnLst>
                                    <p:animEffect transition="out" filter="circle(out)">
                                      <p:cBhvr>
                                        <p:cTn id="42" dur="2000"/>
                                        <p:tgtEl>
                                          <p:spTgt spid="2"/>
                                        </p:tgtEl>
                                      </p:cBhvr>
                                    </p:animEffect>
                                    <p:set>
                                      <p:cBhvr>
                                        <p:cTn id="43" dur="1" fill="hold">
                                          <p:stCondLst>
                                            <p:cond delay="1999"/>
                                          </p:stCondLst>
                                        </p:cTn>
                                        <p:tgtEl>
                                          <p:spTgt spid="2"/>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70"/>
                                        </p:tgtEl>
                                      </p:cBhvr>
                                    </p:animEffect>
                                    <p:set>
                                      <p:cBhvr>
                                        <p:cTn id="46" dur="1" fill="hold">
                                          <p:stCondLst>
                                            <p:cond delay="1999"/>
                                          </p:stCondLst>
                                        </p:cTn>
                                        <p:tgtEl>
                                          <p:spTgt spid="70"/>
                                        </p:tgtEl>
                                        <p:attrNameLst>
                                          <p:attrName>style.visibility</p:attrName>
                                        </p:attrNameLst>
                                      </p:cBhvr>
                                      <p:to>
                                        <p:strVal val="hidden"/>
                                      </p:to>
                                    </p:set>
                                  </p:childTnLst>
                                </p:cTn>
                              </p:par>
                              <p:par>
                                <p:cTn id="47" presetID="6" presetClass="exit" presetSubtype="32" fill="hold" grpId="1" nodeType="withEffect">
                                  <p:stCondLst>
                                    <p:cond delay="0"/>
                                  </p:stCondLst>
                                  <p:childTnLst>
                                    <p:animEffect transition="out" filter="circle(out)">
                                      <p:cBhvr>
                                        <p:cTn id="48" dur="2000"/>
                                        <p:tgtEl>
                                          <p:spTgt spid="71"/>
                                        </p:tgtEl>
                                      </p:cBhvr>
                                    </p:animEffect>
                                    <p:set>
                                      <p:cBhvr>
                                        <p:cTn id="49" dur="1" fill="hold">
                                          <p:stCondLst>
                                            <p:cond delay="1999"/>
                                          </p:stCondLst>
                                        </p:cTn>
                                        <p:tgtEl>
                                          <p:spTgt spid="71"/>
                                        </p:tgtEl>
                                        <p:attrNameLst>
                                          <p:attrName>style.visibility</p:attrName>
                                        </p:attrNameLst>
                                      </p:cBhvr>
                                      <p:to>
                                        <p:strVal val="hidden"/>
                                      </p:to>
                                    </p:set>
                                  </p:childTnLst>
                                </p:cTn>
                              </p:par>
                              <p:par>
                                <p:cTn id="50" presetID="6" presetClass="exit" presetSubtype="32" fill="hold" grpId="1" nodeType="withEffect">
                                  <p:stCondLst>
                                    <p:cond delay="0"/>
                                  </p:stCondLst>
                                  <p:childTnLst>
                                    <p:animEffect transition="out" filter="circle(out)">
                                      <p:cBhvr>
                                        <p:cTn id="51" dur="2000"/>
                                        <p:tgtEl>
                                          <p:spTgt spid="72"/>
                                        </p:tgtEl>
                                      </p:cBhvr>
                                    </p:animEffect>
                                    <p:set>
                                      <p:cBhvr>
                                        <p:cTn id="52" dur="1" fill="hold">
                                          <p:stCondLst>
                                            <p:cond delay="1999"/>
                                          </p:stCondLst>
                                        </p:cTn>
                                        <p:tgtEl>
                                          <p:spTgt spid="72"/>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73"/>
                                        </p:tgtEl>
                                      </p:cBhvr>
                                    </p:animEffect>
                                    <p:set>
                                      <p:cBhvr>
                                        <p:cTn id="55" dur="1" fill="hold">
                                          <p:stCondLst>
                                            <p:cond delay="1999"/>
                                          </p:stCondLst>
                                        </p:cTn>
                                        <p:tgtEl>
                                          <p:spTgt spid="73"/>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74"/>
                                        </p:tgtEl>
                                      </p:cBhvr>
                                    </p:animEffect>
                                    <p:set>
                                      <p:cBhvr>
                                        <p:cTn id="58" dur="1" fill="hold">
                                          <p:stCondLst>
                                            <p:cond delay="1999"/>
                                          </p:stCondLst>
                                        </p:cTn>
                                        <p:tgtEl>
                                          <p:spTgt spid="74"/>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3"/>
                                        </p:tgtEl>
                                      </p:cBhvr>
                                    </p:animEffect>
                                    <p:set>
                                      <p:cBhvr>
                                        <p:cTn id="61"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48"/>
                    </p:tgtEl>
                  </p:cond>
                </p:stCondLst>
                <p:endSync evt="end" delay="0">
                  <p:rtn val="all"/>
                </p:endSync>
                <p:childTnLst>
                  <p:par>
                    <p:cTn id="63" fill="hold">
                      <p:stCondLst>
                        <p:cond delay="0"/>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circle(in)">
                                      <p:cBhvr>
                                        <p:cTn id="67" dur="2000"/>
                                        <p:tgtEl>
                                          <p:spTgt spid="170"/>
                                        </p:tgtEl>
                                      </p:cBhvr>
                                    </p:animEffect>
                                  </p:childTnLst>
                                </p:cTn>
                              </p:par>
                              <p:par>
                                <p:cTn id="68" presetID="19" presetClass="emph" presetSubtype="0" fill="hold" grpId="0" nodeType="withEffect">
                                  <p:stCondLst>
                                    <p:cond delay="0"/>
                                  </p:stCondLst>
                                  <p:childTnLst>
                                    <p:animClr clrSpc="rgb" dir="cw">
                                      <p:cBhvr override="childStyle">
                                        <p:cTn id="69" dur="500" fill="hold"/>
                                        <p:tgtEl>
                                          <p:spTgt spid="75"/>
                                        </p:tgtEl>
                                        <p:attrNameLst>
                                          <p:attrName>style.color</p:attrName>
                                        </p:attrNameLst>
                                      </p:cBhvr>
                                      <p:to>
                                        <a:schemeClr val="accent2"/>
                                      </p:to>
                                    </p:animClr>
                                    <p:animClr clrSpc="rgb" dir="cw">
                                      <p:cBhvr>
                                        <p:cTn id="70" dur="500" fill="hold"/>
                                        <p:tgtEl>
                                          <p:spTgt spid="75"/>
                                        </p:tgtEl>
                                        <p:attrNameLst>
                                          <p:attrName>fillcolor</p:attrName>
                                        </p:attrNameLst>
                                      </p:cBhvr>
                                      <p:to>
                                        <a:schemeClr val="accent2"/>
                                      </p:to>
                                    </p:animClr>
                                    <p:set>
                                      <p:cBhvr>
                                        <p:cTn id="71" dur="500" fill="hold"/>
                                        <p:tgtEl>
                                          <p:spTgt spid="75"/>
                                        </p:tgtEl>
                                        <p:attrNameLst>
                                          <p:attrName>fill.type</p:attrName>
                                        </p:attrNameLst>
                                      </p:cBhvr>
                                      <p:to>
                                        <p:strVal val="solid"/>
                                      </p:to>
                                    </p:set>
                                    <p:set>
                                      <p:cBhvr>
                                        <p:cTn id="72" dur="500" fill="hold"/>
                                        <p:tgtEl>
                                          <p:spTgt spid="75"/>
                                        </p:tgtEl>
                                        <p:attrNameLst>
                                          <p:attrName>fill.on</p:attrName>
                                        </p:attrNameLst>
                                      </p:cBhvr>
                                      <p:to>
                                        <p:strVal val="true"/>
                                      </p:to>
                                    </p:set>
                                  </p:childTnLst>
                                </p:cTn>
                              </p:par>
                              <p:par>
                                <p:cTn id="73" presetID="19" presetClass="emph" presetSubtype="0" fill="hold" grpId="0" nodeType="withEffect">
                                  <p:stCondLst>
                                    <p:cond delay="0"/>
                                  </p:stCondLst>
                                  <p:childTnLst>
                                    <p:animClr clrSpc="rgb" dir="cw">
                                      <p:cBhvr override="childStyle">
                                        <p:cTn id="74" dur="500" fill="hold"/>
                                        <p:tgtEl>
                                          <p:spTgt spid="76"/>
                                        </p:tgtEl>
                                        <p:attrNameLst>
                                          <p:attrName>style.color</p:attrName>
                                        </p:attrNameLst>
                                      </p:cBhvr>
                                      <p:to>
                                        <a:schemeClr val="accent2"/>
                                      </p:to>
                                    </p:animClr>
                                    <p:animClr clrSpc="rgb" dir="cw">
                                      <p:cBhvr>
                                        <p:cTn id="75" dur="500" fill="hold"/>
                                        <p:tgtEl>
                                          <p:spTgt spid="76"/>
                                        </p:tgtEl>
                                        <p:attrNameLst>
                                          <p:attrName>fillcolor</p:attrName>
                                        </p:attrNameLst>
                                      </p:cBhvr>
                                      <p:to>
                                        <a:schemeClr val="accent2"/>
                                      </p:to>
                                    </p:animClr>
                                    <p:set>
                                      <p:cBhvr>
                                        <p:cTn id="76" dur="500" fill="hold"/>
                                        <p:tgtEl>
                                          <p:spTgt spid="76"/>
                                        </p:tgtEl>
                                        <p:attrNameLst>
                                          <p:attrName>fill.type</p:attrName>
                                        </p:attrNameLst>
                                      </p:cBhvr>
                                      <p:to>
                                        <p:strVal val="solid"/>
                                      </p:to>
                                    </p:set>
                                    <p:set>
                                      <p:cBhvr>
                                        <p:cTn id="77" dur="500" fill="hold"/>
                                        <p:tgtEl>
                                          <p:spTgt spid="76"/>
                                        </p:tgtEl>
                                        <p:attrNameLst>
                                          <p:attrName>fill.on</p:attrName>
                                        </p:attrNameLst>
                                      </p:cBhvr>
                                      <p:to>
                                        <p:strVal val="true"/>
                                      </p:to>
                                    </p:set>
                                  </p:childTnLst>
                                </p:cTn>
                              </p:par>
                              <p:par>
                                <p:cTn id="78" presetID="19" presetClass="emph" presetSubtype="0" fill="hold" grpId="0" nodeType="withEffect">
                                  <p:stCondLst>
                                    <p:cond delay="0"/>
                                  </p:stCondLst>
                                  <p:childTnLst>
                                    <p:animClr clrSpc="rgb" dir="cw">
                                      <p:cBhvr override="childStyle">
                                        <p:cTn id="79" dur="500" fill="hold"/>
                                        <p:tgtEl>
                                          <p:spTgt spid="77"/>
                                        </p:tgtEl>
                                        <p:attrNameLst>
                                          <p:attrName>style.color</p:attrName>
                                        </p:attrNameLst>
                                      </p:cBhvr>
                                      <p:to>
                                        <a:schemeClr val="accent2"/>
                                      </p:to>
                                    </p:animClr>
                                    <p:animClr clrSpc="rgb" dir="cw">
                                      <p:cBhvr>
                                        <p:cTn id="80" dur="500" fill="hold"/>
                                        <p:tgtEl>
                                          <p:spTgt spid="77"/>
                                        </p:tgtEl>
                                        <p:attrNameLst>
                                          <p:attrName>fillcolor</p:attrName>
                                        </p:attrNameLst>
                                      </p:cBhvr>
                                      <p:to>
                                        <a:schemeClr val="accent2"/>
                                      </p:to>
                                    </p:animClr>
                                    <p:set>
                                      <p:cBhvr>
                                        <p:cTn id="81" dur="500" fill="hold"/>
                                        <p:tgtEl>
                                          <p:spTgt spid="77"/>
                                        </p:tgtEl>
                                        <p:attrNameLst>
                                          <p:attrName>fill.type</p:attrName>
                                        </p:attrNameLst>
                                      </p:cBhvr>
                                      <p:to>
                                        <p:strVal val="solid"/>
                                      </p:to>
                                    </p:set>
                                    <p:set>
                                      <p:cBhvr>
                                        <p:cTn id="82" dur="500" fill="hold"/>
                                        <p:tgtEl>
                                          <p:spTgt spid="77"/>
                                        </p:tgtEl>
                                        <p:attrNameLst>
                                          <p:attrName>fill.on</p:attrName>
                                        </p:attrNameLst>
                                      </p:cBhvr>
                                      <p:to>
                                        <p:strVal val="true"/>
                                      </p:to>
                                    </p:set>
                                  </p:childTnLst>
                                </p:cTn>
                              </p:par>
                              <p:par>
                                <p:cTn id="83" presetID="19" presetClass="emph" presetSubtype="0" fill="hold" grpId="0" nodeType="withEffect">
                                  <p:stCondLst>
                                    <p:cond delay="0"/>
                                  </p:stCondLst>
                                  <p:childTnLst>
                                    <p:animClr clrSpc="rgb" dir="cw">
                                      <p:cBhvr override="childStyle">
                                        <p:cTn id="84" dur="500" fill="hold"/>
                                        <p:tgtEl>
                                          <p:spTgt spid="78"/>
                                        </p:tgtEl>
                                        <p:attrNameLst>
                                          <p:attrName>style.color</p:attrName>
                                        </p:attrNameLst>
                                      </p:cBhvr>
                                      <p:to>
                                        <a:schemeClr val="accent2"/>
                                      </p:to>
                                    </p:animClr>
                                    <p:animClr clrSpc="rgb" dir="cw">
                                      <p:cBhvr>
                                        <p:cTn id="85" dur="500" fill="hold"/>
                                        <p:tgtEl>
                                          <p:spTgt spid="78"/>
                                        </p:tgtEl>
                                        <p:attrNameLst>
                                          <p:attrName>fillcolor</p:attrName>
                                        </p:attrNameLst>
                                      </p:cBhvr>
                                      <p:to>
                                        <a:schemeClr val="accent2"/>
                                      </p:to>
                                    </p:animClr>
                                    <p:set>
                                      <p:cBhvr>
                                        <p:cTn id="86" dur="500" fill="hold"/>
                                        <p:tgtEl>
                                          <p:spTgt spid="78"/>
                                        </p:tgtEl>
                                        <p:attrNameLst>
                                          <p:attrName>fill.type</p:attrName>
                                        </p:attrNameLst>
                                      </p:cBhvr>
                                      <p:to>
                                        <p:strVal val="solid"/>
                                      </p:to>
                                    </p:set>
                                    <p:set>
                                      <p:cBhvr>
                                        <p:cTn id="87" dur="500" fill="hold"/>
                                        <p:tgtEl>
                                          <p:spTgt spid="78"/>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79"/>
                                        </p:tgtEl>
                                        <p:attrNameLst>
                                          <p:attrName>style.color</p:attrName>
                                        </p:attrNameLst>
                                      </p:cBhvr>
                                      <p:to>
                                        <a:schemeClr val="accent2"/>
                                      </p:to>
                                    </p:animClr>
                                    <p:animClr clrSpc="rgb" dir="cw">
                                      <p:cBhvr>
                                        <p:cTn id="90" dur="500" fill="hold"/>
                                        <p:tgtEl>
                                          <p:spTgt spid="79"/>
                                        </p:tgtEl>
                                        <p:attrNameLst>
                                          <p:attrName>fillcolor</p:attrName>
                                        </p:attrNameLst>
                                      </p:cBhvr>
                                      <p:to>
                                        <a:schemeClr val="accent2"/>
                                      </p:to>
                                    </p:animClr>
                                    <p:set>
                                      <p:cBhvr>
                                        <p:cTn id="91" dur="500" fill="hold"/>
                                        <p:tgtEl>
                                          <p:spTgt spid="79"/>
                                        </p:tgtEl>
                                        <p:attrNameLst>
                                          <p:attrName>fill.type</p:attrName>
                                        </p:attrNameLst>
                                      </p:cBhvr>
                                      <p:to>
                                        <p:strVal val="solid"/>
                                      </p:to>
                                    </p:set>
                                    <p:set>
                                      <p:cBhvr>
                                        <p:cTn id="92" dur="500" fill="hold"/>
                                        <p:tgtEl>
                                          <p:spTgt spid="79"/>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80"/>
                                        </p:tgtEl>
                                        <p:attrNameLst>
                                          <p:attrName>style.color</p:attrName>
                                        </p:attrNameLst>
                                      </p:cBhvr>
                                      <p:to>
                                        <a:schemeClr val="accent2"/>
                                      </p:to>
                                    </p:animClr>
                                    <p:animClr clrSpc="rgb" dir="cw">
                                      <p:cBhvr>
                                        <p:cTn id="95" dur="500" fill="hold"/>
                                        <p:tgtEl>
                                          <p:spTgt spid="80"/>
                                        </p:tgtEl>
                                        <p:attrNameLst>
                                          <p:attrName>fillcolor</p:attrName>
                                        </p:attrNameLst>
                                      </p:cBhvr>
                                      <p:to>
                                        <a:schemeClr val="accent2"/>
                                      </p:to>
                                    </p:animClr>
                                    <p:set>
                                      <p:cBhvr>
                                        <p:cTn id="96" dur="500" fill="hold"/>
                                        <p:tgtEl>
                                          <p:spTgt spid="80"/>
                                        </p:tgtEl>
                                        <p:attrNameLst>
                                          <p:attrName>fill.type</p:attrName>
                                        </p:attrNameLst>
                                      </p:cBhvr>
                                      <p:to>
                                        <p:strVal val="solid"/>
                                      </p:to>
                                    </p:set>
                                    <p:set>
                                      <p:cBhvr>
                                        <p:cTn id="97" dur="500" fill="hold"/>
                                        <p:tgtEl>
                                          <p:spTgt spid="80"/>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81"/>
                                        </p:tgtEl>
                                        <p:attrNameLst>
                                          <p:attrName>style.color</p:attrName>
                                        </p:attrNameLst>
                                      </p:cBhvr>
                                      <p:to>
                                        <a:schemeClr val="accent2"/>
                                      </p:to>
                                    </p:animClr>
                                    <p:animClr clrSpc="rgb" dir="cw">
                                      <p:cBhvr>
                                        <p:cTn id="100" dur="500" fill="hold"/>
                                        <p:tgtEl>
                                          <p:spTgt spid="81"/>
                                        </p:tgtEl>
                                        <p:attrNameLst>
                                          <p:attrName>fillcolor</p:attrName>
                                        </p:attrNameLst>
                                      </p:cBhvr>
                                      <p:to>
                                        <a:schemeClr val="accent2"/>
                                      </p:to>
                                    </p:animClr>
                                    <p:set>
                                      <p:cBhvr>
                                        <p:cTn id="101" dur="500" fill="hold"/>
                                        <p:tgtEl>
                                          <p:spTgt spid="81"/>
                                        </p:tgtEl>
                                        <p:attrNameLst>
                                          <p:attrName>fill.type</p:attrName>
                                        </p:attrNameLst>
                                      </p:cBhvr>
                                      <p:to>
                                        <p:strVal val="solid"/>
                                      </p:to>
                                    </p:set>
                                    <p:set>
                                      <p:cBhvr>
                                        <p:cTn id="102" dur="500" fill="hold"/>
                                        <p:tgtEl>
                                          <p:spTgt spid="81"/>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82"/>
                                        </p:tgtEl>
                                        <p:attrNameLst>
                                          <p:attrName>style.color</p:attrName>
                                        </p:attrNameLst>
                                      </p:cBhvr>
                                      <p:to>
                                        <a:schemeClr val="accent2"/>
                                      </p:to>
                                    </p:animClr>
                                    <p:animClr clrSpc="rgb" dir="cw">
                                      <p:cBhvr>
                                        <p:cTn id="105" dur="500" fill="hold"/>
                                        <p:tgtEl>
                                          <p:spTgt spid="82"/>
                                        </p:tgtEl>
                                        <p:attrNameLst>
                                          <p:attrName>fillcolor</p:attrName>
                                        </p:attrNameLst>
                                      </p:cBhvr>
                                      <p:to>
                                        <a:schemeClr val="accent2"/>
                                      </p:to>
                                    </p:animClr>
                                    <p:set>
                                      <p:cBhvr>
                                        <p:cTn id="106" dur="500" fill="hold"/>
                                        <p:tgtEl>
                                          <p:spTgt spid="82"/>
                                        </p:tgtEl>
                                        <p:attrNameLst>
                                          <p:attrName>fill.type</p:attrName>
                                        </p:attrNameLst>
                                      </p:cBhvr>
                                      <p:to>
                                        <p:strVal val="solid"/>
                                      </p:to>
                                    </p:set>
                                    <p:set>
                                      <p:cBhvr>
                                        <p:cTn id="107" dur="500" fill="hold"/>
                                        <p:tgtEl>
                                          <p:spTgt spid="82"/>
                                        </p:tgtEl>
                                        <p:attrNameLst>
                                          <p:attrName>fill.on</p:attrName>
                                        </p:attrNameLst>
                                      </p:cBhvr>
                                      <p:to>
                                        <p:strVal val="true"/>
                                      </p:to>
                                    </p:set>
                                  </p:childTnLst>
                                </p:cTn>
                              </p:par>
                            </p:childTnLst>
                          </p:cTn>
                        </p:par>
                      </p:childTnLst>
                    </p:cTn>
                  </p:par>
                </p:childTnLst>
              </p:cTn>
              <p:nextCondLst>
                <p:cond evt="onClick" delay="0">
                  <p:tgtEl>
                    <p:spTgt spid="148"/>
                  </p:tgtEl>
                </p:cond>
              </p:nextCondLst>
            </p:seq>
            <p:seq concurrent="1" nextAc="seek">
              <p:cTn id="108" restart="whenNotActive" fill="hold" evtFilter="cancelBubble" nodeType="interactiveSeq">
                <p:stCondLst>
                  <p:cond evt="onClick" delay="0">
                    <p:tgtEl>
                      <p:spTgt spid="156"/>
                    </p:tgtEl>
                  </p:cond>
                </p:stCondLst>
                <p:endSync evt="end" delay="0">
                  <p:rtn val="all"/>
                </p:endSync>
                <p:childTnLst>
                  <p:par>
                    <p:cTn id="109" fill="hold">
                      <p:stCondLst>
                        <p:cond delay="0"/>
                      </p:stCondLst>
                      <p:childTnLst>
                        <p:par>
                          <p:cTn id="110" fill="hold">
                            <p:stCondLst>
                              <p:cond delay="0"/>
                            </p:stCondLst>
                            <p:childTnLst>
                              <p:par>
                                <p:cTn id="111" presetID="6" presetClass="exit" presetSubtype="32" fill="hold" grpId="1" nodeType="clickEffect">
                                  <p:stCondLst>
                                    <p:cond delay="0"/>
                                  </p:stCondLst>
                                  <p:childTnLst>
                                    <p:animEffect transition="out" filter="circle(out)">
                                      <p:cBhvr>
                                        <p:cTn id="112" dur="2000"/>
                                        <p:tgtEl>
                                          <p:spTgt spid="75"/>
                                        </p:tgtEl>
                                      </p:cBhvr>
                                    </p:animEffect>
                                    <p:set>
                                      <p:cBhvr>
                                        <p:cTn id="113" dur="1" fill="hold">
                                          <p:stCondLst>
                                            <p:cond delay="1999"/>
                                          </p:stCondLst>
                                        </p:cTn>
                                        <p:tgtEl>
                                          <p:spTgt spid="75"/>
                                        </p:tgtEl>
                                        <p:attrNameLst>
                                          <p:attrName>style.visibility</p:attrName>
                                        </p:attrNameLst>
                                      </p:cBhvr>
                                      <p:to>
                                        <p:strVal val="hidden"/>
                                      </p:to>
                                    </p:set>
                                  </p:childTnLst>
                                </p:cTn>
                              </p:par>
                              <p:par>
                                <p:cTn id="114" presetID="6" presetClass="exit" presetSubtype="32" fill="hold" grpId="1" nodeType="withEffect">
                                  <p:stCondLst>
                                    <p:cond delay="0"/>
                                  </p:stCondLst>
                                  <p:childTnLst>
                                    <p:animEffect transition="out" filter="circle(out)">
                                      <p:cBhvr>
                                        <p:cTn id="115" dur="2000"/>
                                        <p:tgtEl>
                                          <p:spTgt spid="76"/>
                                        </p:tgtEl>
                                      </p:cBhvr>
                                    </p:animEffect>
                                    <p:set>
                                      <p:cBhvr>
                                        <p:cTn id="116" dur="1" fill="hold">
                                          <p:stCondLst>
                                            <p:cond delay="1999"/>
                                          </p:stCondLst>
                                        </p:cTn>
                                        <p:tgtEl>
                                          <p:spTgt spid="76"/>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77"/>
                                        </p:tgtEl>
                                      </p:cBhvr>
                                    </p:animEffect>
                                    <p:set>
                                      <p:cBhvr>
                                        <p:cTn id="119" dur="1" fill="hold">
                                          <p:stCondLst>
                                            <p:cond delay="1999"/>
                                          </p:stCondLst>
                                        </p:cTn>
                                        <p:tgtEl>
                                          <p:spTgt spid="77"/>
                                        </p:tgtEl>
                                        <p:attrNameLst>
                                          <p:attrName>style.visibility</p:attrName>
                                        </p:attrNameLst>
                                      </p:cBhvr>
                                      <p:to>
                                        <p:strVal val="hidden"/>
                                      </p:to>
                                    </p:set>
                                  </p:childTnLst>
                                </p:cTn>
                              </p:par>
                              <p:par>
                                <p:cTn id="120" presetID="6" presetClass="exit" presetSubtype="32" fill="hold" grpId="1" nodeType="withEffect">
                                  <p:stCondLst>
                                    <p:cond delay="0"/>
                                  </p:stCondLst>
                                  <p:childTnLst>
                                    <p:animEffect transition="out" filter="circle(out)">
                                      <p:cBhvr>
                                        <p:cTn id="121" dur="2000"/>
                                        <p:tgtEl>
                                          <p:spTgt spid="78"/>
                                        </p:tgtEl>
                                      </p:cBhvr>
                                    </p:animEffect>
                                    <p:set>
                                      <p:cBhvr>
                                        <p:cTn id="122" dur="1" fill="hold">
                                          <p:stCondLst>
                                            <p:cond delay="1999"/>
                                          </p:stCondLst>
                                        </p:cTn>
                                        <p:tgtEl>
                                          <p:spTgt spid="78"/>
                                        </p:tgtEl>
                                        <p:attrNameLst>
                                          <p:attrName>style.visibility</p:attrName>
                                        </p:attrNameLst>
                                      </p:cBhvr>
                                      <p:to>
                                        <p:strVal val="hidden"/>
                                      </p:to>
                                    </p:set>
                                  </p:childTnLst>
                                </p:cTn>
                              </p:par>
                              <p:par>
                                <p:cTn id="123" presetID="6" presetClass="exit" presetSubtype="32" fill="hold" grpId="1" nodeType="withEffect">
                                  <p:stCondLst>
                                    <p:cond delay="0"/>
                                  </p:stCondLst>
                                  <p:childTnLst>
                                    <p:animEffect transition="out" filter="circle(out)">
                                      <p:cBhvr>
                                        <p:cTn id="124" dur="2000"/>
                                        <p:tgtEl>
                                          <p:spTgt spid="79"/>
                                        </p:tgtEl>
                                      </p:cBhvr>
                                    </p:animEffect>
                                    <p:set>
                                      <p:cBhvr>
                                        <p:cTn id="125" dur="1" fill="hold">
                                          <p:stCondLst>
                                            <p:cond delay="1999"/>
                                          </p:stCondLst>
                                        </p:cTn>
                                        <p:tgtEl>
                                          <p:spTgt spid="79"/>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80"/>
                                        </p:tgtEl>
                                      </p:cBhvr>
                                    </p:animEffect>
                                    <p:set>
                                      <p:cBhvr>
                                        <p:cTn id="128" dur="1" fill="hold">
                                          <p:stCondLst>
                                            <p:cond delay="1999"/>
                                          </p:stCondLst>
                                        </p:cTn>
                                        <p:tgtEl>
                                          <p:spTgt spid="80"/>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81"/>
                                        </p:tgtEl>
                                      </p:cBhvr>
                                    </p:animEffect>
                                    <p:set>
                                      <p:cBhvr>
                                        <p:cTn id="131" dur="1" fill="hold">
                                          <p:stCondLst>
                                            <p:cond delay="1999"/>
                                          </p:stCondLst>
                                        </p:cTn>
                                        <p:tgtEl>
                                          <p:spTgt spid="81"/>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82"/>
                                        </p:tgtEl>
                                      </p:cBhvr>
                                    </p:animEffect>
                                    <p:set>
                                      <p:cBhvr>
                                        <p:cTn id="134" dur="1" fill="hold">
                                          <p:stCondLst>
                                            <p:cond delay="1999"/>
                                          </p:stCondLst>
                                        </p:cTn>
                                        <p:tgtEl>
                                          <p:spTgt spid="82"/>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170"/>
                                        </p:tgtEl>
                                      </p:cBhvr>
                                    </p:animEffect>
                                    <p:set>
                                      <p:cBhvr>
                                        <p:cTn id="137" dur="1" fill="hold">
                                          <p:stCondLst>
                                            <p:cond delay="1999"/>
                                          </p:stCondLst>
                                        </p:cTn>
                                        <p:tgtEl>
                                          <p:spTgt spid="170"/>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138" restart="whenNotActive" fill="hold" evtFilter="cancelBubble" nodeType="interactiveSeq">
                <p:stCondLst>
                  <p:cond evt="onClick" delay="0">
                    <p:tgtEl>
                      <p:spTgt spid="149"/>
                    </p:tgtEl>
                  </p:cond>
                </p:stCondLst>
                <p:endSync evt="end" delay="0">
                  <p:rtn val="all"/>
                </p:endSync>
                <p:childTnLst>
                  <p:par>
                    <p:cTn id="139" fill="hold">
                      <p:stCondLst>
                        <p:cond delay="0"/>
                      </p:stCondLst>
                      <p:childTnLst>
                        <p:par>
                          <p:cTn id="140" fill="hold">
                            <p:stCondLst>
                              <p:cond delay="0"/>
                            </p:stCondLst>
                            <p:childTnLst>
                              <p:par>
                                <p:cTn id="141" presetID="6" presetClass="entr" presetSubtype="16" fill="hold" grpId="0" nodeType="clickEffect">
                                  <p:stCondLst>
                                    <p:cond delay="0"/>
                                  </p:stCondLst>
                                  <p:childTnLst>
                                    <p:set>
                                      <p:cBhvr>
                                        <p:cTn id="142" dur="1" fill="hold">
                                          <p:stCondLst>
                                            <p:cond delay="0"/>
                                          </p:stCondLst>
                                        </p:cTn>
                                        <p:tgtEl>
                                          <p:spTgt spid="171"/>
                                        </p:tgtEl>
                                        <p:attrNameLst>
                                          <p:attrName>style.visibility</p:attrName>
                                        </p:attrNameLst>
                                      </p:cBhvr>
                                      <p:to>
                                        <p:strVal val="visible"/>
                                      </p:to>
                                    </p:set>
                                    <p:animEffect transition="in" filter="circle(in)">
                                      <p:cBhvr>
                                        <p:cTn id="143" dur="2000"/>
                                        <p:tgtEl>
                                          <p:spTgt spid="171"/>
                                        </p:tgtEl>
                                      </p:cBhvr>
                                    </p:animEffect>
                                  </p:childTnLst>
                                </p:cTn>
                              </p:par>
                              <p:par>
                                <p:cTn id="144" presetID="19" presetClass="emph" presetSubtype="0" fill="hold" grpId="0" nodeType="withEffect">
                                  <p:stCondLst>
                                    <p:cond delay="0"/>
                                  </p:stCondLst>
                                  <p:childTnLst>
                                    <p:animClr clrSpc="rgb" dir="cw">
                                      <p:cBhvr override="childStyle">
                                        <p:cTn id="145" dur="500" fill="hold"/>
                                        <p:tgtEl>
                                          <p:spTgt spid="83"/>
                                        </p:tgtEl>
                                        <p:attrNameLst>
                                          <p:attrName>style.color</p:attrName>
                                        </p:attrNameLst>
                                      </p:cBhvr>
                                      <p:to>
                                        <a:schemeClr val="accent2"/>
                                      </p:to>
                                    </p:animClr>
                                    <p:animClr clrSpc="rgb" dir="cw">
                                      <p:cBhvr>
                                        <p:cTn id="146" dur="500" fill="hold"/>
                                        <p:tgtEl>
                                          <p:spTgt spid="83"/>
                                        </p:tgtEl>
                                        <p:attrNameLst>
                                          <p:attrName>fillcolor</p:attrName>
                                        </p:attrNameLst>
                                      </p:cBhvr>
                                      <p:to>
                                        <a:schemeClr val="accent2"/>
                                      </p:to>
                                    </p:animClr>
                                    <p:set>
                                      <p:cBhvr>
                                        <p:cTn id="147" dur="500" fill="hold"/>
                                        <p:tgtEl>
                                          <p:spTgt spid="83"/>
                                        </p:tgtEl>
                                        <p:attrNameLst>
                                          <p:attrName>fill.type</p:attrName>
                                        </p:attrNameLst>
                                      </p:cBhvr>
                                      <p:to>
                                        <p:strVal val="solid"/>
                                      </p:to>
                                    </p:set>
                                    <p:set>
                                      <p:cBhvr>
                                        <p:cTn id="148" dur="500" fill="hold"/>
                                        <p:tgtEl>
                                          <p:spTgt spid="83"/>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84"/>
                                        </p:tgtEl>
                                        <p:attrNameLst>
                                          <p:attrName>style.color</p:attrName>
                                        </p:attrNameLst>
                                      </p:cBhvr>
                                      <p:to>
                                        <a:schemeClr val="accent2"/>
                                      </p:to>
                                    </p:animClr>
                                    <p:animClr clrSpc="rgb" dir="cw">
                                      <p:cBhvr>
                                        <p:cTn id="151" dur="500" fill="hold"/>
                                        <p:tgtEl>
                                          <p:spTgt spid="84"/>
                                        </p:tgtEl>
                                        <p:attrNameLst>
                                          <p:attrName>fillcolor</p:attrName>
                                        </p:attrNameLst>
                                      </p:cBhvr>
                                      <p:to>
                                        <a:schemeClr val="accent2"/>
                                      </p:to>
                                    </p:animClr>
                                    <p:set>
                                      <p:cBhvr>
                                        <p:cTn id="152" dur="500" fill="hold"/>
                                        <p:tgtEl>
                                          <p:spTgt spid="84"/>
                                        </p:tgtEl>
                                        <p:attrNameLst>
                                          <p:attrName>fill.type</p:attrName>
                                        </p:attrNameLst>
                                      </p:cBhvr>
                                      <p:to>
                                        <p:strVal val="solid"/>
                                      </p:to>
                                    </p:set>
                                    <p:set>
                                      <p:cBhvr>
                                        <p:cTn id="153" dur="500" fill="hold"/>
                                        <p:tgtEl>
                                          <p:spTgt spid="84"/>
                                        </p:tgtEl>
                                        <p:attrNameLst>
                                          <p:attrName>fill.on</p:attrName>
                                        </p:attrNameLst>
                                      </p:cBhvr>
                                      <p:to>
                                        <p:strVal val="true"/>
                                      </p:to>
                                    </p:set>
                                  </p:childTnLst>
                                </p:cTn>
                              </p:par>
                              <p:par>
                                <p:cTn id="154" presetID="19" presetClass="emph" presetSubtype="0" fill="hold" grpId="0" nodeType="withEffect">
                                  <p:stCondLst>
                                    <p:cond delay="0"/>
                                  </p:stCondLst>
                                  <p:childTnLst>
                                    <p:animClr clrSpc="rgb" dir="cw">
                                      <p:cBhvr override="childStyle">
                                        <p:cTn id="155" dur="500" fill="hold"/>
                                        <p:tgtEl>
                                          <p:spTgt spid="85"/>
                                        </p:tgtEl>
                                        <p:attrNameLst>
                                          <p:attrName>style.color</p:attrName>
                                        </p:attrNameLst>
                                      </p:cBhvr>
                                      <p:to>
                                        <a:schemeClr val="accent2"/>
                                      </p:to>
                                    </p:animClr>
                                    <p:animClr clrSpc="rgb" dir="cw">
                                      <p:cBhvr>
                                        <p:cTn id="156" dur="500" fill="hold"/>
                                        <p:tgtEl>
                                          <p:spTgt spid="85"/>
                                        </p:tgtEl>
                                        <p:attrNameLst>
                                          <p:attrName>fillcolor</p:attrName>
                                        </p:attrNameLst>
                                      </p:cBhvr>
                                      <p:to>
                                        <a:schemeClr val="accent2"/>
                                      </p:to>
                                    </p:animClr>
                                    <p:set>
                                      <p:cBhvr>
                                        <p:cTn id="157" dur="500" fill="hold"/>
                                        <p:tgtEl>
                                          <p:spTgt spid="85"/>
                                        </p:tgtEl>
                                        <p:attrNameLst>
                                          <p:attrName>fill.type</p:attrName>
                                        </p:attrNameLst>
                                      </p:cBhvr>
                                      <p:to>
                                        <p:strVal val="solid"/>
                                      </p:to>
                                    </p:set>
                                    <p:set>
                                      <p:cBhvr>
                                        <p:cTn id="158" dur="500" fill="hold"/>
                                        <p:tgtEl>
                                          <p:spTgt spid="85"/>
                                        </p:tgtEl>
                                        <p:attrNameLst>
                                          <p:attrName>fill.on</p:attrName>
                                        </p:attrNameLst>
                                      </p:cBhvr>
                                      <p:to>
                                        <p:strVal val="true"/>
                                      </p:to>
                                    </p:set>
                                  </p:childTnLst>
                                </p:cTn>
                              </p:par>
                              <p:par>
                                <p:cTn id="159" presetID="19" presetClass="emph" presetSubtype="0" fill="hold" grpId="0" nodeType="withEffect">
                                  <p:stCondLst>
                                    <p:cond delay="0"/>
                                  </p:stCondLst>
                                  <p:childTnLst>
                                    <p:animClr clrSpc="rgb" dir="cw">
                                      <p:cBhvr override="childStyle">
                                        <p:cTn id="160" dur="500" fill="hold"/>
                                        <p:tgtEl>
                                          <p:spTgt spid="86"/>
                                        </p:tgtEl>
                                        <p:attrNameLst>
                                          <p:attrName>style.color</p:attrName>
                                        </p:attrNameLst>
                                      </p:cBhvr>
                                      <p:to>
                                        <a:schemeClr val="accent2"/>
                                      </p:to>
                                    </p:animClr>
                                    <p:animClr clrSpc="rgb" dir="cw">
                                      <p:cBhvr>
                                        <p:cTn id="161" dur="500" fill="hold"/>
                                        <p:tgtEl>
                                          <p:spTgt spid="86"/>
                                        </p:tgtEl>
                                        <p:attrNameLst>
                                          <p:attrName>fillcolor</p:attrName>
                                        </p:attrNameLst>
                                      </p:cBhvr>
                                      <p:to>
                                        <a:schemeClr val="accent2"/>
                                      </p:to>
                                    </p:animClr>
                                    <p:set>
                                      <p:cBhvr>
                                        <p:cTn id="162" dur="500" fill="hold"/>
                                        <p:tgtEl>
                                          <p:spTgt spid="86"/>
                                        </p:tgtEl>
                                        <p:attrNameLst>
                                          <p:attrName>fill.type</p:attrName>
                                        </p:attrNameLst>
                                      </p:cBhvr>
                                      <p:to>
                                        <p:strVal val="solid"/>
                                      </p:to>
                                    </p:set>
                                    <p:set>
                                      <p:cBhvr>
                                        <p:cTn id="163" dur="500" fill="hold"/>
                                        <p:tgtEl>
                                          <p:spTgt spid="86"/>
                                        </p:tgtEl>
                                        <p:attrNameLst>
                                          <p:attrName>fill.on</p:attrName>
                                        </p:attrNameLst>
                                      </p:cBhvr>
                                      <p:to>
                                        <p:strVal val="true"/>
                                      </p:to>
                                    </p:set>
                                  </p:childTnLst>
                                </p:cTn>
                              </p:par>
                              <p:par>
                                <p:cTn id="164" presetID="19" presetClass="emph" presetSubtype="0" fill="hold" grpId="0" nodeType="withEffect">
                                  <p:stCondLst>
                                    <p:cond delay="0"/>
                                  </p:stCondLst>
                                  <p:childTnLst>
                                    <p:animClr clrSpc="rgb" dir="cw">
                                      <p:cBhvr override="childStyle">
                                        <p:cTn id="165" dur="500" fill="hold"/>
                                        <p:tgtEl>
                                          <p:spTgt spid="87"/>
                                        </p:tgtEl>
                                        <p:attrNameLst>
                                          <p:attrName>style.color</p:attrName>
                                        </p:attrNameLst>
                                      </p:cBhvr>
                                      <p:to>
                                        <a:schemeClr val="accent2"/>
                                      </p:to>
                                    </p:animClr>
                                    <p:animClr clrSpc="rgb" dir="cw">
                                      <p:cBhvr>
                                        <p:cTn id="166" dur="500" fill="hold"/>
                                        <p:tgtEl>
                                          <p:spTgt spid="87"/>
                                        </p:tgtEl>
                                        <p:attrNameLst>
                                          <p:attrName>fillcolor</p:attrName>
                                        </p:attrNameLst>
                                      </p:cBhvr>
                                      <p:to>
                                        <a:schemeClr val="accent2"/>
                                      </p:to>
                                    </p:animClr>
                                    <p:set>
                                      <p:cBhvr>
                                        <p:cTn id="167" dur="500" fill="hold"/>
                                        <p:tgtEl>
                                          <p:spTgt spid="87"/>
                                        </p:tgtEl>
                                        <p:attrNameLst>
                                          <p:attrName>fill.type</p:attrName>
                                        </p:attrNameLst>
                                      </p:cBhvr>
                                      <p:to>
                                        <p:strVal val="solid"/>
                                      </p:to>
                                    </p:set>
                                    <p:set>
                                      <p:cBhvr>
                                        <p:cTn id="168" dur="500" fill="hold"/>
                                        <p:tgtEl>
                                          <p:spTgt spid="87"/>
                                        </p:tgtEl>
                                        <p:attrNameLst>
                                          <p:attrName>fill.on</p:attrName>
                                        </p:attrNameLst>
                                      </p:cBhvr>
                                      <p:to>
                                        <p:strVal val="true"/>
                                      </p:to>
                                    </p:set>
                                  </p:childTnLst>
                                </p:cTn>
                              </p:par>
                              <p:par>
                                <p:cTn id="169" presetID="19" presetClass="emph" presetSubtype="0" fill="hold" grpId="0" nodeType="withEffect">
                                  <p:stCondLst>
                                    <p:cond delay="0"/>
                                  </p:stCondLst>
                                  <p:childTnLst>
                                    <p:animClr clrSpc="rgb" dir="cw">
                                      <p:cBhvr override="childStyle">
                                        <p:cTn id="170" dur="500" fill="hold"/>
                                        <p:tgtEl>
                                          <p:spTgt spid="88"/>
                                        </p:tgtEl>
                                        <p:attrNameLst>
                                          <p:attrName>style.color</p:attrName>
                                        </p:attrNameLst>
                                      </p:cBhvr>
                                      <p:to>
                                        <a:schemeClr val="accent2"/>
                                      </p:to>
                                    </p:animClr>
                                    <p:animClr clrSpc="rgb" dir="cw">
                                      <p:cBhvr>
                                        <p:cTn id="171" dur="500" fill="hold"/>
                                        <p:tgtEl>
                                          <p:spTgt spid="88"/>
                                        </p:tgtEl>
                                        <p:attrNameLst>
                                          <p:attrName>fillcolor</p:attrName>
                                        </p:attrNameLst>
                                      </p:cBhvr>
                                      <p:to>
                                        <a:schemeClr val="accent2"/>
                                      </p:to>
                                    </p:animClr>
                                    <p:set>
                                      <p:cBhvr>
                                        <p:cTn id="172" dur="500" fill="hold"/>
                                        <p:tgtEl>
                                          <p:spTgt spid="88"/>
                                        </p:tgtEl>
                                        <p:attrNameLst>
                                          <p:attrName>fill.type</p:attrName>
                                        </p:attrNameLst>
                                      </p:cBhvr>
                                      <p:to>
                                        <p:strVal val="solid"/>
                                      </p:to>
                                    </p:set>
                                    <p:set>
                                      <p:cBhvr>
                                        <p:cTn id="173" dur="500" fill="hold"/>
                                        <p:tgtEl>
                                          <p:spTgt spid="88"/>
                                        </p:tgtEl>
                                        <p:attrNameLst>
                                          <p:attrName>fill.on</p:attrName>
                                        </p:attrNameLst>
                                      </p:cBhvr>
                                      <p:to>
                                        <p:strVal val="true"/>
                                      </p:to>
                                    </p:set>
                                  </p:childTnLst>
                                </p:cTn>
                              </p:par>
                              <p:par>
                                <p:cTn id="174" presetID="19" presetClass="emph" presetSubtype="0" fill="hold" grpId="0" nodeType="withEffect">
                                  <p:stCondLst>
                                    <p:cond delay="0"/>
                                  </p:stCondLst>
                                  <p:childTnLst>
                                    <p:animClr clrSpc="rgb" dir="cw">
                                      <p:cBhvr override="childStyle">
                                        <p:cTn id="175" dur="500" fill="hold"/>
                                        <p:tgtEl>
                                          <p:spTgt spid="89"/>
                                        </p:tgtEl>
                                        <p:attrNameLst>
                                          <p:attrName>style.color</p:attrName>
                                        </p:attrNameLst>
                                      </p:cBhvr>
                                      <p:to>
                                        <a:schemeClr val="accent2"/>
                                      </p:to>
                                    </p:animClr>
                                    <p:animClr clrSpc="rgb" dir="cw">
                                      <p:cBhvr>
                                        <p:cTn id="176" dur="500" fill="hold"/>
                                        <p:tgtEl>
                                          <p:spTgt spid="89"/>
                                        </p:tgtEl>
                                        <p:attrNameLst>
                                          <p:attrName>fillcolor</p:attrName>
                                        </p:attrNameLst>
                                      </p:cBhvr>
                                      <p:to>
                                        <a:schemeClr val="accent2"/>
                                      </p:to>
                                    </p:animClr>
                                    <p:set>
                                      <p:cBhvr>
                                        <p:cTn id="177" dur="500" fill="hold"/>
                                        <p:tgtEl>
                                          <p:spTgt spid="89"/>
                                        </p:tgtEl>
                                        <p:attrNameLst>
                                          <p:attrName>fill.type</p:attrName>
                                        </p:attrNameLst>
                                      </p:cBhvr>
                                      <p:to>
                                        <p:strVal val="solid"/>
                                      </p:to>
                                    </p:set>
                                    <p:set>
                                      <p:cBhvr>
                                        <p:cTn id="178" dur="500" fill="hold"/>
                                        <p:tgtEl>
                                          <p:spTgt spid="89"/>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90"/>
                                        </p:tgtEl>
                                        <p:attrNameLst>
                                          <p:attrName>style.color</p:attrName>
                                        </p:attrNameLst>
                                      </p:cBhvr>
                                      <p:to>
                                        <a:schemeClr val="accent2"/>
                                      </p:to>
                                    </p:animClr>
                                    <p:animClr clrSpc="rgb" dir="cw">
                                      <p:cBhvr>
                                        <p:cTn id="181" dur="500" fill="hold"/>
                                        <p:tgtEl>
                                          <p:spTgt spid="90"/>
                                        </p:tgtEl>
                                        <p:attrNameLst>
                                          <p:attrName>fillcolor</p:attrName>
                                        </p:attrNameLst>
                                      </p:cBhvr>
                                      <p:to>
                                        <a:schemeClr val="accent2"/>
                                      </p:to>
                                    </p:animClr>
                                    <p:set>
                                      <p:cBhvr>
                                        <p:cTn id="182" dur="500" fill="hold"/>
                                        <p:tgtEl>
                                          <p:spTgt spid="90"/>
                                        </p:tgtEl>
                                        <p:attrNameLst>
                                          <p:attrName>fill.type</p:attrName>
                                        </p:attrNameLst>
                                      </p:cBhvr>
                                      <p:to>
                                        <p:strVal val="solid"/>
                                      </p:to>
                                    </p:set>
                                    <p:set>
                                      <p:cBhvr>
                                        <p:cTn id="183" dur="500" fill="hold"/>
                                        <p:tgtEl>
                                          <p:spTgt spid="90"/>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91"/>
                                        </p:tgtEl>
                                        <p:attrNameLst>
                                          <p:attrName>style.color</p:attrName>
                                        </p:attrNameLst>
                                      </p:cBhvr>
                                      <p:to>
                                        <a:schemeClr val="accent2"/>
                                      </p:to>
                                    </p:animClr>
                                    <p:animClr clrSpc="rgb" dir="cw">
                                      <p:cBhvr>
                                        <p:cTn id="186" dur="500" fill="hold"/>
                                        <p:tgtEl>
                                          <p:spTgt spid="91"/>
                                        </p:tgtEl>
                                        <p:attrNameLst>
                                          <p:attrName>fillcolor</p:attrName>
                                        </p:attrNameLst>
                                      </p:cBhvr>
                                      <p:to>
                                        <a:schemeClr val="accent2"/>
                                      </p:to>
                                    </p:animClr>
                                    <p:set>
                                      <p:cBhvr>
                                        <p:cTn id="187" dur="500" fill="hold"/>
                                        <p:tgtEl>
                                          <p:spTgt spid="91"/>
                                        </p:tgtEl>
                                        <p:attrNameLst>
                                          <p:attrName>fill.type</p:attrName>
                                        </p:attrNameLst>
                                      </p:cBhvr>
                                      <p:to>
                                        <p:strVal val="solid"/>
                                      </p:to>
                                    </p:set>
                                    <p:set>
                                      <p:cBhvr>
                                        <p:cTn id="188" dur="500" fill="hold"/>
                                        <p:tgtEl>
                                          <p:spTgt spid="91"/>
                                        </p:tgtEl>
                                        <p:attrNameLst>
                                          <p:attrName>fill.on</p:attrName>
                                        </p:attrNameLst>
                                      </p:cBhvr>
                                      <p:to>
                                        <p:strVal val="true"/>
                                      </p:to>
                                    </p:set>
                                  </p:childTnLst>
                                </p:cTn>
                              </p:par>
                            </p:childTnLst>
                          </p:cTn>
                        </p:par>
                      </p:childTnLst>
                    </p:cTn>
                  </p:par>
                </p:childTnLst>
              </p:cTn>
              <p:nextCondLst>
                <p:cond evt="onClick" delay="0">
                  <p:tgtEl>
                    <p:spTgt spid="149"/>
                  </p:tgtEl>
                </p:cond>
              </p:nextCondLst>
            </p:seq>
            <p:seq concurrent="1" nextAc="seek">
              <p:cTn id="189" restart="whenNotActive" fill="hold" evtFilter="cancelBubble" nodeType="interactiveSeq">
                <p:stCondLst>
                  <p:cond evt="onClick" delay="0">
                    <p:tgtEl>
                      <p:spTgt spid="157"/>
                    </p:tgtEl>
                  </p:cond>
                </p:stCondLst>
                <p:endSync evt="end" delay="0">
                  <p:rtn val="all"/>
                </p:endSync>
                <p:childTnLst>
                  <p:par>
                    <p:cTn id="190" fill="hold">
                      <p:stCondLst>
                        <p:cond delay="0"/>
                      </p:stCondLst>
                      <p:childTnLst>
                        <p:par>
                          <p:cTn id="191" fill="hold">
                            <p:stCondLst>
                              <p:cond delay="0"/>
                            </p:stCondLst>
                            <p:childTnLst>
                              <p:par>
                                <p:cTn id="192" presetID="6" presetClass="exit" presetSubtype="32" fill="hold" grpId="1" nodeType="clickEffect">
                                  <p:stCondLst>
                                    <p:cond delay="0"/>
                                  </p:stCondLst>
                                  <p:childTnLst>
                                    <p:animEffect transition="out" filter="circle(out)">
                                      <p:cBhvr>
                                        <p:cTn id="193" dur="2000"/>
                                        <p:tgtEl>
                                          <p:spTgt spid="83"/>
                                        </p:tgtEl>
                                      </p:cBhvr>
                                    </p:animEffect>
                                    <p:set>
                                      <p:cBhvr>
                                        <p:cTn id="194" dur="1" fill="hold">
                                          <p:stCondLst>
                                            <p:cond delay="1999"/>
                                          </p:stCondLst>
                                        </p:cTn>
                                        <p:tgtEl>
                                          <p:spTgt spid="83"/>
                                        </p:tgtEl>
                                        <p:attrNameLst>
                                          <p:attrName>style.visibility</p:attrName>
                                        </p:attrNameLst>
                                      </p:cBhvr>
                                      <p:to>
                                        <p:strVal val="hidden"/>
                                      </p:to>
                                    </p:set>
                                  </p:childTnLst>
                                </p:cTn>
                              </p:par>
                              <p:par>
                                <p:cTn id="195" presetID="6" presetClass="exit" presetSubtype="32" fill="hold" grpId="1" nodeType="withEffect">
                                  <p:stCondLst>
                                    <p:cond delay="0"/>
                                  </p:stCondLst>
                                  <p:childTnLst>
                                    <p:animEffect transition="out" filter="circle(out)">
                                      <p:cBhvr>
                                        <p:cTn id="196" dur="2000"/>
                                        <p:tgtEl>
                                          <p:spTgt spid="84"/>
                                        </p:tgtEl>
                                      </p:cBhvr>
                                    </p:animEffect>
                                    <p:set>
                                      <p:cBhvr>
                                        <p:cTn id="197" dur="1" fill="hold">
                                          <p:stCondLst>
                                            <p:cond delay="1999"/>
                                          </p:stCondLst>
                                        </p:cTn>
                                        <p:tgtEl>
                                          <p:spTgt spid="84"/>
                                        </p:tgtEl>
                                        <p:attrNameLst>
                                          <p:attrName>style.visibility</p:attrName>
                                        </p:attrNameLst>
                                      </p:cBhvr>
                                      <p:to>
                                        <p:strVal val="hidden"/>
                                      </p:to>
                                    </p:set>
                                  </p:childTnLst>
                                </p:cTn>
                              </p:par>
                              <p:par>
                                <p:cTn id="198" presetID="6" presetClass="exit" presetSubtype="32" fill="hold" grpId="1" nodeType="withEffect">
                                  <p:stCondLst>
                                    <p:cond delay="0"/>
                                  </p:stCondLst>
                                  <p:childTnLst>
                                    <p:animEffect transition="out" filter="circle(out)">
                                      <p:cBhvr>
                                        <p:cTn id="199" dur="2000"/>
                                        <p:tgtEl>
                                          <p:spTgt spid="85"/>
                                        </p:tgtEl>
                                      </p:cBhvr>
                                    </p:animEffect>
                                    <p:set>
                                      <p:cBhvr>
                                        <p:cTn id="200" dur="1" fill="hold">
                                          <p:stCondLst>
                                            <p:cond delay="1999"/>
                                          </p:stCondLst>
                                        </p:cTn>
                                        <p:tgtEl>
                                          <p:spTgt spid="85"/>
                                        </p:tgtEl>
                                        <p:attrNameLst>
                                          <p:attrName>style.visibility</p:attrName>
                                        </p:attrNameLst>
                                      </p:cBhvr>
                                      <p:to>
                                        <p:strVal val="hidden"/>
                                      </p:to>
                                    </p:set>
                                  </p:childTnLst>
                                </p:cTn>
                              </p:par>
                              <p:par>
                                <p:cTn id="201" presetID="6" presetClass="exit" presetSubtype="32" fill="hold" grpId="1" nodeType="withEffect">
                                  <p:stCondLst>
                                    <p:cond delay="0"/>
                                  </p:stCondLst>
                                  <p:childTnLst>
                                    <p:animEffect transition="out" filter="circle(out)">
                                      <p:cBhvr>
                                        <p:cTn id="202" dur="2000"/>
                                        <p:tgtEl>
                                          <p:spTgt spid="86"/>
                                        </p:tgtEl>
                                      </p:cBhvr>
                                    </p:animEffect>
                                    <p:set>
                                      <p:cBhvr>
                                        <p:cTn id="203" dur="1" fill="hold">
                                          <p:stCondLst>
                                            <p:cond delay="1999"/>
                                          </p:stCondLst>
                                        </p:cTn>
                                        <p:tgtEl>
                                          <p:spTgt spid="86"/>
                                        </p:tgtEl>
                                        <p:attrNameLst>
                                          <p:attrName>style.visibility</p:attrName>
                                        </p:attrNameLst>
                                      </p:cBhvr>
                                      <p:to>
                                        <p:strVal val="hidden"/>
                                      </p:to>
                                    </p:set>
                                  </p:childTnLst>
                                </p:cTn>
                              </p:par>
                              <p:par>
                                <p:cTn id="204" presetID="6" presetClass="exit" presetSubtype="32" fill="hold" grpId="1" nodeType="withEffect">
                                  <p:stCondLst>
                                    <p:cond delay="0"/>
                                  </p:stCondLst>
                                  <p:childTnLst>
                                    <p:animEffect transition="out" filter="circle(out)">
                                      <p:cBhvr>
                                        <p:cTn id="205" dur="2000"/>
                                        <p:tgtEl>
                                          <p:spTgt spid="87"/>
                                        </p:tgtEl>
                                      </p:cBhvr>
                                    </p:animEffect>
                                    <p:set>
                                      <p:cBhvr>
                                        <p:cTn id="206" dur="1" fill="hold">
                                          <p:stCondLst>
                                            <p:cond delay="1999"/>
                                          </p:stCondLst>
                                        </p:cTn>
                                        <p:tgtEl>
                                          <p:spTgt spid="87"/>
                                        </p:tgtEl>
                                        <p:attrNameLst>
                                          <p:attrName>style.visibility</p:attrName>
                                        </p:attrNameLst>
                                      </p:cBhvr>
                                      <p:to>
                                        <p:strVal val="hidden"/>
                                      </p:to>
                                    </p:set>
                                  </p:childTnLst>
                                </p:cTn>
                              </p:par>
                              <p:par>
                                <p:cTn id="207" presetID="6" presetClass="exit" presetSubtype="32" fill="hold" grpId="1" nodeType="withEffect">
                                  <p:stCondLst>
                                    <p:cond delay="0"/>
                                  </p:stCondLst>
                                  <p:childTnLst>
                                    <p:animEffect transition="out" filter="circle(out)">
                                      <p:cBhvr>
                                        <p:cTn id="208" dur="2000"/>
                                        <p:tgtEl>
                                          <p:spTgt spid="88"/>
                                        </p:tgtEl>
                                      </p:cBhvr>
                                    </p:animEffect>
                                    <p:set>
                                      <p:cBhvr>
                                        <p:cTn id="209" dur="1" fill="hold">
                                          <p:stCondLst>
                                            <p:cond delay="1999"/>
                                          </p:stCondLst>
                                        </p:cTn>
                                        <p:tgtEl>
                                          <p:spTgt spid="88"/>
                                        </p:tgtEl>
                                        <p:attrNameLst>
                                          <p:attrName>style.visibility</p:attrName>
                                        </p:attrNameLst>
                                      </p:cBhvr>
                                      <p:to>
                                        <p:strVal val="hidden"/>
                                      </p:to>
                                    </p:set>
                                  </p:childTnLst>
                                </p:cTn>
                              </p:par>
                              <p:par>
                                <p:cTn id="210" presetID="6" presetClass="exit" presetSubtype="32" fill="hold" grpId="1" nodeType="withEffect">
                                  <p:stCondLst>
                                    <p:cond delay="0"/>
                                  </p:stCondLst>
                                  <p:childTnLst>
                                    <p:animEffect transition="out" filter="circle(out)">
                                      <p:cBhvr>
                                        <p:cTn id="211" dur="2000"/>
                                        <p:tgtEl>
                                          <p:spTgt spid="89"/>
                                        </p:tgtEl>
                                      </p:cBhvr>
                                    </p:animEffect>
                                    <p:set>
                                      <p:cBhvr>
                                        <p:cTn id="212" dur="1" fill="hold">
                                          <p:stCondLst>
                                            <p:cond delay="1999"/>
                                          </p:stCondLst>
                                        </p:cTn>
                                        <p:tgtEl>
                                          <p:spTgt spid="89"/>
                                        </p:tgtEl>
                                        <p:attrNameLst>
                                          <p:attrName>style.visibility</p:attrName>
                                        </p:attrNameLst>
                                      </p:cBhvr>
                                      <p:to>
                                        <p:strVal val="hidden"/>
                                      </p:to>
                                    </p:set>
                                  </p:childTnLst>
                                </p:cTn>
                              </p:par>
                              <p:par>
                                <p:cTn id="213" presetID="6" presetClass="exit" presetSubtype="32" fill="hold" grpId="1" nodeType="withEffect">
                                  <p:stCondLst>
                                    <p:cond delay="0"/>
                                  </p:stCondLst>
                                  <p:childTnLst>
                                    <p:animEffect transition="out" filter="circle(out)">
                                      <p:cBhvr>
                                        <p:cTn id="214" dur="2000"/>
                                        <p:tgtEl>
                                          <p:spTgt spid="90"/>
                                        </p:tgtEl>
                                      </p:cBhvr>
                                    </p:animEffect>
                                    <p:set>
                                      <p:cBhvr>
                                        <p:cTn id="215" dur="1" fill="hold">
                                          <p:stCondLst>
                                            <p:cond delay="1999"/>
                                          </p:stCondLst>
                                        </p:cTn>
                                        <p:tgtEl>
                                          <p:spTgt spid="90"/>
                                        </p:tgtEl>
                                        <p:attrNameLst>
                                          <p:attrName>style.visibility</p:attrName>
                                        </p:attrNameLst>
                                      </p:cBhvr>
                                      <p:to>
                                        <p:strVal val="hidden"/>
                                      </p:to>
                                    </p:set>
                                  </p:childTnLst>
                                </p:cTn>
                              </p:par>
                              <p:par>
                                <p:cTn id="216" presetID="6" presetClass="exit" presetSubtype="32" fill="hold" grpId="1" nodeType="withEffect">
                                  <p:stCondLst>
                                    <p:cond delay="0"/>
                                  </p:stCondLst>
                                  <p:childTnLst>
                                    <p:animEffect transition="out" filter="circle(out)">
                                      <p:cBhvr>
                                        <p:cTn id="217" dur="2000"/>
                                        <p:tgtEl>
                                          <p:spTgt spid="91"/>
                                        </p:tgtEl>
                                      </p:cBhvr>
                                    </p:animEffect>
                                    <p:set>
                                      <p:cBhvr>
                                        <p:cTn id="218" dur="1" fill="hold">
                                          <p:stCondLst>
                                            <p:cond delay="1999"/>
                                          </p:stCondLst>
                                        </p:cTn>
                                        <p:tgtEl>
                                          <p:spTgt spid="91"/>
                                        </p:tgtEl>
                                        <p:attrNameLst>
                                          <p:attrName>style.visibility</p:attrName>
                                        </p:attrNameLst>
                                      </p:cBhvr>
                                      <p:to>
                                        <p:strVal val="hidden"/>
                                      </p:to>
                                    </p:set>
                                  </p:childTnLst>
                                </p:cTn>
                              </p:par>
                              <p:par>
                                <p:cTn id="219" presetID="6" presetClass="exit" presetSubtype="32" fill="hold" grpId="1" nodeType="withEffect">
                                  <p:stCondLst>
                                    <p:cond delay="0"/>
                                  </p:stCondLst>
                                  <p:childTnLst>
                                    <p:animEffect transition="out" filter="circle(out)">
                                      <p:cBhvr>
                                        <p:cTn id="220" dur="2000"/>
                                        <p:tgtEl>
                                          <p:spTgt spid="171"/>
                                        </p:tgtEl>
                                      </p:cBhvr>
                                    </p:animEffect>
                                    <p:set>
                                      <p:cBhvr>
                                        <p:cTn id="221" dur="1" fill="hold">
                                          <p:stCondLst>
                                            <p:cond delay="1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222" restart="whenNotActive" fill="hold" evtFilter="cancelBubble" nodeType="interactiveSeq">
                <p:stCondLst>
                  <p:cond evt="onClick" delay="0">
                    <p:tgtEl>
                      <p:spTgt spid="150"/>
                    </p:tgtEl>
                  </p:cond>
                </p:stCondLst>
                <p:endSync evt="end" delay="0">
                  <p:rtn val="all"/>
                </p:endSync>
                <p:childTnLst>
                  <p:par>
                    <p:cTn id="223" fill="hold">
                      <p:stCondLst>
                        <p:cond delay="0"/>
                      </p:stCondLst>
                      <p:childTnLst>
                        <p:par>
                          <p:cTn id="224" fill="hold">
                            <p:stCondLst>
                              <p:cond delay="0"/>
                            </p:stCondLst>
                            <p:childTnLst>
                              <p:par>
                                <p:cTn id="225" presetID="6" presetClass="entr" presetSubtype="16" fill="hold" grpId="0" nodeType="clickEffect">
                                  <p:stCondLst>
                                    <p:cond delay="0"/>
                                  </p:stCondLst>
                                  <p:childTnLst>
                                    <p:set>
                                      <p:cBhvr>
                                        <p:cTn id="226" dur="1" fill="hold">
                                          <p:stCondLst>
                                            <p:cond delay="0"/>
                                          </p:stCondLst>
                                        </p:cTn>
                                        <p:tgtEl>
                                          <p:spTgt spid="172"/>
                                        </p:tgtEl>
                                        <p:attrNameLst>
                                          <p:attrName>style.visibility</p:attrName>
                                        </p:attrNameLst>
                                      </p:cBhvr>
                                      <p:to>
                                        <p:strVal val="visible"/>
                                      </p:to>
                                    </p:set>
                                    <p:animEffect transition="in" filter="circle(in)">
                                      <p:cBhvr>
                                        <p:cTn id="227" dur="2000"/>
                                        <p:tgtEl>
                                          <p:spTgt spid="172"/>
                                        </p:tgtEl>
                                      </p:cBhvr>
                                    </p:animEffect>
                                  </p:childTnLst>
                                </p:cTn>
                              </p:par>
                              <p:par>
                                <p:cTn id="228" presetID="19" presetClass="emph" presetSubtype="0" fill="hold" grpId="0" nodeType="withEffect">
                                  <p:stCondLst>
                                    <p:cond delay="0"/>
                                  </p:stCondLst>
                                  <p:childTnLst>
                                    <p:animClr clrSpc="rgb" dir="cw">
                                      <p:cBhvr override="childStyle">
                                        <p:cTn id="229" dur="500" fill="hold"/>
                                        <p:tgtEl>
                                          <p:spTgt spid="92"/>
                                        </p:tgtEl>
                                        <p:attrNameLst>
                                          <p:attrName>style.color</p:attrName>
                                        </p:attrNameLst>
                                      </p:cBhvr>
                                      <p:to>
                                        <a:schemeClr val="accent2"/>
                                      </p:to>
                                    </p:animClr>
                                    <p:animClr clrSpc="rgb" dir="cw">
                                      <p:cBhvr>
                                        <p:cTn id="230" dur="500" fill="hold"/>
                                        <p:tgtEl>
                                          <p:spTgt spid="92"/>
                                        </p:tgtEl>
                                        <p:attrNameLst>
                                          <p:attrName>fillcolor</p:attrName>
                                        </p:attrNameLst>
                                      </p:cBhvr>
                                      <p:to>
                                        <a:schemeClr val="accent2"/>
                                      </p:to>
                                    </p:animClr>
                                    <p:set>
                                      <p:cBhvr>
                                        <p:cTn id="231" dur="500" fill="hold"/>
                                        <p:tgtEl>
                                          <p:spTgt spid="92"/>
                                        </p:tgtEl>
                                        <p:attrNameLst>
                                          <p:attrName>fill.type</p:attrName>
                                        </p:attrNameLst>
                                      </p:cBhvr>
                                      <p:to>
                                        <p:strVal val="solid"/>
                                      </p:to>
                                    </p:set>
                                    <p:set>
                                      <p:cBhvr>
                                        <p:cTn id="232" dur="500" fill="hold"/>
                                        <p:tgtEl>
                                          <p:spTgt spid="92"/>
                                        </p:tgtEl>
                                        <p:attrNameLst>
                                          <p:attrName>fill.on</p:attrName>
                                        </p:attrNameLst>
                                      </p:cBhvr>
                                      <p:to>
                                        <p:strVal val="true"/>
                                      </p:to>
                                    </p:set>
                                  </p:childTnLst>
                                </p:cTn>
                              </p:par>
                              <p:par>
                                <p:cTn id="233" presetID="19" presetClass="emph" presetSubtype="0" fill="hold" grpId="0" nodeType="withEffect">
                                  <p:stCondLst>
                                    <p:cond delay="0"/>
                                  </p:stCondLst>
                                  <p:childTnLst>
                                    <p:animClr clrSpc="rgb" dir="cw">
                                      <p:cBhvr override="childStyle">
                                        <p:cTn id="234" dur="500" fill="hold"/>
                                        <p:tgtEl>
                                          <p:spTgt spid="93"/>
                                        </p:tgtEl>
                                        <p:attrNameLst>
                                          <p:attrName>style.color</p:attrName>
                                        </p:attrNameLst>
                                      </p:cBhvr>
                                      <p:to>
                                        <a:schemeClr val="accent2"/>
                                      </p:to>
                                    </p:animClr>
                                    <p:animClr clrSpc="rgb" dir="cw">
                                      <p:cBhvr>
                                        <p:cTn id="235" dur="500" fill="hold"/>
                                        <p:tgtEl>
                                          <p:spTgt spid="93"/>
                                        </p:tgtEl>
                                        <p:attrNameLst>
                                          <p:attrName>fillcolor</p:attrName>
                                        </p:attrNameLst>
                                      </p:cBhvr>
                                      <p:to>
                                        <a:schemeClr val="accent2"/>
                                      </p:to>
                                    </p:animClr>
                                    <p:set>
                                      <p:cBhvr>
                                        <p:cTn id="236" dur="500" fill="hold"/>
                                        <p:tgtEl>
                                          <p:spTgt spid="93"/>
                                        </p:tgtEl>
                                        <p:attrNameLst>
                                          <p:attrName>fill.type</p:attrName>
                                        </p:attrNameLst>
                                      </p:cBhvr>
                                      <p:to>
                                        <p:strVal val="solid"/>
                                      </p:to>
                                    </p:set>
                                    <p:set>
                                      <p:cBhvr>
                                        <p:cTn id="237" dur="500" fill="hold"/>
                                        <p:tgtEl>
                                          <p:spTgt spid="93"/>
                                        </p:tgtEl>
                                        <p:attrNameLst>
                                          <p:attrName>fill.on</p:attrName>
                                        </p:attrNameLst>
                                      </p:cBhvr>
                                      <p:to>
                                        <p:strVal val="true"/>
                                      </p:to>
                                    </p:set>
                                  </p:childTnLst>
                                </p:cTn>
                              </p:par>
                              <p:par>
                                <p:cTn id="238" presetID="19" presetClass="emph" presetSubtype="0" fill="hold" grpId="0" nodeType="withEffect">
                                  <p:stCondLst>
                                    <p:cond delay="0"/>
                                  </p:stCondLst>
                                  <p:childTnLst>
                                    <p:animClr clrSpc="rgb" dir="cw">
                                      <p:cBhvr override="childStyle">
                                        <p:cTn id="239" dur="500" fill="hold"/>
                                        <p:tgtEl>
                                          <p:spTgt spid="94"/>
                                        </p:tgtEl>
                                        <p:attrNameLst>
                                          <p:attrName>style.color</p:attrName>
                                        </p:attrNameLst>
                                      </p:cBhvr>
                                      <p:to>
                                        <a:schemeClr val="accent2"/>
                                      </p:to>
                                    </p:animClr>
                                    <p:animClr clrSpc="rgb" dir="cw">
                                      <p:cBhvr>
                                        <p:cTn id="240" dur="500" fill="hold"/>
                                        <p:tgtEl>
                                          <p:spTgt spid="94"/>
                                        </p:tgtEl>
                                        <p:attrNameLst>
                                          <p:attrName>fillcolor</p:attrName>
                                        </p:attrNameLst>
                                      </p:cBhvr>
                                      <p:to>
                                        <a:schemeClr val="accent2"/>
                                      </p:to>
                                    </p:animClr>
                                    <p:set>
                                      <p:cBhvr>
                                        <p:cTn id="241" dur="500" fill="hold"/>
                                        <p:tgtEl>
                                          <p:spTgt spid="94"/>
                                        </p:tgtEl>
                                        <p:attrNameLst>
                                          <p:attrName>fill.type</p:attrName>
                                        </p:attrNameLst>
                                      </p:cBhvr>
                                      <p:to>
                                        <p:strVal val="solid"/>
                                      </p:to>
                                    </p:set>
                                    <p:set>
                                      <p:cBhvr>
                                        <p:cTn id="242" dur="500" fill="hold"/>
                                        <p:tgtEl>
                                          <p:spTgt spid="94"/>
                                        </p:tgtEl>
                                        <p:attrNameLst>
                                          <p:attrName>fill.on</p:attrName>
                                        </p:attrNameLst>
                                      </p:cBhvr>
                                      <p:to>
                                        <p:strVal val="true"/>
                                      </p:to>
                                    </p:set>
                                  </p:childTnLst>
                                </p:cTn>
                              </p:par>
                              <p:par>
                                <p:cTn id="243" presetID="19" presetClass="emph" presetSubtype="0" fill="hold" grpId="0" nodeType="withEffect">
                                  <p:stCondLst>
                                    <p:cond delay="0"/>
                                  </p:stCondLst>
                                  <p:childTnLst>
                                    <p:animClr clrSpc="rgb" dir="cw">
                                      <p:cBhvr override="childStyle">
                                        <p:cTn id="244" dur="500" fill="hold"/>
                                        <p:tgtEl>
                                          <p:spTgt spid="95"/>
                                        </p:tgtEl>
                                        <p:attrNameLst>
                                          <p:attrName>style.color</p:attrName>
                                        </p:attrNameLst>
                                      </p:cBhvr>
                                      <p:to>
                                        <a:schemeClr val="accent2"/>
                                      </p:to>
                                    </p:animClr>
                                    <p:animClr clrSpc="rgb" dir="cw">
                                      <p:cBhvr>
                                        <p:cTn id="245" dur="500" fill="hold"/>
                                        <p:tgtEl>
                                          <p:spTgt spid="95"/>
                                        </p:tgtEl>
                                        <p:attrNameLst>
                                          <p:attrName>fillcolor</p:attrName>
                                        </p:attrNameLst>
                                      </p:cBhvr>
                                      <p:to>
                                        <a:schemeClr val="accent2"/>
                                      </p:to>
                                    </p:animClr>
                                    <p:set>
                                      <p:cBhvr>
                                        <p:cTn id="246" dur="500" fill="hold"/>
                                        <p:tgtEl>
                                          <p:spTgt spid="95"/>
                                        </p:tgtEl>
                                        <p:attrNameLst>
                                          <p:attrName>fill.type</p:attrName>
                                        </p:attrNameLst>
                                      </p:cBhvr>
                                      <p:to>
                                        <p:strVal val="solid"/>
                                      </p:to>
                                    </p:set>
                                    <p:set>
                                      <p:cBhvr>
                                        <p:cTn id="247" dur="500" fill="hold"/>
                                        <p:tgtEl>
                                          <p:spTgt spid="95"/>
                                        </p:tgtEl>
                                        <p:attrNameLst>
                                          <p:attrName>fill.on</p:attrName>
                                        </p:attrNameLst>
                                      </p:cBhvr>
                                      <p:to>
                                        <p:strVal val="true"/>
                                      </p:to>
                                    </p:set>
                                  </p:childTnLst>
                                </p:cTn>
                              </p:par>
                              <p:par>
                                <p:cTn id="248" presetID="19" presetClass="emph" presetSubtype="0" fill="hold" grpId="0" nodeType="withEffect">
                                  <p:stCondLst>
                                    <p:cond delay="0"/>
                                  </p:stCondLst>
                                  <p:childTnLst>
                                    <p:animClr clrSpc="rgb" dir="cw">
                                      <p:cBhvr override="childStyle">
                                        <p:cTn id="249" dur="500" fill="hold"/>
                                        <p:tgtEl>
                                          <p:spTgt spid="96"/>
                                        </p:tgtEl>
                                        <p:attrNameLst>
                                          <p:attrName>style.color</p:attrName>
                                        </p:attrNameLst>
                                      </p:cBhvr>
                                      <p:to>
                                        <a:schemeClr val="accent2"/>
                                      </p:to>
                                    </p:animClr>
                                    <p:animClr clrSpc="rgb" dir="cw">
                                      <p:cBhvr>
                                        <p:cTn id="250" dur="500" fill="hold"/>
                                        <p:tgtEl>
                                          <p:spTgt spid="96"/>
                                        </p:tgtEl>
                                        <p:attrNameLst>
                                          <p:attrName>fillcolor</p:attrName>
                                        </p:attrNameLst>
                                      </p:cBhvr>
                                      <p:to>
                                        <a:schemeClr val="accent2"/>
                                      </p:to>
                                    </p:animClr>
                                    <p:set>
                                      <p:cBhvr>
                                        <p:cTn id="251" dur="500" fill="hold"/>
                                        <p:tgtEl>
                                          <p:spTgt spid="96"/>
                                        </p:tgtEl>
                                        <p:attrNameLst>
                                          <p:attrName>fill.type</p:attrName>
                                        </p:attrNameLst>
                                      </p:cBhvr>
                                      <p:to>
                                        <p:strVal val="solid"/>
                                      </p:to>
                                    </p:set>
                                    <p:set>
                                      <p:cBhvr>
                                        <p:cTn id="252" dur="500" fill="hold"/>
                                        <p:tgtEl>
                                          <p:spTgt spid="96"/>
                                        </p:tgtEl>
                                        <p:attrNameLst>
                                          <p:attrName>fill.on</p:attrName>
                                        </p:attrNameLst>
                                      </p:cBhvr>
                                      <p:to>
                                        <p:strVal val="true"/>
                                      </p:to>
                                    </p:set>
                                  </p:childTnLst>
                                </p:cTn>
                              </p:par>
                              <p:par>
                                <p:cTn id="253" presetID="19" presetClass="emph" presetSubtype="0" fill="hold" grpId="0" nodeType="withEffect">
                                  <p:stCondLst>
                                    <p:cond delay="0"/>
                                  </p:stCondLst>
                                  <p:childTnLst>
                                    <p:animClr clrSpc="rgb" dir="cw">
                                      <p:cBhvr override="childStyle">
                                        <p:cTn id="254" dur="500" fill="hold"/>
                                        <p:tgtEl>
                                          <p:spTgt spid="138"/>
                                        </p:tgtEl>
                                        <p:attrNameLst>
                                          <p:attrName>style.color</p:attrName>
                                        </p:attrNameLst>
                                      </p:cBhvr>
                                      <p:to>
                                        <a:schemeClr val="accent2"/>
                                      </p:to>
                                    </p:animClr>
                                    <p:animClr clrSpc="rgb" dir="cw">
                                      <p:cBhvr>
                                        <p:cTn id="255" dur="500" fill="hold"/>
                                        <p:tgtEl>
                                          <p:spTgt spid="138"/>
                                        </p:tgtEl>
                                        <p:attrNameLst>
                                          <p:attrName>fillcolor</p:attrName>
                                        </p:attrNameLst>
                                      </p:cBhvr>
                                      <p:to>
                                        <a:schemeClr val="accent2"/>
                                      </p:to>
                                    </p:animClr>
                                    <p:set>
                                      <p:cBhvr>
                                        <p:cTn id="256" dur="500" fill="hold"/>
                                        <p:tgtEl>
                                          <p:spTgt spid="138"/>
                                        </p:tgtEl>
                                        <p:attrNameLst>
                                          <p:attrName>fill.type</p:attrName>
                                        </p:attrNameLst>
                                      </p:cBhvr>
                                      <p:to>
                                        <p:strVal val="solid"/>
                                      </p:to>
                                    </p:set>
                                    <p:set>
                                      <p:cBhvr>
                                        <p:cTn id="257" dur="500" fill="hold"/>
                                        <p:tgtEl>
                                          <p:spTgt spid="138"/>
                                        </p:tgtEl>
                                        <p:attrNameLst>
                                          <p:attrName>fill.on</p:attrName>
                                        </p:attrNameLst>
                                      </p:cBhvr>
                                      <p:to>
                                        <p:strVal val="true"/>
                                      </p:to>
                                    </p:set>
                                  </p:childTnLst>
                                </p:cTn>
                              </p:par>
                            </p:childTnLst>
                          </p:cTn>
                        </p:par>
                      </p:childTnLst>
                    </p:cTn>
                  </p:par>
                </p:childTnLst>
              </p:cTn>
              <p:nextCondLst>
                <p:cond evt="onClick" delay="0">
                  <p:tgtEl>
                    <p:spTgt spid="150"/>
                  </p:tgtEl>
                </p:cond>
              </p:nextCondLst>
            </p:seq>
            <p:seq concurrent="1" nextAc="seek">
              <p:cTn id="258" restart="whenNotActive" fill="hold" evtFilter="cancelBubble" nodeType="interactiveSeq">
                <p:stCondLst>
                  <p:cond evt="onClick" delay="0">
                    <p:tgtEl>
                      <p:spTgt spid="158"/>
                    </p:tgtEl>
                  </p:cond>
                </p:stCondLst>
                <p:endSync evt="end" delay="0">
                  <p:rtn val="all"/>
                </p:endSync>
                <p:childTnLst>
                  <p:par>
                    <p:cTn id="259" fill="hold">
                      <p:stCondLst>
                        <p:cond delay="0"/>
                      </p:stCondLst>
                      <p:childTnLst>
                        <p:par>
                          <p:cTn id="260" fill="hold">
                            <p:stCondLst>
                              <p:cond delay="0"/>
                            </p:stCondLst>
                            <p:childTnLst>
                              <p:par>
                                <p:cTn id="261" presetID="6" presetClass="exit" presetSubtype="32" fill="hold" grpId="1" nodeType="clickEffect">
                                  <p:stCondLst>
                                    <p:cond delay="0"/>
                                  </p:stCondLst>
                                  <p:childTnLst>
                                    <p:animEffect transition="out" filter="circle(out)">
                                      <p:cBhvr>
                                        <p:cTn id="262" dur="2000"/>
                                        <p:tgtEl>
                                          <p:spTgt spid="92"/>
                                        </p:tgtEl>
                                      </p:cBhvr>
                                    </p:animEffect>
                                    <p:set>
                                      <p:cBhvr>
                                        <p:cTn id="263" dur="1" fill="hold">
                                          <p:stCondLst>
                                            <p:cond delay="1999"/>
                                          </p:stCondLst>
                                        </p:cTn>
                                        <p:tgtEl>
                                          <p:spTgt spid="92"/>
                                        </p:tgtEl>
                                        <p:attrNameLst>
                                          <p:attrName>style.visibility</p:attrName>
                                        </p:attrNameLst>
                                      </p:cBhvr>
                                      <p:to>
                                        <p:strVal val="hidden"/>
                                      </p:to>
                                    </p:set>
                                  </p:childTnLst>
                                </p:cTn>
                              </p:par>
                              <p:par>
                                <p:cTn id="264" presetID="6" presetClass="exit" presetSubtype="32" fill="hold" grpId="1" nodeType="withEffect">
                                  <p:stCondLst>
                                    <p:cond delay="0"/>
                                  </p:stCondLst>
                                  <p:childTnLst>
                                    <p:animEffect transition="out" filter="circle(out)">
                                      <p:cBhvr>
                                        <p:cTn id="265" dur="2000"/>
                                        <p:tgtEl>
                                          <p:spTgt spid="93"/>
                                        </p:tgtEl>
                                      </p:cBhvr>
                                    </p:animEffect>
                                    <p:set>
                                      <p:cBhvr>
                                        <p:cTn id="266" dur="1" fill="hold">
                                          <p:stCondLst>
                                            <p:cond delay="1999"/>
                                          </p:stCondLst>
                                        </p:cTn>
                                        <p:tgtEl>
                                          <p:spTgt spid="93"/>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2000"/>
                                        <p:tgtEl>
                                          <p:spTgt spid="94"/>
                                        </p:tgtEl>
                                      </p:cBhvr>
                                    </p:animEffect>
                                    <p:set>
                                      <p:cBhvr>
                                        <p:cTn id="269" dur="1" fill="hold">
                                          <p:stCondLst>
                                            <p:cond delay="1999"/>
                                          </p:stCondLst>
                                        </p:cTn>
                                        <p:tgtEl>
                                          <p:spTgt spid="94"/>
                                        </p:tgtEl>
                                        <p:attrNameLst>
                                          <p:attrName>style.visibility</p:attrName>
                                        </p:attrNameLst>
                                      </p:cBhvr>
                                      <p:to>
                                        <p:strVal val="hidden"/>
                                      </p:to>
                                    </p:set>
                                  </p:childTnLst>
                                </p:cTn>
                              </p:par>
                              <p:par>
                                <p:cTn id="270" presetID="6" presetClass="exit" presetSubtype="32" fill="hold" grpId="1" nodeType="withEffect">
                                  <p:stCondLst>
                                    <p:cond delay="0"/>
                                  </p:stCondLst>
                                  <p:childTnLst>
                                    <p:animEffect transition="out" filter="circle(out)">
                                      <p:cBhvr>
                                        <p:cTn id="271" dur="2000"/>
                                        <p:tgtEl>
                                          <p:spTgt spid="95"/>
                                        </p:tgtEl>
                                      </p:cBhvr>
                                    </p:animEffect>
                                    <p:set>
                                      <p:cBhvr>
                                        <p:cTn id="272" dur="1" fill="hold">
                                          <p:stCondLst>
                                            <p:cond delay="1999"/>
                                          </p:stCondLst>
                                        </p:cTn>
                                        <p:tgtEl>
                                          <p:spTgt spid="95"/>
                                        </p:tgtEl>
                                        <p:attrNameLst>
                                          <p:attrName>style.visibility</p:attrName>
                                        </p:attrNameLst>
                                      </p:cBhvr>
                                      <p:to>
                                        <p:strVal val="hidden"/>
                                      </p:to>
                                    </p:set>
                                  </p:childTnLst>
                                </p:cTn>
                              </p:par>
                              <p:par>
                                <p:cTn id="273" presetID="6" presetClass="exit" presetSubtype="32" fill="hold" grpId="1" nodeType="withEffect">
                                  <p:stCondLst>
                                    <p:cond delay="0"/>
                                  </p:stCondLst>
                                  <p:childTnLst>
                                    <p:animEffect transition="out" filter="circle(out)">
                                      <p:cBhvr>
                                        <p:cTn id="274" dur="2000"/>
                                        <p:tgtEl>
                                          <p:spTgt spid="96"/>
                                        </p:tgtEl>
                                      </p:cBhvr>
                                    </p:animEffect>
                                    <p:set>
                                      <p:cBhvr>
                                        <p:cTn id="275" dur="1" fill="hold">
                                          <p:stCondLst>
                                            <p:cond delay="1999"/>
                                          </p:stCondLst>
                                        </p:cTn>
                                        <p:tgtEl>
                                          <p:spTgt spid="96"/>
                                        </p:tgtEl>
                                        <p:attrNameLst>
                                          <p:attrName>style.visibility</p:attrName>
                                        </p:attrNameLst>
                                      </p:cBhvr>
                                      <p:to>
                                        <p:strVal val="hidden"/>
                                      </p:to>
                                    </p:set>
                                  </p:childTnLst>
                                </p:cTn>
                              </p:par>
                              <p:par>
                                <p:cTn id="276" presetID="6" presetClass="exit" presetSubtype="32" fill="hold" grpId="1" nodeType="withEffect">
                                  <p:stCondLst>
                                    <p:cond delay="0"/>
                                  </p:stCondLst>
                                  <p:childTnLst>
                                    <p:animEffect transition="out" filter="circle(out)">
                                      <p:cBhvr>
                                        <p:cTn id="277" dur="2000"/>
                                        <p:tgtEl>
                                          <p:spTgt spid="138"/>
                                        </p:tgtEl>
                                      </p:cBhvr>
                                    </p:animEffect>
                                    <p:set>
                                      <p:cBhvr>
                                        <p:cTn id="278" dur="1" fill="hold">
                                          <p:stCondLst>
                                            <p:cond delay="1999"/>
                                          </p:stCondLst>
                                        </p:cTn>
                                        <p:tgtEl>
                                          <p:spTgt spid="138"/>
                                        </p:tgtEl>
                                        <p:attrNameLst>
                                          <p:attrName>style.visibility</p:attrName>
                                        </p:attrNameLst>
                                      </p:cBhvr>
                                      <p:to>
                                        <p:strVal val="hidden"/>
                                      </p:to>
                                    </p:set>
                                  </p:childTnLst>
                                </p:cTn>
                              </p:par>
                              <p:par>
                                <p:cTn id="279" presetID="6" presetClass="exit" presetSubtype="32" fill="hold" grpId="1" nodeType="withEffect">
                                  <p:stCondLst>
                                    <p:cond delay="0"/>
                                  </p:stCondLst>
                                  <p:childTnLst>
                                    <p:animEffect transition="out" filter="circle(out)">
                                      <p:cBhvr>
                                        <p:cTn id="280" dur="2000"/>
                                        <p:tgtEl>
                                          <p:spTgt spid="172"/>
                                        </p:tgtEl>
                                      </p:cBhvr>
                                    </p:animEffect>
                                    <p:set>
                                      <p:cBhvr>
                                        <p:cTn id="281" dur="1" fill="hold">
                                          <p:stCondLst>
                                            <p:cond delay="19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seq concurrent="1" nextAc="seek">
              <p:cTn id="282" restart="whenNotActive" fill="hold" evtFilter="cancelBubble" nodeType="interactiveSeq">
                <p:stCondLst>
                  <p:cond evt="onClick" delay="0">
                    <p:tgtEl>
                      <p:spTgt spid="151"/>
                    </p:tgtEl>
                  </p:cond>
                </p:stCondLst>
                <p:endSync evt="end" delay="0">
                  <p:rtn val="all"/>
                </p:endSync>
                <p:childTnLst>
                  <p:par>
                    <p:cTn id="283" fill="hold">
                      <p:stCondLst>
                        <p:cond delay="0"/>
                      </p:stCondLst>
                      <p:childTnLst>
                        <p:par>
                          <p:cTn id="284" fill="hold">
                            <p:stCondLst>
                              <p:cond delay="0"/>
                            </p:stCondLst>
                            <p:childTnLst>
                              <p:par>
                                <p:cTn id="285" presetID="6" presetClass="entr" presetSubtype="16" fill="hold" grpId="0" nodeType="clickEffect">
                                  <p:stCondLst>
                                    <p:cond delay="0"/>
                                  </p:stCondLst>
                                  <p:childTnLst>
                                    <p:set>
                                      <p:cBhvr>
                                        <p:cTn id="286" dur="1" fill="hold">
                                          <p:stCondLst>
                                            <p:cond delay="0"/>
                                          </p:stCondLst>
                                        </p:cTn>
                                        <p:tgtEl>
                                          <p:spTgt spid="173"/>
                                        </p:tgtEl>
                                        <p:attrNameLst>
                                          <p:attrName>style.visibility</p:attrName>
                                        </p:attrNameLst>
                                      </p:cBhvr>
                                      <p:to>
                                        <p:strVal val="visible"/>
                                      </p:to>
                                    </p:set>
                                    <p:animEffect transition="in" filter="circle(in)">
                                      <p:cBhvr>
                                        <p:cTn id="287" dur="2000"/>
                                        <p:tgtEl>
                                          <p:spTgt spid="173"/>
                                        </p:tgtEl>
                                      </p:cBhvr>
                                    </p:animEffect>
                                  </p:childTnLst>
                                </p:cTn>
                              </p:par>
                              <p:par>
                                <p:cTn id="288" presetID="19" presetClass="emph" presetSubtype="0" fill="hold" grpId="0" nodeType="withEffect">
                                  <p:stCondLst>
                                    <p:cond delay="0"/>
                                  </p:stCondLst>
                                  <p:childTnLst>
                                    <p:animClr clrSpc="rgb" dir="cw">
                                      <p:cBhvr override="childStyle">
                                        <p:cTn id="289" dur="500" fill="hold"/>
                                        <p:tgtEl>
                                          <p:spTgt spid="139"/>
                                        </p:tgtEl>
                                        <p:attrNameLst>
                                          <p:attrName>style.color</p:attrName>
                                        </p:attrNameLst>
                                      </p:cBhvr>
                                      <p:to>
                                        <a:schemeClr val="accent2"/>
                                      </p:to>
                                    </p:animClr>
                                    <p:animClr clrSpc="rgb" dir="cw">
                                      <p:cBhvr>
                                        <p:cTn id="290" dur="500" fill="hold"/>
                                        <p:tgtEl>
                                          <p:spTgt spid="139"/>
                                        </p:tgtEl>
                                        <p:attrNameLst>
                                          <p:attrName>fillcolor</p:attrName>
                                        </p:attrNameLst>
                                      </p:cBhvr>
                                      <p:to>
                                        <a:schemeClr val="accent2"/>
                                      </p:to>
                                    </p:animClr>
                                    <p:set>
                                      <p:cBhvr>
                                        <p:cTn id="291" dur="500" fill="hold"/>
                                        <p:tgtEl>
                                          <p:spTgt spid="139"/>
                                        </p:tgtEl>
                                        <p:attrNameLst>
                                          <p:attrName>fill.type</p:attrName>
                                        </p:attrNameLst>
                                      </p:cBhvr>
                                      <p:to>
                                        <p:strVal val="solid"/>
                                      </p:to>
                                    </p:set>
                                    <p:set>
                                      <p:cBhvr>
                                        <p:cTn id="292" dur="500" fill="hold"/>
                                        <p:tgtEl>
                                          <p:spTgt spid="139"/>
                                        </p:tgtEl>
                                        <p:attrNameLst>
                                          <p:attrName>fill.on</p:attrName>
                                        </p:attrNameLst>
                                      </p:cBhvr>
                                      <p:to>
                                        <p:strVal val="true"/>
                                      </p:to>
                                    </p:set>
                                  </p:childTnLst>
                                </p:cTn>
                              </p:par>
                              <p:par>
                                <p:cTn id="293" presetID="19" presetClass="emph" presetSubtype="0" fill="hold" grpId="0" nodeType="withEffect">
                                  <p:stCondLst>
                                    <p:cond delay="0"/>
                                  </p:stCondLst>
                                  <p:childTnLst>
                                    <p:animClr clrSpc="rgb" dir="cw">
                                      <p:cBhvr override="childStyle">
                                        <p:cTn id="294" dur="500" fill="hold"/>
                                        <p:tgtEl>
                                          <p:spTgt spid="140"/>
                                        </p:tgtEl>
                                        <p:attrNameLst>
                                          <p:attrName>style.color</p:attrName>
                                        </p:attrNameLst>
                                      </p:cBhvr>
                                      <p:to>
                                        <a:schemeClr val="accent2"/>
                                      </p:to>
                                    </p:animClr>
                                    <p:animClr clrSpc="rgb" dir="cw">
                                      <p:cBhvr>
                                        <p:cTn id="295" dur="500" fill="hold"/>
                                        <p:tgtEl>
                                          <p:spTgt spid="140"/>
                                        </p:tgtEl>
                                        <p:attrNameLst>
                                          <p:attrName>fillcolor</p:attrName>
                                        </p:attrNameLst>
                                      </p:cBhvr>
                                      <p:to>
                                        <a:schemeClr val="accent2"/>
                                      </p:to>
                                    </p:animClr>
                                    <p:set>
                                      <p:cBhvr>
                                        <p:cTn id="296" dur="500" fill="hold"/>
                                        <p:tgtEl>
                                          <p:spTgt spid="140"/>
                                        </p:tgtEl>
                                        <p:attrNameLst>
                                          <p:attrName>fill.type</p:attrName>
                                        </p:attrNameLst>
                                      </p:cBhvr>
                                      <p:to>
                                        <p:strVal val="solid"/>
                                      </p:to>
                                    </p:set>
                                    <p:set>
                                      <p:cBhvr>
                                        <p:cTn id="297" dur="500" fill="hold"/>
                                        <p:tgtEl>
                                          <p:spTgt spid="140"/>
                                        </p:tgtEl>
                                        <p:attrNameLst>
                                          <p:attrName>fill.on</p:attrName>
                                        </p:attrNameLst>
                                      </p:cBhvr>
                                      <p:to>
                                        <p:strVal val="true"/>
                                      </p:to>
                                    </p:set>
                                  </p:childTnLst>
                                </p:cTn>
                              </p:par>
                              <p:par>
                                <p:cTn id="298" presetID="19" presetClass="emph" presetSubtype="0" fill="hold" grpId="0" nodeType="withEffect">
                                  <p:stCondLst>
                                    <p:cond delay="0"/>
                                  </p:stCondLst>
                                  <p:childTnLst>
                                    <p:animClr clrSpc="rgb" dir="cw">
                                      <p:cBhvr override="childStyle">
                                        <p:cTn id="299" dur="500" fill="hold"/>
                                        <p:tgtEl>
                                          <p:spTgt spid="141"/>
                                        </p:tgtEl>
                                        <p:attrNameLst>
                                          <p:attrName>style.color</p:attrName>
                                        </p:attrNameLst>
                                      </p:cBhvr>
                                      <p:to>
                                        <a:schemeClr val="accent2"/>
                                      </p:to>
                                    </p:animClr>
                                    <p:animClr clrSpc="rgb" dir="cw">
                                      <p:cBhvr>
                                        <p:cTn id="300" dur="500" fill="hold"/>
                                        <p:tgtEl>
                                          <p:spTgt spid="141"/>
                                        </p:tgtEl>
                                        <p:attrNameLst>
                                          <p:attrName>fillcolor</p:attrName>
                                        </p:attrNameLst>
                                      </p:cBhvr>
                                      <p:to>
                                        <a:schemeClr val="accent2"/>
                                      </p:to>
                                    </p:animClr>
                                    <p:set>
                                      <p:cBhvr>
                                        <p:cTn id="301" dur="500" fill="hold"/>
                                        <p:tgtEl>
                                          <p:spTgt spid="141"/>
                                        </p:tgtEl>
                                        <p:attrNameLst>
                                          <p:attrName>fill.type</p:attrName>
                                        </p:attrNameLst>
                                      </p:cBhvr>
                                      <p:to>
                                        <p:strVal val="solid"/>
                                      </p:to>
                                    </p:set>
                                    <p:set>
                                      <p:cBhvr>
                                        <p:cTn id="302" dur="500" fill="hold"/>
                                        <p:tgtEl>
                                          <p:spTgt spid="141"/>
                                        </p:tgtEl>
                                        <p:attrNameLst>
                                          <p:attrName>fill.on</p:attrName>
                                        </p:attrNameLst>
                                      </p:cBhvr>
                                      <p:to>
                                        <p:strVal val="true"/>
                                      </p:to>
                                    </p:set>
                                  </p:childTnLst>
                                </p:cTn>
                              </p:par>
                              <p:par>
                                <p:cTn id="303" presetID="19" presetClass="emph" presetSubtype="0" fill="hold" grpId="0" nodeType="withEffect">
                                  <p:stCondLst>
                                    <p:cond delay="0"/>
                                  </p:stCondLst>
                                  <p:childTnLst>
                                    <p:animClr clrSpc="rgb" dir="cw">
                                      <p:cBhvr override="childStyle">
                                        <p:cTn id="304" dur="500" fill="hold"/>
                                        <p:tgtEl>
                                          <p:spTgt spid="142"/>
                                        </p:tgtEl>
                                        <p:attrNameLst>
                                          <p:attrName>style.color</p:attrName>
                                        </p:attrNameLst>
                                      </p:cBhvr>
                                      <p:to>
                                        <a:schemeClr val="accent2"/>
                                      </p:to>
                                    </p:animClr>
                                    <p:animClr clrSpc="rgb" dir="cw">
                                      <p:cBhvr>
                                        <p:cTn id="305" dur="500" fill="hold"/>
                                        <p:tgtEl>
                                          <p:spTgt spid="142"/>
                                        </p:tgtEl>
                                        <p:attrNameLst>
                                          <p:attrName>fillcolor</p:attrName>
                                        </p:attrNameLst>
                                      </p:cBhvr>
                                      <p:to>
                                        <a:schemeClr val="accent2"/>
                                      </p:to>
                                    </p:animClr>
                                    <p:set>
                                      <p:cBhvr>
                                        <p:cTn id="306" dur="500" fill="hold"/>
                                        <p:tgtEl>
                                          <p:spTgt spid="142"/>
                                        </p:tgtEl>
                                        <p:attrNameLst>
                                          <p:attrName>fill.type</p:attrName>
                                        </p:attrNameLst>
                                      </p:cBhvr>
                                      <p:to>
                                        <p:strVal val="solid"/>
                                      </p:to>
                                    </p:set>
                                    <p:set>
                                      <p:cBhvr>
                                        <p:cTn id="307" dur="500" fill="hold"/>
                                        <p:tgtEl>
                                          <p:spTgt spid="142"/>
                                        </p:tgtEl>
                                        <p:attrNameLst>
                                          <p:attrName>fill.on</p:attrName>
                                        </p:attrNameLst>
                                      </p:cBhvr>
                                      <p:to>
                                        <p:strVal val="true"/>
                                      </p:to>
                                    </p:set>
                                  </p:childTnLst>
                                </p:cTn>
                              </p:par>
                              <p:par>
                                <p:cTn id="308" presetID="19" presetClass="emph" presetSubtype="0" fill="hold" grpId="0" nodeType="withEffect">
                                  <p:stCondLst>
                                    <p:cond delay="0"/>
                                  </p:stCondLst>
                                  <p:childTnLst>
                                    <p:animClr clrSpc="rgb" dir="cw">
                                      <p:cBhvr override="childStyle">
                                        <p:cTn id="309" dur="500" fill="hold"/>
                                        <p:tgtEl>
                                          <p:spTgt spid="143"/>
                                        </p:tgtEl>
                                        <p:attrNameLst>
                                          <p:attrName>style.color</p:attrName>
                                        </p:attrNameLst>
                                      </p:cBhvr>
                                      <p:to>
                                        <a:schemeClr val="accent2"/>
                                      </p:to>
                                    </p:animClr>
                                    <p:animClr clrSpc="rgb" dir="cw">
                                      <p:cBhvr>
                                        <p:cTn id="310" dur="500" fill="hold"/>
                                        <p:tgtEl>
                                          <p:spTgt spid="143"/>
                                        </p:tgtEl>
                                        <p:attrNameLst>
                                          <p:attrName>fillcolor</p:attrName>
                                        </p:attrNameLst>
                                      </p:cBhvr>
                                      <p:to>
                                        <a:schemeClr val="accent2"/>
                                      </p:to>
                                    </p:animClr>
                                    <p:set>
                                      <p:cBhvr>
                                        <p:cTn id="311" dur="500" fill="hold"/>
                                        <p:tgtEl>
                                          <p:spTgt spid="143"/>
                                        </p:tgtEl>
                                        <p:attrNameLst>
                                          <p:attrName>fill.type</p:attrName>
                                        </p:attrNameLst>
                                      </p:cBhvr>
                                      <p:to>
                                        <p:strVal val="solid"/>
                                      </p:to>
                                    </p:set>
                                    <p:set>
                                      <p:cBhvr>
                                        <p:cTn id="312" dur="500" fill="hold"/>
                                        <p:tgtEl>
                                          <p:spTgt spid="143"/>
                                        </p:tgtEl>
                                        <p:attrNameLst>
                                          <p:attrName>fill.on</p:attrName>
                                        </p:attrNameLst>
                                      </p:cBhvr>
                                      <p:to>
                                        <p:strVal val="true"/>
                                      </p:to>
                                    </p:set>
                                  </p:childTnLst>
                                </p:cTn>
                              </p:par>
                              <p:par>
                                <p:cTn id="313" presetID="19" presetClass="emph" presetSubtype="0" fill="hold" grpId="0" nodeType="withEffect">
                                  <p:stCondLst>
                                    <p:cond delay="0"/>
                                  </p:stCondLst>
                                  <p:childTnLst>
                                    <p:animClr clrSpc="rgb" dir="cw">
                                      <p:cBhvr override="childStyle">
                                        <p:cTn id="314" dur="500" fill="hold"/>
                                        <p:tgtEl>
                                          <p:spTgt spid="144"/>
                                        </p:tgtEl>
                                        <p:attrNameLst>
                                          <p:attrName>style.color</p:attrName>
                                        </p:attrNameLst>
                                      </p:cBhvr>
                                      <p:to>
                                        <a:schemeClr val="accent2"/>
                                      </p:to>
                                    </p:animClr>
                                    <p:animClr clrSpc="rgb" dir="cw">
                                      <p:cBhvr>
                                        <p:cTn id="315" dur="500" fill="hold"/>
                                        <p:tgtEl>
                                          <p:spTgt spid="144"/>
                                        </p:tgtEl>
                                        <p:attrNameLst>
                                          <p:attrName>fillcolor</p:attrName>
                                        </p:attrNameLst>
                                      </p:cBhvr>
                                      <p:to>
                                        <a:schemeClr val="accent2"/>
                                      </p:to>
                                    </p:animClr>
                                    <p:set>
                                      <p:cBhvr>
                                        <p:cTn id="316" dur="500" fill="hold"/>
                                        <p:tgtEl>
                                          <p:spTgt spid="144"/>
                                        </p:tgtEl>
                                        <p:attrNameLst>
                                          <p:attrName>fill.type</p:attrName>
                                        </p:attrNameLst>
                                      </p:cBhvr>
                                      <p:to>
                                        <p:strVal val="solid"/>
                                      </p:to>
                                    </p:set>
                                    <p:set>
                                      <p:cBhvr>
                                        <p:cTn id="317" dur="500" fill="hold"/>
                                        <p:tgtEl>
                                          <p:spTgt spid="144"/>
                                        </p:tgtEl>
                                        <p:attrNameLst>
                                          <p:attrName>fill.on</p:attrName>
                                        </p:attrNameLst>
                                      </p:cBhvr>
                                      <p:to>
                                        <p:strVal val="true"/>
                                      </p:to>
                                    </p:set>
                                  </p:childTnLst>
                                </p:cTn>
                              </p:par>
                              <p:par>
                                <p:cTn id="318" presetID="19" presetClass="emph" presetSubtype="0" fill="hold" grpId="0" nodeType="withEffect">
                                  <p:stCondLst>
                                    <p:cond delay="0"/>
                                  </p:stCondLst>
                                  <p:childTnLst>
                                    <p:animClr clrSpc="rgb" dir="cw">
                                      <p:cBhvr override="childStyle">
                                        <p:cTn id="319" dur="500" fill="hold"/>
                                        <p:tgtEl>
                                          <p:spTgt spid="145"/>
                                        </p:tgtEl>
                                        <p:attrNameLst>
                                          <p:attrName>style.color</p:attrName>
                                        </p:attrNameLst>
                                      </p:cBhvr>
                                      <p:to>
                                        <a:schemeClr val="accent2"/>
                                      </p:to>
                                    </p:animClr>
                                    <p:animClr clrSpc="rgb" dir="cw">
                                      <p:cBhvr>
                                        <p:cTn id="320" dur="500" fill="hold"/>
                                        <p:tgtEl>
                                          <p:spTgt spid="145"/>
                                        </p:tgtEl>
                                        <p:attrNameLst>
                                          <p:attrName>fillcolor</p:attrName>
                                        </p:attrNameLst>
                                      </p:cBhvr>
                                      <p:to>
                                        <a:schemeClr val="accent2"/>
                                      </p:to>
                                    </p:animClr>
                                    <p:set>
                                      <p:cBhvr>
                                        <p:cTn id="321" dur="500" fill="hold"/>
                                        <p:tgtEl>
                                          <p:spTgt spid="145"/>
                                        </p:tgtEl>
                                        <p:attrNameLst>
                                          <p:attrName>fill.type</p:attrName>
                                        </p:attrNameLst>
                                      </p:cBhvr>
                                      <p:to>
                                        <p:strVal val="solid"/>
                                      </p:to>
                                    </p:set>
                                    <p:set>
                                      <p:cBhvr>
                                        <p:cTn id="322" dur="500" fill="hold"/>
                                        <p:tgtEl>
                                          <p:spTgt spid="145"/>
                                        </p:tgtEl>
                                        <p:attrNameLst>
                                          <p:attrName>fill.on</p:attrName>
                                        </p:attrNameLst>
                                      </p:cBhvr>
                                      <p:to>
                                        <p:strVal val="true"/>
                                      </p:to>
                                    </p:set>
                                  </p:childTnLst>
                                </p:cTn>
                              </p:par>
                            </p:childTnLst>
                          </p:cTn>
                        </p:par>
                      </p:childTnLst>
                    </p:cTn>
                  </p:par>
                </p:childTnLst>
              </p:cTn>
              <p:nextCondLst>
                <p:cond evt="onClick" delay="0">
                  <p:tgtEl>
                    <p:spTgt spid="151"/>
                  </p:tgtEl>
                </p:cond>
              </p:nextCondLst>
            </p:seq>
            <p:seq concurrent="1" nextAc="seek">
              <p:cTn id="323" restart="whenNotActive" fill="hold" evtFilter="cancelBubble" nodeType="interactiveSeq">
                <p:stCondLst>
                  <p:cond evt="onClick" delay="0">
                    <p:tgtEl>
                      <p:spTgt spid="159"/>
                    </p:tgtEl>
                  </p:cond>
                </p:stCondLst>
                <p:endSync evt="end" delay="0">
                  <p:rtn val="all"/>
                </p:endSync>
                <p:childTnLst>
                  <p:par>
                    <p:cTn id="324" fill="hold">
                      <p:stCondLst>
                        <p:cond delay="0"/>
                      </p:stCondLst>
                      <p:childTnLst>
                        <p:par>
                          <p:cTn id="325" fill="hold">
                            <p:stCondLst>
                              <p:cond delay="0"/>
                            </p:stCondLst>
                            <p:childTnLst>
                              <p:par>
                                <p:cTn id="326" presetID="6" presetClass="exit" presetSubtype="32" fill="hold" grpId="1" nodeType="clickEffect">
                                  <p:stCondLst>
                                    <p:cond delay="0"/>
                                  </p:stCondLst>
                                  <p:childTnLst>
                                    <p:animEffect transition="out" filter="circle(out)">
                                      <p:cBhvr>
                                        <p:cTn id="327" dur="2000"/>
                                        <p:tgtEl>
                                          <p:spTgt spid="139"/>
                                        </p:tgtEl>
                                      </p:cBhvr>
                                    </p:animEffect>
                                    <p:set>
                                      <p:cBhvr>
                                        <p:cTn id="328" dur="1" fill="hold">
                                          <p:stCondLst>
                                            <p:cond delay="1999"/>
                                          </p:stCondLst>
                                        </p:cTn>
                                        <p:tgtEl>
                                          <p:spTgt spid="139"/>
                                        </p:tgtEl>
                                        <p:attrNameLst>
                                          <p:attrName>style.visibility</p:attrName>
                                        </p:attrNameLst>
                                      </p:cBhvr>
                                      <p:to>
                                        <p:strVal val="hidden"/>
                                      </p:to>
                                    </p:set>
                                  </p:childTnLst>
                                </p:cTn>
                              </p:par>
                              <p:par>
                                <p:cTn id="329" presetID="6" presetClass="exit" presetSubtype="32" fill="hold" grpId="1" nodeType="withEffect">
                                  <p:stCondLst>
                                    <p:cond delay="0"/>
                                  </p:stCondLst>
                                  <p:childTnLst>
                                    <p:animEffect transition="out" filter="circle(out)">
                                      <p:cBhvr>
                                        <p:cTn id="330" dur="2000"/>
                                        <p:tgtEl>
                                          <p:spTgt spid="140"/>
                                        </p:tgtEl>
                                      </p:cBhvr>
                                    </p:animEffect>
                                    <p:set>
                                      <p:cBhvr>
                                        <p:cTn id="331" dur="1" fill="hold">
                                          <p:stCondLst>
                                            <p:cond delay="1999"/>
                                          </p:stCondLst>
                                        </p:cTn>
                                        <p:tgtEl>
                                          <p:spTgt spid="140"/>
                                        </p:tgtEl>
                                        <p:attrNameLst>
                                          <p:attrName>style.visibility</p:attrName>
                                        </p:attrNameLst>
                                      </p:cBhvr>
                                      <p:to>
                                        <p:strVal val="hidden"/>
                                      </p:to>
                                    </p:set>
                                  </p:childTnLst>
                                </p:cTn>
                              </p:par>
                              <p:par>
                                <p:cTn id="332" presetID="6" presetClass="exit" presetSubtype="32" fill="hold" grpId="1" nodeType="withEffect">
                                  <p:stCondLst>
                                    <p:cond delay="0"/>
                                  </p:stCondLst>
                                  <p:childTnLst>
                                    <p:animEffect transition="out" filter="circle(out)">
                                      <p:cBhvr>
                                        <p:cTn id="333" dur="2000"/>
                                        <p:tgtEl>
                                          <p:spTgt spid="141"/>
                                        </p:tgtEl>
                                      </p:cBhvr>
                                    </p:animEffect>
                                    <p:set>
                                      <p:cBhvr>
                                        <p:cTn id="334" dur="1" fill="hold">
                                          <p:stCondLst>
                                            <p:cond delay="1999"/>
                                          </p:stCondLst>
                                        </p:cTn>
                                        <p:tgtEl>
                                          <p:spTgt spid="141"/>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2000"/>
                                        <p:tgtEl>
                                          <p:spTgt spid="142"/>
                                        </p:tgtEl>
                                      </p:cBhvr>
                                    </p:animEffect>
                                    <p:set>
                                      <p:cBhvr>
                                        <p:cTn id="337" dur="1" fill="hold">
                                          <p:stCondLst>
                                            <p:cond delay="1999"/>
                                          </p:stCondLst>
                                        </p:cTn>
                                        <p:tgtEl>
                                          <p:spTgt spid="142"/>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2000"/>
                                        <p:tgtEl>
                                          <p:spTgt spid="143"/>
                                        </p:tgtEl>
                                      </p:cBhvr>
                                    </p:animEffect>
                                    <p:set>
                                      <p:cBhvr>
                                        <p:cTn id="340" dur="1" fill="hold">
                                          <p:stCondLst>
                                            <p:cond delay="1999"/>
                                          </p:stCondLst>
                                        </p:cTn>
                                        <p:tgtEl>
                                          <p:spTgt spid="143"/>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2000"/>
                                        <p:tgtEl>
                                          <p:spTgt spid="144"/>
                                        </p:tgtEl>
                                      </p:cBhvr>
                                    </p:animEffect>
                                    <p:set>
                                      <p:cBhvr>
                                        <p:cTn id="343" dur="1" fill="hold">
                                          <p:stCondLst>
                                            <p:cond delay="1999"/>
                                          </p:stCondLst>
                                        </p:cTn>
                                        <p:tgtEl>
                                          <p:spTgt spid="144"/>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2000"/>
                                        <p:tgtEl>
                                          <p:spTgt spid="145"/>
                                        </p:tgtEl>
                                      </p:cBhvr>
                                    </p:animEffect>
                                    <p:set>
                                      <p:cBhvr>
                                        <p:cTn id="346" dur="1" fill="hold">
                                          <p:stCondLst>
                                            <p:cond delay="1999"/>
                                          </p:stCondLst>
                                        </p:cTn>
                                        <p:tgtEl>
                                          <p:spTgt spid="145"/>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2000"/>
                                        <p:tgtEl>
                                          <p:spTgt spid="173"/>
                                        </p:tgtEl>
                                      </p:cBhvr>
                                    </p:animEffect>
                                    <p:set>
                                      <p:cBhvr>
                                        <p:cTn id="349" dur="1" fill="hold">
                                          <p:stCondLst>
                                            <p:cond delay="19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59"/>
                  </p:tgtEl>
                </p:cond>
              </p:nextCondLst>
            </p:seq>
            <p:seq concurrent="1" nextAc="seek">
              <p:cTn id="350" restart="whenNotActive" fill="hold" evtFilter="cancelBubble" nodeType="interactiveSeq">
                <p:stCondLst>
                  <p:cond evt="onClick" delay="0">
                    <p:tgtEl>
                      <p:spTgt spid="152"/>
                    </p:tgtEl>
                  </p:cond>
                </p:stCondLst>
                <p:endSync evt="end" delay="0">
                  <p:rtn val="all"/>
                </p:endSync>
                <p:childTnLst>
                  <p:par>
                    <p:cTn id="351" fill="hold">
                      <p:stCondLst>
                        <p:cond delay="0"/>
                      </p:stCondLst>
                      <p:childTnLst>
                        <p:par>
                          <p:cTn id="352" fill="hold">
                            <p:stCondLst>
                              <p:cond delay="0"/>
                            </p:stCondLst>
                            <p:childTnLst>
                              <p:par>
                                <p:cTn id="353" presetID="6" presetClass="entr" presetSubtype="16" fill="hold" grpId="0" nodeType="clickEffect">
                                  <p:stCondLst>
                                    <p:cond delay="0"/>
                                  </p:stCondLst>
                                  <p:childTnLst>
                                    <p:set>
                                      <p:cBhvr>
                                        <p:cTn id="354" dur="1" fill="hold">
                                          <p:stCondLst>
                                            <p:cond delay="0"/>
                                          </p:stCondLst>
                                        </p:cTn>
                                        <p:tgtEl>
                                          <p:spTgt spid="174"/>
                                        </p:tgtEl>
                                        <p:attrNameLst>
                                          <p:attrName>style.visibility</p:attrName>
                                        </p:attrNameLst>
                                      </p:cBhvr>
                                      <p:to>
                                        <p:strVal val="visible"/>
                                      </p:to>
                                    </p:set>
                                    <p:animEffect transition="in" filter="circle(in)">
                                      <p:cBhvr>
                                        <p:cTn id="355" dur="2000"/>
                                        <p:tgtEl>
                                          <p:spTgt spid="174"/>
                                        </p:tgtEl>
                                      </p:cBhvr>
                                    </p:animEffect>
                                  </p:childTnLst>
                                </p:cTn>
                              </p:par>
                              <p:par>
                                <p:cTn id="356" presetID="19" presetClass="emph" presetSubtype="0" fill="hold" grpId="0" nodeType="withEffect">
                                  <p:stCondLst>
                                    <p:cond delay="0"/>
                                  </p:stCondLst>
                                  <p:childTnLst>
                                    <p:animClr clrSpc="rgb" dir="cw">
                                      <p:cBhvr override="childStyle">
                                        <p:cTn id="357" dur="500" fill="hold"/>
                                        <p:tgtEl>
                                          <p:spTgt spid="147"/>
                                        </p:tgtEl>
                                        <p:attrNameLst>
                                          <p:attrName>style.color</p:attrName>
                                        </p:attrNameLst>
                                      </p:cBhvr>
                                      <p:to>
                                        <a:schemeClr val="accent2"/>
                                      </p:to>
                                    </p:animClr>
                                    <p:animClr clrSpc="rgb" dir="cw">
                                      <p:cBhvr>
                                        <p:cTn id="358" dur="500" fill="hold"/>
                                        <p:tgtEl>
                                          <p:spTgt spid="147"/>
                                        </p:tgtEl>
                                        <p:attrNameLst>
                                          <p:attrName>fillcolor</p:attrName>
                                        </p:attrNameLst>
                                      </p:cBhvr>
                                      <p:to>
                                        <a:schemeClr val="accent2"/>
                                      </p:to>
                                    </p:animClr>
                                    <p:set>
                                      <p:cBhvr>
                                        <p:cTn id="359" dur="500" fill="hold"/>
                                        <p:tgtEl>
                                          <p:spTgt spid="147"/>
                                        </p:tgtEl>
                                        <p:attrNameLst>
                                          <p:attrName>fill.type</p:attrName>
                                        </p:attrNameLst>
                                      </p:cBhvr>
                                      <p:to>
                                        <p:strVal val="solid"/>
                                      </p:to>
                                    </p:set>
                                    <p:set>
                                      <p:cBhvr>
                                        <p:cTn id="360" dur="500" fill="hold"/>
                                        <p:tgtEl>
                                          <p:spTgt spid="147"/>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46"/>
                                        </p:tgtEl>
                                        <p:attrNameLst>
                                          <p:attrName>style.color</p:attrName>
                                        </p:attrNameLst>
                                      </p:cBhvr>
                                      <p:to>
                                        <a:schemeClr val="accent2"/>
                                      </p:to>
                                    </p:animClr>
                                    <p:animClr clrSpc="rgb" dir="cw">
                                      <p:cBhvr>
                                        <p:cTn id="363" dur="500" fill="hold"/>
                                        <p:tgtEl>
                                          <p:spTgt spid="146"/>
                                        </p:tgtEl>
                                        <p:attrNameLst>
                                          <p:attrName>fillcolor</p:attrName>
                                        </p:attrNameLst>
                                      </p:cBhvr>
                                      <p:to>
                                        <a:schemeClr val="accent2"/>
                                      </p:to>
                                    </p:animClr>
                                    <p:set>
                                      <p:cBhvr>
                                        <p:cTn id="364" dur="500" fill="hold"/>
                                        <p:tgtEl>
                                          <p:spTgt spid="146"/>
                                        </p:tgtEl>
                                        <p:attrNameLst>
                                          <p:attrName>fill.type</p:attrName>
                                        </p:attrNameLst>
                                      </p:cBhvr>
                                      <p:to>
                                        <p:strVal val="solid"/>
                                      </p:to>
                                    </p:set>
                                    <p:set>
                                      <p:cBhvr>
                                        <p:cTn id="365" dur="500" fill="hold"/>
                                        <p:tgtEl>
                                          <p:spTgt spid="146"/>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53"/>
                                        </p:tgtEl>
                                        <p:attrNameLst>
                                          <p:attrName>style.color</p:attrName>
                                        </p:attrNameLst>
                                      </p:cBhvr>
                                      <p:to>
                                        <a:schemeClr val="accent2"/>
                                      </p:to>
                                    </p:animClr>
                                    <p:animClr clrSpc="rgb" dir="cw">
                                      <p:cBhvr>
                                        <p:cTn id="368" dur="500" fill="hold"/>
                                        <p:tgtEl>
                                          <p:spTgt spid="153"/>
                                        </p:tgtEl>
                                        <p:attrNameLst>
                                          <p:attrName>fillcolor</p:attrName>
                                        </p:attrNameLst>
                                      </p:cBhvr>
                                      <p:to>
                                        <a:schemeClr val="accent2"/>
                                      </p:to>
                                    </p:animClr>
                                    <p:set>
                                      <p:cBhvr>
                                        <p:cTn id="369" dur="500" fill="hold"/>
                                        <p:tgtEl>
                                          <p:spTgt spid="153"/>
                                        </p:tgtEl>
                                        <p:attrNameLst>
                                          <p:attrName>fill.type</p:attrName>
                                        </p:attrNameLst>
                                      </p:cBhvr>
                                      <p:to>
                                        <p:strVal val="solid"/>
                                      </p:to>
                                    </p:set>
                                    <p:set>
                                      <p:cBhvr>
                                        <p:cTn id="370" dur="500" fill="hold"/>
                                        <p:tgtEl>
                                          <p:spTgt spid="153"/>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154"/>
                                        </p:tgtEl>
                                        <p:attrNameLst>
                                          <p:attrName>style.color</p:attrName>
                                        </p:attrNameLst>
                                      </p:cBhvr>
                                      <p:to>
                                        <a:schemeClr val="accent2"/>
                                      </p:to>
                                    </p:animClr>
                                    <p:animClr clrSpc="rgb" dir="cw">
                                      <p:cBhvr>
                                        <p:cTn id="373" dur="500" fill="hold"/>
                                        <p:tgtEl>
                                          <p:spTgt spid="154"/>
                                        </p:tgtEl>
                                        <p:attrNameLst>
                                          <p:attrName>fillcolor</p:attrName>
                                        </p:attrNameLst>
                                      </p:cBhvr>
                                      <p:to>
                                        <a:schemeClr val="accent2"/>
                                      </p:to>
                                    </p:animClr>
                                    <p:set>
                                      <p:cBhvr>
                                        <p:cTn id="374" dur="500" fill="hold"/>
                                        <p:tgtEl>
                                          <p:spTgt spid="154"/>
                                        </p:tgtEl>
                                        <p:attrNameLst>
                                          <p:attrName>fill.type</p:attrName>
                                        </p:attrNameLst>
                                      </p:cBhvr>
                                      <p:to>
                                        <p:strVal val="solid"/>
                                      </p:to>
                                    </p:set>
                                    <p:set>
                                      <p:cBhvr>
                                        <p:cTn id="375" dur="500" fill="hold"/>
                                        <p:tgtEl>
                                          <p:spTgt spid="154"/>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155"/>
                                        </p:tgtEl>
                                        <p:attrNameLst>
                                          <p:attrName>style.color</p:attrName>
                                        </p:attrNameLst>
                                      </p:cBhvr>
                                      <p:to>
                                        <a:schemeClr val="accent2"/>
                                      </p:to>
                                    </p:animClr>
                                    <p:animClr clrSpc="rgb" dir="cw">
                                      <p:cBhvr>
                                        <p:cTn id="378" dur="500" fill="hold"/>
                                        <p:tgtEl>
                                          <p:spTgt spid="155"/>
                                        </p:tgtEl>
                                        <p:attrNameLst>
                                          <p:attrName>fillcolor</p:attrName>
                                        </p:attrNameLst>
                                      </p:cBhvr>
                                      <p:to>
                                        <a:schemeClr val="accent2"/>
                                      </p:to>
                                    </p:animClr>
                                    <p:set>
                                      <p:cBhvr>
                                        <p:cTn id="379" dur="500" fill="hold"/>
                                        <p:tgtEl>
                                          <p:spTgt spid="155"/>
                                        </p:tgtEl>
                                        <p:attrNameLst>
                                          <p:attrName>fill.type</p:attrName>
                                        </p:attrNameLst>
                                      </p:cBhvr>
                                      <p:to>
                                        <p:strVal val="solid"/>
                                      </p:to>
                                    </p:set>
                                    <p:set>
                                      <p:cBhvr>
                                        <p:cTn id="380" dur="500" fill="hold"/>
                                        <p:tgtEl>
                                          <p:spTgt spid="155"/>
                                        </p:tgtEl>
                                        <p:attrNameLst>
                                          <p:attrName>fill.on</p:attrName>
                                        </p:attrNameLst>
                                      </p:cBhvr>
                                      <p:to>
                                        <p:strVal val="true"/>
                                      </p:to>
                                    </p:set>
                                  </p:childTnLst>
                                </p:cTn>
                              </p:par>
                              <p:par>
                                <p:cTn id="381" presetID="19" presetClass="emph" presetSubtype="0" fill="hold" grpId="0" nodeType="withEffect">
                                  <p:stCondLst>
                                    <p:cond delay="0"/>
                                  </p:stCondLst>
                                  <p:childTnLst>
                                    <p:animClr clrSpc="rgb" dir="cw">
                                      <p:cBhvr override="childStyle">
                                        <p:cTn id="382" dur="500" fill="hold"/>
                                        <p:tgtEl>
                                          <p:spTgt spid="161"/>
                                        </p:tgtEl>
                                        <p:attrNameLst>
                                          <p:attrName>style.color</p:attrName>
                                        </p:attrNameLst>
                                      </p:cBhvr>
                                      <p:to>
                                        <a:schemeClr val="accent2"/>
                                      </p:to>
                                    </p:animClr>
                                    <p:animClr clrSpc="rgb" dir="cw">
                                      <p:cBhvr>
                                        <p:cTn id="383" dur="500" fill="hold"/>
                                        <p:tgtEl>
                                          <p:spTgt spid="161"/>
                                        </p:tgtEl>
                                        <p:attrNameLst>
                                          <p:attrName>fillcolor</p:attrName>
                                        </p:attrNameLst>
                                      </p:cBhvr>
                                      <p:to>
                                        <a:schemeClr val="accent2"/>
                                      </p:to>
                                    </p:animClr>
                                    <p:set>
                                      <p:cBhvr>
                                        <p:cTn id="384" dur="500" fill="hold"/>
                                        <p:tgtEl>
                                          <p:spTgt spid="161"/>
                                        </p:tgtEl>
                                        <p:attrNameLst>
                                          <p:attrName>fill.type</p:attrName>
                                        </p:attrNameLst>
                                      </p:cBhvr>
                                      <p:to>
                                        <p:strVal val="solid"/>
                                      </p:to>
                                    </p:set>
                                    <p:set>
                                      <p:cBhvr>
                                        <p:cTn id="385" dur="500" fill="hold"/>
                                        <p:tgtEl>
                                          <p:spTgt spid="161"/>
                                        </p:tgtEl>
                                        <p:attrNameLst>
                                          <p:attrName>fill.on</p:attrName>
                                        </p:attrNameLst>
                                      </p:cBhvr>
                                      <p:to>
                                        <p:strVal val="true"/>
                                      </p:to>
                                    </p:set>
                                  </p:childTnLst>
                                </p:cTn>
                              </p:par>
                              <p:par>
                                <p:cTn id="386" presetID="19" presetClass="emph" presetSubtype="0" fill="hold" grpId="0" nodeType="withEffect">
                                  <p:stCondLst>
                                    <p:cond delay="0"/>
                                  </p:stCondLst>
                                  <p:childTnLst>
                                    <p:animClr clrSpc="rgb" dir="cw">
                                      <p:cBhvr override="childStyle">
                                        <p:cTn id="387" dur="500" fill="hold"/>
                                        <p:tgtEl>
                                          <p:spTgt spid="162"/>
                                        </p:tgtEl>
                                        <p:attrNameLst>
                                          <p:attrName>style.color</p:attrName>
                                        </p:attrNameLst>
                                      </p:cBhvr>
                                      <p:to>
                                        <a:schemeClr val="accent2"/>
                                      </p:to>
                                    </p:animClr>
                                    <p:animClr clrSpc="rgb" dir="cw">
                                      <p:cBhvr>
                                        <p:cTn id="388" dur="500" fill="hold"/>
                                        <p:tgtEl>
                                          <p:spTgt spid="162"/>
                                        </p:tgtEl>
                                        <p:attrNameLst>
                                          <p:attrName>fillcolor</p:attrName>
                                        </p:attrNameLst>
                                      </p:cBhvr>
                                      <p:to>
                                        <a:schemeClr val="accent2"/>
                                      </p:to>
                                    </p:animClr>
                                    <p:set>
                                      <p:cBhvr>
                                        <p:cTn id="389" dur="500" fill="hold"/>
                                        <p:tgtEl>
                                          <p:spTgt spid="162"/>
                                        </p:tgtEl>
                                        <p:attrNameLst>
                                          <p:attrName>fill.type</p:attrName>
                                        </p:attrNameLst>
                                      </p:cBhvr>
                                      <p:to>
                                        <p:strVal val="solid"/>
                                      </p:to>
                                    </p:set>
                                    <p:set>
                                      <p:cBhvr>
                                        <p:cTn id="390" dur="500" fill="hold"/>
                                        <p:tgtEl>
                                          <p:spTgt spid="162"/>
                                        </p:tgtEl>
                                        <p:attrNameLst>
                                          <p:attrName>fill.on</p:attrName>
                                        </p:attrNameLst>
                                      </p:cBhvr>
                                      <p:to>
                                        <p:strVal val="true"/>
                                      </p:to>
                                    </p:set>
                                  </p:childTnLst>
                                </p:cTn>
                              </p:par>
                              <p:par>
                                <p:cTn id="391" presetID="19" presetClass="emph" presetSubtype="0" fill="hold" grpId="0" nodeType="withEffect">
                                  <p:stCondLst>
                                    <p:cond delay="0"/>
                                  </p:stCondLst>
                                  <p:childTnLst>
                                    <p:animClr clrSpc="rgb" dir="cw">
                                      <p:cBhvr override="childStyle">
                                        <p:cTn id="392" dur="500" fill="hold"/>
                                        <p:tgtEl>
                                          <p:spTgt spid="163"/>
                                        </p:tgtEl>
                                        <p:attrNameLst>
                                          <p:attrName>style.color</p:attrName>
                                        </p:attrNameLst>
                                      </p:cBhvr>
                                      <p:to>
                                        <a:schemeClr val="accent2"/>
                                      </p:to>
                                    </p:animClr>
                                    <p:animClr clrSpc="rgb" dir="cw">
                                      <p:cBhvr>
                                        <p:cTn id="393" dur="500" fill="hold"/>
                                        <p:tgtEl>
                                          <p:spTgt spid="163"/>
                                        </p:tgtEl>
                                        <p:attrNameLst>
                                          <p:attrName>fillcolor</p:attrName>
                                        </p:attrNameLst>
                                      </p:cBhvr>
                                      <p:to>
                                        <a:schemeClr val="accent2"/>
                                      </p:to>
                                    </p:animClr>
                                    <p:set>
                                      <p:cBhvr>
                                        <p:cTn id="394" dur="500" fill="hold"/>
                                        <p:tgtEl>
                                          <p:spTgt spid="163"/>
                                        </p:tgtEl>
                                        <p:attrNameLst>
                                          <p:attrName>fill.type</p:attrName>
                                        </p:attrNameLst>
                                      </p:cBhvr>
                                      <p:to>
                                        <p:strVal val="solid"/>
                                      </p:to>
                                    </p:set>
                                    <p:set>
                                      <p:cBhvr>
                                        <p:cTn id="395" dur="500" fill="hold"/>
                                        <p:tgtEl>
                                          <p:spTgt spid="163"/>
                                        </p:tgtEl>
                                        <p:attrNameLst>
                                          <p:attrName>fill.on</p:attrName>
                                        </p:attrNameLst>
                                      </p:cBhvr>
                                      <p:to>
                                        <p:strVal val="true"/>
                                      </p:to>
                                    </p:set>
                                  </p:childTnLst>
                                </p:cTn>
                              </p:par>
                            </p:childTnLst>
                          </p:cTn>
                        </p:par>
                      </p:childTnLst>
                    </p:cTn>
                  </p:par>
                </p:childTnLst>
              </p:cTn>
              <p:nextCondLst>
                <p:cond evt="onClick" delay="0">
                  <p:tgtEl>
                    <p:spTgt spid="152"/>
                  </p:tgtEl>
                </p:cond>
              </p:nextCondLst>
            </p:seq>
            <p:seq concurrent="1" nextAc="seek">
              <p:cTn id="396" restart="whenNotActive" fill="hold" evtFilter="cancelBubble" nodeType="interactiveSeq">
                <p:stCondLst>
                  <p:cond evt="onClick" delay="0">
                    <p:tgtEl>
                      <p:spTgt spid="160"/>
                    </p:tgtEl>
                  </p:cond>
                </p:stCondLst>
                <p:endSync evt="end" delay="0">
                  <p:rtn val="all"/>
                </p:endSync>
                <p:childTnLst>
                  <p:par>
                    <p:cTn id="397" fill="hold">
                      <p:stCondLst>
                        <p:cond delay="0"/>
                      </p:stCondLst>
                      <p:childTnLst>
                        <p:par>
                          <p:cTn id="398" fill="hold">
                            <p:stCondLst>
                              <p:cond delay="0"/>
                            </p:stCondLst>
                            <p:childTnLst>
                              <p:par>
                                <p:cTn id="399" presetID="6" presetClass="exit" presetSubtype="32" fill="hold" grpId="1" nodeType="clickEffect">
                                  <p:stCondLst>
                                    <p:cond delay="0"/>
                                  </p:stCondLst>
                                  <p:childTnLst>
                                    <p:animEffect transition="out" filter="circle(out)">
                                      <p:cBhvr>
                                        <p:cTn id="400" dur="2000"/>
                                        <p:tgtEl>
                                          <p:spTgt spid="147"/>
                                        </p:tgtEl>
                                      </p:cBhvr>
                                    </p:animEffect>
                                    <p:set>
                                      <p:cBhvr>
                                        <p:cTn id="401" dur="1" fill="hold">
                                          <p:stCondLst>
                                            <p:cond delay="1999"/>
                                          </p:stCondLst>
                                        </p:cTn>
                                        <p:tgtEl>
                                          <p:spTgt spid="147"/>
                                        </p:tgtEl>
                                        <p:attrNameLst>
                                          <p:attrName>style.visibility</p:attrName>
                                        </p:attrNameLst>
                                      </p:cBhvr>
                                      <p:to>
                                        <p:strVal val="hidden"/>
                                      </p:to>
                                    </p:set>
                                  </p:childTnLst>
                                </p:cTn>
                              </p:par>
                              <p:par>
                                <p:cTn id="402" presetID="6" presetClass="exit" presetSubtype="32" fill="hold" grpId="1" nodeType="withEffect">
                                  <p:stCondLst>
                                    <p:cond delay="0"/>
                                  </p:stCondLst>
                                  <p:childTnLst>
                                    <p:animEffect transition="out" filter="circle(out)">
                                      <p:cBhvr>
                                        <p:cTn id="403" dur="2000"/>
                                        <p:tgtEl>
                                          <p:spTgt spid="146"/>
                                        </p:tgtEl>
                                      </p:cBhvr>
                                    </p:animEffect>
                                    <p:set>
                                      <p:cBhvr>
                                        <p:cTn id="404" dur="1" fill="hold">
                                          <p:stCondLst>
                                            <p:cond delay="1999"/>
                                          </p:stCondLst>
                                        </p:cTn>
                                        <p:tgtEl>
                                          <p:spTgt spid="146"/>
                                        </p:tgtEl>
                                        <p:attrNameLst>
                                          <p:attrName>style.visibility</p:attrName>
                                        </p:attrNameLst>
                                      </p:cBhvr>
                                      <p:to>
                                        <p:strVal val="hidden"/>
                                      </p:to>
                                    </p:set>
                                  </p:childTnLst>
                                </p:cTn>
                              </p:par>
                              <p:par>
                                <p:cTn id="405" presetID="6" presetClass="exit" presetSubtype="32" fill="hold" grpId="1" nodeType="withEffect">
                                  <p:stCondLst>
                                    <p:cond delay="0"/>
                                  </p:stCondLst>
                                  <p:childTnLst>
                                    <p:animEffect transition="out" filter="circle(out)">
                                      <p:cBhvr>
                                        <p:cTn id="406" dur="2000"/>
                                        <p:tgtEl>
                                          <p:spTgt spid="153"/>
                                        </p:tgtEl>
                                      </p:cBhvr>
                                    </p:animEffect>
                                    <p:set>
                                      <p:cBhvr>
                                        <p:cTn id="407" dur="1" fill="hold">
                                          <p:stCondLst>
                                            <p:cond delay="1999"/>
                                          </p:stCondLst>
                                        </p:cTn>
                                        <p:tgtEl>
                                          <p:spTgt spid="153"/>
                                        </p:tgtEl>
                                        <p:attrNameLst>
                                          <p:attrName>style.visibility</p:attrName>
                                        </p:attrNameLst>
                                      </p:cBhvr>
                                      <p:to>
                                        <p:strVal val="hidden"/>
                                      </p:to>
                                    </p:set>
                                  </p:childTnLst>
                                </p:cTn>
                              </p:par>
                              <p:par>
                                <p:cTn id="408" presetID="6" presetClass="exit" presetSubtype="32" fill="hold" grpId="1" nodeType="withEffect">
                                  <p:stCondLst>
                                    <p:cond delay="0"/>
                                  </p:stCondLst>
                                  <p:childTnLst>
                                    <p:animEffect transition="out" filter="circle(out)">
                                      <p:cBhvr>
                                        <p:cTn id="409" dur="2000"/>
                                        <p:tgtEl>
                                          <p:spTgt spid="154"/>
                                        </p:tgtEl>
                                      </p:cBhvr>
                                    </p:animEffect>
                                    <p:set>
                                      <p:cBhvr>
                                        <p:cTn id="410" dur="1" fill="hold">
                                          <p:stCondLst>
                                            <p:cond delay="1999"/>
                                          </p:stCondLst>
                                        </p:cTn>
                                        <p:tgtEl>
                                          <p:spTgt spid="154"/>
                                        </p:tgtEl>
                                        <p:attrNameLst>
                                          <p:attrName>style.visibility</p:attrName>
                                        </p:attrNameLst>
                                      </p:cBhvr>
                                      <p:to>
                                        <p:strVal val="hidden"/>
                                      </p:to>
                                    </p:set>
                                  </p:childTnLst>
                                </p:cTn>
                              </p:par>
                              <p:par>
                                <p:cTn id="411" presetID="6" presetClass="exit" presetSubtype="32" fill="hold" grpId="1" nodeType="withEffect">
                                  <p:stCondLst>
                                    <p:cond delay="0"/>
                                  </p:stCondLst>
                                  <p:childTnLst>
                                    <p:animEffect transition="out" filter="circle(out)">
                                      <p:cBhvr>
                                        <p:cTn id="412" dur="2000"/>
                                        <p:tgtEl>
                                          <p:spTgt spid="155"/>
                                        </p:tgtEl>
                                      </p:cBhvr>
                                    </p:animEffect>
                                    <p:set>
                                      <p:cBhvr>
                                        <p:cTn id="413" dur="1" fill="hold">
                                          <p:stCondLst>
                                            <p:cond delay="1999"/>
                                          </p:stCondLst>
                                        </p:cTn>
                                        <p:tgtEl>
                                          <p:spTgt spid="155"/>
                                        </p:tgtEl>
                                        <p:attrNameLst>
                                          <p:attrName>style.visibility</p:attrName>
                                        </p:attrNameLst>
                                      </p:cBhvr>
                                      <p:to>
                                        <p:strVal val="hidden"/>
                                      </p:to>
                                    </p:set>
                                  </p:childTnLst>
                                </p:cTn>
                              </p:par>
                              <p:par>
                                <p:cTn id="414" presetID="6" presetClass="exit" presetSubtype="32" fill="hold" grpId="1" nodeType="withEffect">
                                  <p:stCondLst>
                                    <p:cond delay="0"/>
                                  </p:stCondLst>
                                  <p:childTnLst>
                                    <p:animEffect transition="out" filter="circle(out)">
                                      <p:cBhvr>
                                        <p:cTn id="415" dur="2000"/>
                                        <p:tgtEl>
                                          <p:spTgt spid="161"/>
                                        </p:tgtEl>
                                      </p:cBhvr>
                                    </p:animEffect>
                                    <p:set>
                                      <p:cBhvr>
                                        <p:cTn id="416" dur="1" fill="hold">
                                          <p:stCondLst>
                                            <p:cond delay="1999"/>
                                          </p:stCondLst>
                                        </p:cTn>
                                        <p:tgtEl>
                                          <p:spTgt spid="161"/>
                                        </p:tgtEl>
                                        <p:attrNameLst>
                                          <p:attrName>style.visibility</p:attrName>
                                        </p:attrNameLst>
                                      </p:cBhvr>
                                      <p:to>
                                        <p:strVal val="hidden"/>
                                      </p:to>
                                    </p:set>
                                  </p:childTnLst>
                                </p:cTn>
                              </p:par>
                              <p:par>
                                <p:cTn id="417" presetID="6" presetClass="exit" presetSubtype="32" fill="hold" grpId="1" nodeType="withEffect">
                                  <p:stCondLst>
                                    <p:cond delay="0"/>
                                  </p:stCondLst>
                                  <p:childTnLst>
                                    <p:animEffect transition="out" filter="circle(out)">
                                      <p:cBhvr>
                                        <p:cTn id="418" dur="2000"/>
                                        <p:tgtEl>
                                          <p:spTgt spid="162"/>
                                        </p:tgtEl>
                                      </p:cBhvr>
                                    </p:animEffect>
                                    <p:set>
                                      <p:cBhvr>
                                        <p:cTn id="419" dur="1" fill="hold">
                                          <p:stCondLst>
                                            <p:cond delay="1999"/>
                                          </p:stCondLst>
                                        </p:cTn>
                                        <p:tgtEl>
                                          <p:spTgt spid="162"/>
                                        </p:tgtEl>
                                        <p:attrNameLst>
                                          <p:attrName>style.visibility</p:attrName>
                                        </p:attrNameLst>
                                      </p:cBhvr>
                                      <p:to>
                                        <p:strVal val="hidden"/>
                                      </p:to>
                                    </p:set>
                                  </p:childTnLst>
                                </p:cTn>
                              </p:par>
                              <p:par>
                                <p:cTn id="420" presetID="6" presetClass="exit" presetSubtype="32" fill="hold" grpId="1" nodeType="withEffect">
                                  <p:stCondLst>
                                    <p:cond delay="0"/>
                                  </p:stCondLst>
                                  <p:childTnLst>
                                    <p:animEffect transition="out" filter="circle(out)">
                                      <p:cBhvr>
                                        <p:cTn id="421" dur="2000"/>
                                        <p:tgtEl>
                                          <p:spTgt spid="163"/>
                                        </p:tgtEl>
                                      </p:cBhvr>
                                    </p:animEffect>
                                    <p:set>
                                      <p:cBhvr>
                                        <p:cTn id="422" dur="1" fill="hold">
                                          <p:stCondLst>
                                            <p:cond delay="1999"/>
                                          </p:stCondLst>
                                        </p:cTn>
                                        <p:tgtEl>
                                          <p:spTgt spid="163"/>
                                        </p:tgtEl>
                                        <p:attrNameLst>
                                          <p:attrName>style.visibility</p:attrName>
                                        </p:attrNameLst>
                                      </p:cBhvr>
                                      <p:to>
                                        <p:strVal val="hidden"/>
                                      </p:to>
                                    </p:set>
                                  </p:childTnLst>
                                </p:cTn>
                              </p:par>
                              <p:par>
                                <p:cTn id="423" presetID="6" presetClass="exit" presetSubtype="32" fill="hold" grpId="1" nodeType="withEffect">
                                  <p:stCondLst>
                                    <p:cond delay="0"/>
                                  </p:stCondLst>
                                  <p:childTnLst>
                                    <p:animEffect transition="out" filter="circle(out)">
                                      <p:cBhvr>
                                        <p:cTn id="424" dur="2000"/>
                                        <p:tgtEl>
                                          <p:spTgt spid="174"/>
                                        </p:tgtEl>
                                      </p:cBhvr>
                                    </p:animEffect>
                                    <p:set>
                                      <p:cBhvr>
                                        <p:cTn id="425" dur="1" fill="hold">
                                          <p:stCondLst>
                                            <p:cond delay="19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426" restart="whenNotActive" fill="hold" evtFilter="cancelBubble" nodeType="interactiveSeq">
                <p:stCondLst>
                  <p:cond evt="onClick" delay="0">
                    <p:tgtEl>
                      <p:spTgt spid="64"/>
                    </p:tgtEl>
                  </p:cond>
                </p:stCondLst>
                <p:endSync evt="end" delay="0">
                  <p:rtn val="all"/>
                </p:endSync>
                <p:childTnLst>
                  <p:par>
                    <p:cTn id="427" fill="hold">
                      <p:stCondLst>
                        <p:cond delay="0"/>
                      </p:stCondLst>
                      <p:childTnLst>
                        <p:par>
                          <p:cTn id="428" fill="hold">
                            <p:stCondLst>
                              <p:cond delay="0"/>
                            </p:stCondLst>
                            <p:childTnLst>
                              <p:par>
                                <p:cTn id="429" presetID="6" presetClass="entr" presetSubtype="16" fill="hold" grpId="0" nodeType="clickEffect">
                                  <p:stCondLst>
                                    <p:cond delay="0"/>
                                  </p:stCondLst>
                                  <p:childTnLst>
                                    <p:set>
                                      <p:cBhvr>
                                        <p:cTn id="430" dur="1" fill="hold">
                                          <p:stCondLst>
                                            <p:cond delay="0"/>
                                          </p:stCondLst>
                                        </p:cTn>
                                        <p:tgtEl>
                                          <p:spTgt spid="175"/>
                                        </p:tgtEl>
                                        <p:attrNameLst>
                                          <p:attrName>style.visibility</p:attrName>
                                        </p:attrNameLst>
                                      </p:cBhvr>
                                      <p:to>
                                        <p:strVal val="visible"/>
                                      </p:to>
                                    </p:set>
                                    <p:animEffect transition="in" filter="circle(in)">
                                      <p:cBhvr>
                                        <p:cTn id="431" dur="2000"/>
                                        <p:tgtEl>
                                          <p:spTgt spid="175"/>
                                        </p:tgtEl>
                                      </p:cBhvr>
                                    </p:animEffect>
                                  </p:childTnLst>
                                </p:cTn>
                              </p:par>
                              <p:par>
                                <p:cTn id="432" presetID="19" presetClass="emph" presetSubtype="0" fill="hold" grpId="0" nodeType="withEffect">
                                  <p:stCondLst>
                                    <p:cond delay="0"/>
                                  </p:stCondLst>
                                  <p:childTnLst>
                                    <p:animClr clrSpc="rgb" dir="cw">
                                      <p:cBhvr override="childStyle">
                                        <p:cTn id="433" dur="500" fill="hold"/>
                                        <p:tgtEl>
                                          <p:spTgt spid="169"/>
                                        </p:tgtEl>
                                        <p:attrNameLst>
                                          <p:attrName>style.color</p:attrName>
                                        </p:attrNameLst>
                                      </p:cBhvr>
                                      <p:to>
                                        <a:schemeClr val="accent2"/>
                                      </p:to>
                                    </p:animClr>
                                    <p:animClr clrSpc="rgb" dir="cw">
                                      <p:cBhvr>
                                        <p:cTn id="434" dur="500" fill="hold"/>
                                        <p:tgtEl>
                                          <p:spTgt spid="169"/>
                                        </p:tgtEl>
                                        <p:attrNameLst>
                                          <p:attrName>fillcolor</p:attrName>
                                        </p:attrNameLst>
                                      </p:cBhvr>
                                      <p:to>
                                        <a:schemeClr val="accent2"/>
                                      </p:to>
                                    </p:animClr>
                                    <p:set>
                                      <p:cBhvr>
                                        <p:cTn id="435" dur="500" fill="hold"/>
                                        <p:tgtEl>
                                          <p:spTgt spid="169"/>
                                        </p:tgtEl>
                                        <p:attrNameLst>
                                          <p:attrName>fill.type</p:attrName>
                                        </p:attrNameLst>
                                      </p:cBhvr>
                                      <p:to>
                                        <p:strVal val="solid"/>
                                      </p:to>
                                    </p:set>
                                    <p:set>
                                      <p:cBhvr>
                                        <p:cTn id="436" dur="500" fill="hold"/>
                                        <p:tgtEl>
                                          <p:spTgt spid="169"/>
                                        </p:tgtEl>
                                        <p:attrNameLst>
                                          <p:attrName>fill.on</p:attrName>
                                        </p:attrNameLst>
                                      </p:cBhvr>
                                      <p:to>
                                        <p:strVal val="true"/>
                                      </p:to>
                                    </p:set>
                                  </p:childTnLst>
                                </p:cTn>
                              </p:par>
                              <p:par>
                                <p:cTn id="437" presetID="19" presetClass="emph" presetSubtype="0" fill="hold" grpId="0" nodeType="withEffect">
                                  <p:stCondLst>
                                    <p:cond delay="0"/>
                                  </p:stCondLst>
                                  <p:childTnLst>
                                    <p:animClr clrSpc="rgb" dir="cw">
                                      <p:cBhvr override="childStyle">
                                        <p:cTn id="438" dur="500" fill="hold"/>
                                        <p:tgtEl>
                                          <p:spTgt spid="168"/>
                                        </p:tgtEl>
                                        <p:attrNameLst>
                                          <p:attrName>style.color</p:attrName>
                                        </p:attrNameLst>
                                      </p:cBhvr>
                                      <p:to>
                                        <a:schemeClr val="accent2"/>
                                      </p:to>
                                    </p:animClr>
                                    <p:animClr clrSpc="rgb" dir="cw">
                                      <p:cBhvr>
                                        <p:cTn id="439" dur="500" fill="hold"/>
                                        <p:tgtEl>
                                          <p:spTgt spid="168"/>
                                        </p:tgtEl>
                                        <p:attrNameLst>
                                          <p:attrName>fillcolor</p:attrName>
                                        </p:attrNameLst>
                                      </p:cBhvr>
                                      <p:to>
                                        <a:schemeClr val="accent2"/>
                                      </p:to>
                                    </p:animClr>
                                    <p:set>
                                      <p:cBhvr>
                                        <p:cTn id="440" dur="500" fill="hold"/>
                                        <p:tgtEl>
                                          <p:spTgt spid="168"/>
                                        </p:tgtEl>
                                        <p:attrNameLst>
                                          <p:attrName>fill.type</p:attrName>
                                        </p:attrNameLst>
                                      </p:cBhvr>
                                      <p:to>
                                        <p:strVal val="solid"/>
                                      </p:to>
                                    </p:set>
                                    <p:set>
                                      <p:cBhvr>
                                        <p:cTn id="441" dur="500" fill="hold"/>
                                        <p:tgtEl>
                                          <p:spTgt spid="168"/>
                                        </p:tgtEl>
                                        <p:attrNameLst>
                                          <p:attrName>fill.on</p:attrName>
                                        </p:attrNameLst>
                                      </p:cBhvr>
                                      <p:to>
                                        <p:strVal val="true"/>
                                      </p:to>
                                    </p:set>
                                  </p:childTnLst>
                                </p:cTn>
                              </p:par>
                              <p:par>
                                <p:cTn id="442" presetID="19" presetClass="emph" presetSubtype="0" fill="hold" grpId="0" nodeType="withEffect">
                                  <p:stCondLst>
                                    <p:cond delay="0"/>
                                  </p:stCondLst>
                                  <p:childTnLst>
                                    <p:animClr clrSpc="rgb" dir="cw">
                                      <p:cBhvr override="childStyle">
                                        <p:cTn id="443" dur="500" fill="hold"/>
                                        <p:tgtEl>
                                          <p:spTgt spid="167"/>
                                        </p:tgtEl>
                                        <p:attrNameLst>
                                          <p:attrName>style.color</p:attrName>
                                        </p:attrNameLst>
                                      </p:cBhvr>
                                      <p:to>
                                        <a:schemeClr val="accent2"/>
                                      </p:to>
                                    </p:animClr>
                                    <p:animClr clrSpc="rgb" dir="cw">
                                      <p:cBhvr>
                                        <p:cTn id="444" dur="500" fill="hold"/>
                                        <p:tgtEl>
                                          <p:spTgt spid="167"/>
                                        </p:tgtEl>
                                        <p:attrNameLst>
                                          <p:attrName>fillcolor</p:attrName>
                                        </p:attrNameLst>
                                      </p:cBhvr>
                                      <p:to>
                                        <a:schemeClr val="accent2"/>
                                      </p:to>
                                    </p:animClr>
                                    <p:set>
                                      <p:cBhvr>
                                        <p:cTn id="445" dur="500" fill="hold"/>
                                        <p:tgtEl>
                                          <p:spTgt spid="167"/>
                                        </p:tgtEl>
                                        <p:attrNameLst>
                                          <p:attrName>fill.type</p:attrName>
                                        </p:attrNameLst>
                                      </p:cBhvr>
                                      <p:to>
                                        <p:strVal val="solid"/>
                                      </p:to>
                                    </p:set>
                                    <p:set>
                                      <p:cBhvr>
                                        <p:cTn id="446" dur="500" fill="hold"/>
                                        <p:tgtEl>
                                          <p:spTgt spid="167"/>
                                        </p:tgtEl>
                                        <p:attrNameLst>
                                          <p:attrName>fill.on</p:attrName>
                                        </p:attrNameLst>
                                      </p:cBhvr>
                                      <p:to>
                                        <p:strVal val="true"/>
                                      </p:to>
                                    </p:set>
                                  </p:childTnLst>
                                </p:cTn>
                              </p:par>
                              <p:par>
                                <p:cTn id="447" presetID="19" presetClass="emph" presetSubtype="0" fill="hold" grpId="0" nodeType="withEffect">
                                  <p:stCondLst>
                                    <p:cond delay="0"/>
                                  </p:stCondLst>
                                  <p:childTnLst>
                                    <p:animClr clrSpc="rgb" dir="cw">
                                      <p:cBhvr override="childStyle">
                                        <p:cTn id="448" dur="500" fill="hold"/>
                                        <p:tgtEl>
                                          <p:spTgt spid="166"/>
                                        </p:tgtEl>
                                        <p:attrNameLst>
                                          <p:attrName>style.color</p:attrName>
                                        </p:attrNameLst>
                                      </p:cBhvr>
                                      <p:to>
                                        <a:schemeClr val="accent2"/>
                                      </p:to>
                                    </p:animClr>
                                    <p:animClr clrSpc="rgb" dir="cw">
                                      <p:cBhvr>
                                        <p:cTn id="449" dur="500" fill="hold"/>
                                        <p:tgtEl>
                                          <p:spTgt spid="166"/>
                                        </p:tgtEl>
                                        <p:attrNameLst>
                                          <p:attrName>fillcolor</p:attrName>
                                        </p:attrNameLst>
                                      </p:cBhvr>
                                      <p:to>
                                        <a:schemeClr val="accent2"/>
                                      </p:to>
                                    </p:animClr>
                                    <p:set>
                                      <p:cBhvr>
                                        <p:cTn id="450" dur="500" fill="hold"/>
                                        <p:tgtEl>
                                          <p:spTgt spid="166"/>
                                        </p:tgtEl>
                                        <p:attrNameLst>
                                          <p:attrName>fill.type</p:attrName>
                                        </p:attrNameLst>
                                      </p:cBhvr>
                                      <p:to>
                                        <p:strVal val="solid"/>
                                      </p:to>
                                    </p:set>
                                    <p:set>
                                      <p:cBhvr>
                                        <p:cTn id="451" dur="500" fill="hold"/>
                                        <p:tgtEl>
                                          <p:spTgt spid="166"/>
                                        </p:tgtEl>
                                        <p:attrNameLst>
                                          <p:attrName>fill.on</p:attrName>
                                        </p:attrNameLst>
                                      </p:cBhvr>
                                      <p:to>
                                        <p:strVal val="true"/>
                                      </p:to>
                                    </p:set>
                                  </p:childTnLst>
                                </p:cTn>
                              </p:par>
                              <p:par>
                                <p:cTn id="452" presetID="19" presetClass="emph" presetSubtype="0" fill="hold" grpId="0" nodeType="withEffect">
                                  <p:stCondLst>
                                    <p:cond delay="0"/>
                                  </p:stCondLst>
                                  <p:childTnLst>
                                    <p:animClr clrSpc="rgb" dir="cw">
                                      <p:cBhvr override="childStyle">
                                        <p:cTn id="453" dur="500" fill="hold"/>
                                        <p:tgtEl>
                                          <p:spTgt spid="165"/>
                                        </p:tgtEl>
                                        <p:attrNameLst>
                                          <p:attrName>style.color</p:attrName>
                                        </p:attrNameLst>
                                      </p:cBhvr>
                                      <p:to>
                                        <a:schemeClr val="accent2"/>
                                      </p:to>
                                    </p:animClr>
                                    <p:animClr clrSpc="rgb" dir="cw">
                                      <p:cBhvr>
                                        <p:cTn id="454" dur="500" fill="hold"/>
                                        <p:tgtEl>
                                          <p:spTgt spid="165"/>
                                        </p:tgtEl>
                                        <p:attrNameLst>
                                          <p:attrName>fillcolor</p:attrName>
                                        </p:attrNameLst>
                                      </p:cBhvr>
                                      <p:to>
                                        <a:schemeClr val="accent2"/>
                                      </p:to>
                                    </p:animClr>
                                    <p:set>
                                      <p:cBhvr>
                                        <p:cTn id="455" dur="500" fill="hold"/>
                                        <p:tgtEl>
                                          <p:spTgt spid="165"/>
                                        </p:tgtEl>
                                        <p:attrNameLst>
                                          <p:attrName>fill.type</p:attrName>
                                        </p:attrNameLst>
                                      </p:cBhvr>
                                      <p:to>
                                        <p:strVal val="solid"/>
                                      </p:to>
                                    </p:set>
                                    <p:set>
                                      <p:cBhvr>
                                        <p:cTn id="456" dur="500" fill="hold"/>
                                        <p:tgtEl>
                                          <p:spTgt spid="165"/>
                                        </p:tgtEl>
                                        <p:attrNameLst>
                                          <p:attrName>fill.on</p:attrName>
                                        </p:attrNameLst>
                                      </p:cBhvr>
                                      <p:to>
                                        <p:strVal val="true"/>
                                      </p:to>
                                    </p:set>
                                  </p:childTnLst>
                                </p:cTn>
                              </p:par>
                              <p:par>
                                <p:cTn id="457" presetID="19" presetClass="emph" presetSubtype="0" fill="hold" grpId="0" nodeType="withEffect">
                                  <p:stCondLst>
                                    <p:cond delay="0"/>
                                  </p:stCondLst>
                                  <p:childTnLst>
                                    <p:animClr clrSpc="rgb" dir="cw">
                                      <p:cBhvr override="childStyle">
                                        <p:cTn id="458" dur="500" fill="hold"/>
                                        <p:tgtEl>
                                          <p:spTgt spid="164"/>
                                        </p:tgtEl>
                                        <p:attrNameLst>
                                          <p:attrName>style.color</p:attrName>
                                        </p:attrNameLst>
                                      </p:cBhvr>
                                      <p:to>
                                        <a:schemeClr val="accent2"/>
                                      </p:to>
                                    </p:animClr>
                                    <p:animClr clrSpc="rgb" dir="cw">
                                      <p:cBhvr>
                                        <p:cTn id="459" dur="500" fill="hold"/>
                                        <p:tgtEl>
                                          <p:spTgt spid="164"/>
                                        </p:tgtEl>
                                        <p:attrNameLst>
                                          <p:attrName>fillcolor</p:attrName>
                                        </p:attrNameLst>
                                      </p:cBhvr>
                                      <p:to>
                                        <a:schemeClr val="accent2"/>
                                      </p:to>
                                    </p:animClr>
                                    <p:set>
                                      <p:cBhvr>
                                        <p:cTn id="460" dur="500" fill="hold"/>
                                        <p:tgtEl>
                                          <p:spTgt spid="164"/>
                                        </p:tgtEl>
                                        <p:attrNameLst>
                                          <p:attrName>fill.type</p:attrName>
                                        </p:attrNameLst>
                                      </p:cBhvr>
                                      <p:to>
                                        <p:strVal val="solid"/>
                                      </p:to>
                                    </p:set>
                                    <p:set>
                                      <p:cBhvr>
                                        <p:cTn id="461" dur="500" fill="hold"/>
                                        <p:tgtEl>
                                          <p:spTgt spid="1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462" restart="whenNotActive" fill="hold" evtFilter="cancelBubble" nodeType="interactiveSeq">
                <p:stCondLst>
                  <p:cond evt="onClick" delay="0">
                    <p:tgtEl>
                      <p:spTgt spid="69"/>
                    </p:tgtEl>
                  </p:cond>
                </p:stCondLst>
                <p:endSync evt="end" delay="0">
                  <p:rtn val="all"/>
                </p:endSync>
                <p:childTnLst>
                  <p:par>
                    <p:cTn id="463" fill="hold">
                      <p:stCondLst>
                        <p:cond delay="0"/>
                      </p:stCondLst>
                      <p:childTnLst>
                        <p:par>
                          <p:cTn id="464" fill="hold">
                            <p:stCondLst>
                              <p:cond delay="0"/>
                            </p:stCondLst>
                            <p:childTnLst>
                              <p:par>
                                <p:cTn id="465" presetID="6" presetClass="exit" presetSubtype="32" fill="hold" grpId="1" nodeType="clickEffect">
                                  <p:stCondLst>
                                    <p:cond delay="0"/>
                                  </p:stCondLst>
                                  <p:childTnLst>
                                    <p:animEffect transition="out" filter="circle(out)">
                                      <p:cBhvr>
                                        <p:cTn id="466" dur="2000"/>
                                        <p:tgtEl>
                                          <p:spTgt spid="169"/>
                                        </p:tgtEl>
                                      </p:cBhvr>
                                    </p:animEffect>
                                    <p:set>
                                      <p:cBhvr>
                                        <p:cTn id="467" dur="1" fill="hold">
                                          <p:stCondLst>
                                            <p:cond delay="1999"/>
                                          </p:stCondLst>
                                        </p:cTn>
                                        <p:tgtEl>
                                          <p:spTgt spid="169"/>
                                        </p:tgtEl>
                                        <p:attrNameLst>
                                          <p:attrName>style.visibility</p:attrName>
                                        </p:attrNameLst>
                                      </p:cBhvr>
                                      <p:to>
                                        <p:strVal val="hidden"/>
                                      </p:to>
                                    </p:set>
                                  </p:childTnLst>
                                </p:cTn>
                              </p:par>
                              <p:par>
                                <p:cTn id="468" presetID="6" presetClass="exit" presetSubtype="32" fill="hold" grpId="1" nodeType="withEffect">
                                  <p:stCondLst>
                                    <p:cond delay="0"/>
                                  </p:stCondLst>
                                  <p:childTnLst>
                                    <p:animEffect transition="out" filter="circle(out)">
                                      <p:cBhvr>
                                        <p:cTn id="469" dur="2000"/>
                                        <p:tgtEl>
                                          <p:spTgt spid="168"/>
                                        </p:tgtEl>
                                      </p:cBhvr>
                                    </p:animEffect>
                                    <p:set>
                                      <p:cBhvr>
                                        <p:cTn id="470" dur="1" fill="hold">
                                          <p:stCondLst>
                                            <p:cond delay="1999"/>
                                          </p:stCondLst>
                                        </p:cTn>
                                        <p:tgtEl>
                                          <p:spTgt spid="168"/>
                                        </p:tgtEl>
                                        <p:attrNameLst>
                                          <p:attrName>style.visibility</p:attrName>
                                        </p:attrNameLst>
                                      </p:cBhvr>
                                      <p:to>
                                        <p:strVal val="hidden"/>
                                      </p:to>
                                    </p:set>
                                  </p:childTnLst>
                                </p:cTn>
                              </p:par>
                              <p:par>
                                <p:cTn id="471" presetID="6" presetClass="exit" presetSubtype="32" fill="hold" grpId="1" nodeType="withEffect">
                                  <p:stCondLst>
                                    <p:cond delay="0"/>
                                  </p:stCondLst>
                                  <p:childTnLst>
                                    <p:animEffect transition="out" filter="circle(out)">
                                      <p:cBhvr>
                                        <p:cTn id="472" dur="2000"/>
                                        <p:tgtEl>
                                          <p:spTgt spid="167"/>
                                        </p:tgtEl>
                                      </p:cBhvr>
                                    </p:animEffect>
                                    <p:set>
                                      <p:cBhvr>
                                        <p:cTn id="473" dur="1" fill="hold">
                                          <p:stCondLst>
                                            <p:cond delay="1999"/>
                                          </p:stCondLst>
                                        </p:cTn>
                                        <p:tgtEl>
                                          <p:spTgt spid="167"/>
                                        </p:tgtEl>
                                        <p:attrNameLst>
                                          <p:attrName>style.visibility</p:attrName>
                                        </p:attrNameLst>
                                      </p:cBhvr>
                                      <p:to>
                                        <p:strVal val="hidden"/>
                                      </p:to>
                                    </p:set>
                                  </p:childTnLst>
                                </p:cTn>
                              </p:par>
                              <p:par>
                                <p:cTn id="474" presetID="6" presetClass="exit" presetSubtype="32" fill="hold" grpId="1" nodeType="withEffect">
                                  <p:stCondLst>
                                    <p:cond delay="0"/>
                                  </p:stCondLst>
                                  <p:childTnLst>
                                    <p:animEffect transition="out" filter="circle(out)">
                                      <p:cBhvr>
                                        <p:cTn id="475" dur="2000"/>
                                        <p:tgtEl>
                                          <p:spTgt spid="166"/>
                                        </p:tgtEl>
                                      </p:cBhvr>
                                    </p:animEffect>
                                    <p:set>
                                      <p:cBhvr>
                                        <p:cTn id="476" dur="1" fill="hold">
                                          <p:stCondLst>
                                            <p:cond delay="1999"/>
                                          </p:stCondLst>
                                        </p:cTn>
                                        <p:tgtEl>
                                          <p:spTgt spid="166"/>
                                        </p:tgtEl>
                                        <p:attrNameLst>
                                          <p:attrName>style.visibility</p:attrName>
                                        </p:attrNameLst>
                                      </p:cBhvr>
                                      <p:to>
                                        <p:strVal val="hidden"/>
                                      </p:to>
                                    </p:set>
                                  </p:childTnLst>
                                </p:cTn>
                              </p:par>
                              <p:par>
                                <p:cTn id="477" presetID="6" presetClass="exit" presetSubtype="32" fill="hold" grpId="1" nodeType="withEffect">
                                  <p:stCondLst>
                                    <p:cond delay="0"/>
                                  </p:stCondLst>
                                  <p:childTnLst>
                                    <p:animEffect transition="out" filter="circle(out)">
                                      <p:cBhvr>
                                        <p:cTn id="478" dur="2000"/>
                                        <p:tgtEl>
                                          <p:spTgt spid="165"/>
                                        </p:tgtEl>
                                      </p:cBhvr>
                                    </p:animEffect>
                                    <p:set>
                                      <p:cBhvr>
                                        <p:cTn id="479" dur="1" fill="hold">
                                          <p:stCondLst>
                                            <p:cond delay="1999"/>
                                          </p:stCondLst>
                                        </p:cTn>
                                        <p:tgtEl>
                                          <p:spTgt spid="165"/>
                                        </p:tgtEl>
                                        <p:attrNameLst>
                                          <p:attrName>style.visibility</p:attrName>
                                        </p:attrNameLst>
                                      </p:cBhvr>
                                      <p:to>
                                        <p:strVal val="hidden"/>
                                      </p:to>
                                    </p:set>
                                  </p:childTnLst>
                                </p:cTn>
                              </p:par>
                              <p:par>
                                <p:cTn id="480" presetID="6" presetClass="exit" presetSubtype="32" fill="hold" grpId="1" nodeType="withEffect">
                                  <p:stCondLst>
                                    <p:cond delay="0"/>
                                  </p:stCondLst>
                                  <p:childTnLst>
                                    <p:animEffect transition="out" filter="circle(out)">
                                      <p:cBhvr>
                                        <p:cTn id="481" dur="2000"/>
                                        <p:tgtEl>
                                          <p:spTgt spid="164"/>
                                        </p:tgtEl>
                                      </p:cBhvr>
                                    </p:animEffect>
                                    <p:set>
                                      <p:cBhvr>
                                        <p:cTn id="482" dur="1" fill="hold">
                                          <p:stCondLst>
                                            <p:cond delay="1999"/>
                                          </p:stCondLst>
                                        </p:cTn>
                                        <p:tgtEl>
                                          <p:spTgt spid="164"/>
                                        </p:tgtEl>
                                        <p:attrNameLst>
                                          <p:attrName>style.visibility</p:attrName>
                                        </p:attrNameLst>
                                      </p:cBhvr>
                                      <p:to>
                                        <p:strVal val="hidden"/>
                                      </p:to>
                                    </p:set>
                                  </p:childTnLst>
                                </p:cTn>
                              </p:par>
                              <p:par>
                                <p:cTn id="483" presetID="6" presetClass="exit" presetSubtype="32" fill="hold" grpId="1" nodeType="withEffect">
                                  <p:stCondLst>
                                    <p:cond delay="0"/>
                                  </p:stCondLst>
                                  <p:childTnLst>
                                    <p:animEffect transition="out" filter="circle(out)">
                                      <p:cBhvr>
                                        <p:cTn id="484" dur="2000"/>
                                        <p:tgtEl>
                                          <p:spTgt spid="175"/>
                                        </p:tgtEl>
                                      </p:cBhvr>
                                    </p:animEffect>
                                    <p:set>
                                      <p:cBhvr>
                                        <p:cTn id="485" dur="1" fill="hold">
                                          <p:stCondLst>
                                            <p:cond delay="19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 grpId="0" animBg="1"/>
      <p:bldP spid="2"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53" grpId="0" animBg="1"/>
      <p:bldP spid="153" grpId="1" animBg="1"/>
      <p:bldP spid="154" grpId="0" animBg="1"/>
      <p:bldP spid="154" grpId="1" animBg="1"/>
      <p:bldP spid="155" grpId="0" animBg="1"/>
      <p:bldP spid="155"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3" grpId="0" animBg="1"/>
      <p:bldP spid="3"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195359-CBD6-4300-8EB5-0D02DF73EB07}"/>
                  </a:ext>
                </a:extLst>
              </p:cNvPr>
              <p:cNvSpPr>
                <a:spLocks noGrp="1"/>
              </p:cNvSpPr>
              <p:nvPr>
                <p:ph type="title"/>
              </p:nvPr>
            </p:nvSpPr>
            <p:spPr>
              <a:xfrm>
                <a:off x="-1" y="5115339"/>
                <a:ext cx="9143999" cy="1742662"/>
              </a:xfrm>
            </p:spPr>
            <p:txBody>
              <a:bodyPr>
                <a:normAutofit/>
              </a:bodyPr>
              <a:lstStyle/>
              <a:p>
                <a:pPr algn="ctr"/>
                <a14:m>
                  <m:oMath xmlns:m="http://schemas.openxmlformats.org/officeDocument/2006/math">
                    <m:r>
                      <a:rPr lang="en-US" sz="7200" b="1" i="0" smtClean="0">
                        <a:latin typeface="Cambria Math" panose="02040503050406030204" pitchFamily="18" charset="0"/>
                        <a:sym typeface="Wingdings" panose="05000000000000000000" pitchFamily="2" charset="2"/>
                      </a:rPr>
                      <m:t></m:t>
                    </m:r>
                  </m:oMath>
                </a14:m>
                <a:r>
                  <a:rPr lang="en-US" sz="4800" b="1">
                    <a:latin typeface="Arial" panose="020B0604020202020204" pitchFamily="34" charset="0"/>
                    <a:cs typeface="Arial" panose="020B0604020202020204" pitchFamily="34" charset="0"/>
                    <a:hlinkClick r:id="rId2" action="ppaction://hlinksldjump"/>
                  </a:rPr>
                  <a:t>CHỦ ĐỀ TUẦN NÀY </a:t>
                </a:r>
                <a:r>
                  <a:rPr lang="en-US" b="1">
                    <a:latin typeface="Arial" panose="020B0604020202020204" pitchFamily="34" charset="0"/>
                    <a:cs typeface="Arial" panose="020B0604020202020204" pitchFamily="34" charset="0"/>
                    <a:hlinkClick r:id="rId2" action="ppaction://hlinksldjump"/>
                  </a:rPr>
                  <a:t>……..</a:t>
                </a:r>
                <a:endParaRPr lang="vi-VN" sz="4800" b="1">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6C195359-CBD6-4300-8EB5-0D02DF73EB07}"/>
                  </a:ext>
                </a:extLst>
              </p:cNvPr>
              <p:cNvSpPr>
                <a:spLocks noGrp="1" noRot="1" noChangeAspect="1" noMove="1" noResize="1" noEditPoints="1" noAdjustHandles="1" noChangeArrowheads="1" noChangeShapeType="1" noTextEdit="1"/>
              </p:cNvSpPr>
              <p:nvPr>
                <p:ph type="title"/>
              </p:nvPr>
            </p:nvSpPr>
            <p:spPr>
              <a:xfrm>
                <a:off x="-1" y="5115339"/>
                <a:ext cx="9143999" cy="1742662"/>
              </a:xfrm>
              <a:blipFill>
                <a:blip r:embed="rId3"/>
                <a:stretch>
                  <a:fillRect/>
                </a:stretch>
              </a:blipFill>
            </p:spPr>
            <p:txBody>
              <a:bodyPr/>
              <a:lstStyle/>
              <a:p>
                <a:r>
                  <a:rPr lang="vi-VN">
                    <a:noFill/>
                  </a:rPr>
                  <a:t> </a:t>
                </a:r>
              </a:p>
            </p:txBody>
          </p:sp>
        </mc:Fallback>
      </mc:AlternateContent>
      <p:pic>
        <p:nvPicPr>
          <p:cNvPr id="3" name="Picture 2">
            <a:extLst>
              <a:ext uri="{FF2B5EF4-FFF2-40B4-BE49-F238E27FC236}">
                <a16:creationId xmlns:a16="http://schemas.microsoft.com/office/drawing/2014/main" id="{CE624D44-3636-4CB5-B962-73AA9934F6C2}"/>
              </a:ext>
            </a:extLst>
          </p:cNvPr>
          <p:cNvPicPr>
            <a:picLocks noChangeAspect="1"/>
          </p:cNvPicPr>
          <p:nvPr/>
        </p:nvPicPr>
        <p:blipFill>
          <a:blip r:embed="rId4"/>
          <a:stretch>
            <a:fillRect/>
          </a:stretch>
        </p:blipFill>
        <p:spPr>
          <a:xfrm>
            <a:off x="0" y="0"/>
            <a:ext cx="9143998" cy="5573486"/>
          </a:xfrm>
          <a:prstGeom prst="rect">
            <a:avLst/>
          </a:prstGeom>
        </p:spPr>
      </p:pic>
    </p:spTree>
    <p:extLst>
      <p:ext uri="{BB962C8B-B14F-4D97-AF65-F5344CB8AC3E}">
        <p14:creationId xmlns:p14="http://schemas.microsoft.com/office/powerpoint/2010/main" val="1652070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C910A9A-F060-4AB5-AF28-14BAD34DF4A0}"/>
              </a:ext>
            </a:extLst>
          </p:cNvPr>
          <p:cNvGraphicFramePr>
            <a:graphicFrameLocks noGrp="1"/>
          </p:cNvGraphicFramePr>
          <p:nvPr>
            <p:extLst>
              <p:ext uri="{D42A27DB-BD31-4B8C-83A1-F6EECF244321}">
                <p14:modId xmlns:p14="http://schemas.microsoft.com/office/powerpoint/2010/main" val="3797136432"/>
              </p:ext>
            </p:extLst>
          </p:nvPr>
        </p:nvGraphicFramePr>
        <p:xfrm>
          <a:off x="0" y="0"/>
          <a:ext cx="9144000" cy="6857998"/>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3354396197"/>
                    </a:ext>
                  </a:extLst>
                </a:gridCol>
                <a:gridCol w="1016000">
                  <a:extLst>
                    <a:ext uri="{9D8B030D-6E8A-4147-A177-3AD203B41FA5}">
                      <a16:colId xmlns:a16="http://schemas.microsoft.com/office/drawing/2014/main" val="2911442107"/>
                    </a:ext>
                  </a:extLst>
                </a:gridCol>
                <a:gridCol w="1016000">
                  <a:extLst>
                    <a:ext uri="{9D8B030D-6E8A-4147-A177-3AD203B41FA5}">
                      <a16:colId xmlns:a16="http://schemas.microsoft.com/office/drawing/2014/main" val="1188059987"/>
                    </a:ext>
                  </a:extLst>
                </a:gridCol>
                <a:gridCol w="1016000">
                  <a:extLst>
                    <a:ext uri="{9D8B030D-6E8A-4147-A177-3AD203B41FA5}">
                      <a16:colId xmlns:a16="http://schemas.microsoft.com/office/drawing/2014/main" val="2026419428"/>
                    </a:ext>
                  </a:extLst>
                </a:gridCol>
                <a:gridCol w="1016000">
                  <a:extLst>
                    <a:ext uri="{9D8B030D-6E8A-4147-A177-3AD203B41FA5}">
                      <a16:colId xmlns:a16="http://schemas.microsoft.com/office/drawing/2014/main" val="1821016280"/>
                    </a:ext>
                  </a:extLst>
                </a:gridCol>
                <a:gridCol w="1016000">
                  <a:extLst>
                    <a:ext uri="{9D8B030D-6E8A-4147-A177-3AD203B41FA5}">
                      <a16:colId xmlns:a16="http://schemas.microsoft.com/office/drawing/2014/main" val="3347590725"/>
                    </a:ext>
                  </a:extLst>
                </a:gridCol>
                <a:gridCol w="1016000">
                  <a:extLst>
                    <a:ext uri="{9D8B030D-6E8A-4147-A177-3AD203B41FA5}">
                      <a16:colId xmlns:a16="http://schemas.microsoft.com/office/drawing/2014/main" val="125302566"/>
                    </a:ext>
                  </a:extLst>
                </a:gridCol>
                <a:gridCol w="1016000">
                  <a:extLst>
                    <a:ext uri="{9D8B030D-6E8A-4147-A177-3AD203B41FA5}">
                      <a16:colId xmlns:a16="http://schemas.microsoft.com/office/drawing/2014/main" val="2321890068"/>
                    </a:ext>
                  </a:extLst>
                </a:gridCol>
                <a:gridCol w="1016000">
                  <a:extLst>
                    <a:ext uri="{9D8B030D-6E8A-4147-A177-3AD203B41FA5}">
                      <a16:colId xmlns:a16="http://schemas.microsoft.com/office/drawing/2014/main" val="527032484"/>
                    </a:ext>
                  </a:extLst>
                </a:gridCol>
              </a:tblGrid>
              <a:tr h="979714">
                <a:tc>
                  <a:txBody>
                    <a:bodyPr/>
                    <a:lstStyle/>
                    <a:p>
                      <a:pPr algn="ctr"/>
                      <a:r>
                        <a:rPr lang="vi-VN" sz="4200" b="1"/>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4200" b="1"/>
                        <a:t>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4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vi-VN" sz="4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378227"/>
                  </a:ext>
                </a:extLst>
              </a:tr>
              <a:tr h="979714">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200" b="1"/>
                        <a:t>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4200" b="1"/>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35161483"/>
                  </a:ext>
                </a:extLst>
              </a:tr>
              <a:tr h="979714">
                <a:tc>
                  <a:txBody>
                    <a:bodyPr/>
                    <a:lstStyle/>
                    <a:p>
                      <a:pPr algn="ctr"/>
                      <a:r>
                        <a:rPr lang="vi-VN" sz="4200" b="1"/>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vi-VN" sz="4200" b="1"/>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71613202"/>
                  </a:ext>
                </a:extLst>
              </a:tr>
              <a:tr h="979714">
                <a:tc>
                  <a:txBody>
                    <a:bodyPr/>
                    <a:lstStyle/>
                    <a:p>
                      <a:pPr algn="ctr"/>
                      <a:r>
                        <a:rPr lang="vi-VN" sz="42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vi-VN" sz="4200" b="1"/>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4200" b="1"/>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399114"/>
                  </a:ext>
                </a:extLst>
              </a:tr>
              <a:tr h="979714">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200" b="1"/>
                        <a:t>V</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4200" b="1"/>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44227918"/>
                  </a:ext>
                </a:extLst>
              </a:tr>
              <a:tr h="979714">
                <a:tc>
                  <a:txBody>
                    <a:bodyPr/>
                    <a:lstStyle/>
                    <a:p>
                      <a:pPr algn="ctr"/>
                      <a:r>
                        <a:rPr lang="vi-VN" sz="4200" b="1"/>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4200" b="1"/>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vi-VN" sz="4200" b="1"/>
                        <a:t>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682417"/>
                  </a:ext>
                </a:extLst>
              </a:tr>
              <a:tr h="979714">
                <a:tc>
                  <a:txBody>
                    <a:bodyPr/>
                    <a:lstStyle/>
                    <a:p>
                      <a:pPr algn="ctr"/>
                      <a:r>
                        <a:rPr lang="vi-VN" sz="4200" b="1"/>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200" b="1"/>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4200" b="1"/>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4200" b="1"/>
                        <a:t>Ợ</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976083"/>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00850"/>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"Hãy bán tài sản của mình đi mà bố thí. Hãy sắm lấy những túi tiền không hề cũ rách, một kho tàng không thể hao hụt ở trên trời,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4"/>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nơi kẻ trộm không bén mảng, mối mọt không đục phá. Vì kho tàng của anh em ở đâu, thì lòng anh em ở đó.</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"Anh em hãy thắt lưng cho gọn, thắp đèn cho sẵn. Hãy làm như những người đợi chủ đi ăn cưới về, để khi chủ vừa về tới và gõ cửa, là mở ngay.</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Khi chủ về mà thấy những đầy tớ ấy đang tỉnh thức, thì thật là phúc cho họ. Thầy bảo thật anh em:</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chủ sẽ thắt lưng, đưa họ vào bàn ăn, và đến bên từng người mà phục vụ.</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612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Nếu canh hai hoặc canh ba ông chủ mới về, mà còn thấy họ tỉnh thức như vậy, thì thật là phúc cho họ. Anh em hãy biết điều này: </a:t>
            </a:r>
            <a:endPar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chủ nhà biết giờ nào kẻ trộm đến, hẳn ông đã không để nó khoét vách nhà mình đâu.</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2660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10066</TotalTime>
  <Words>1116</Words>
  <Application>Microsoft Office PowerPoint</Application>
  <PresentationFormat>On-screen Show (4:3)</PresentationFormat>
  <Paragraphs>210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Tahoma</vt:lpstr>
      <vt:lpstr>Times New Roman</vt:lpstr>
      <vt:lpstr>Office Theme</vt:lpstr>
      <vt:lpstr>PowerPoint Presentation</vt:lpstr>
      <vt:lpstr>Khi ấy, Đức Giê-su nói với các môn đệ rằng : “Hỡi đoàn chiên nhỏ bé, đừng sợ, vì Cha anh em đã vui lòng ban Nước của Người cho anh em.</vt:lpstr>
      <vt:lpstr>"Hãy bán tài sản của mình đi mà bố thí. Hãy sắm lấy những túi tiền không hề cũ rách, một kho tàng không thể hao hụt ở trên trời, </vt:lpstr>
      <vt:lpstr>nơi kẻ trộm không bén mảng, mối mọt không đục phá. Vì kho tàng của anh em ở đâu, thì lòng anh em ở đó.</vt:lpstr>
      <vt:lpstr>"Anh em hãy thắt lưng cho gọn, thắp đèn cho sẵn. Hãy làm như những người đợi chủ đi ăn cưới về, để khi chủ vừa về tới và gõ cửa, là mở ngay.</vt:lpstr>
      <vt:lpstr>Khi chủ về mà thấy những đầy tớ ấy đang tỉnh thức, thì thật là phúc cho họ. Thầy bảo thật anh em:</vt:lpstr>
      <vt:lpstr>chủ sẽ thắt lưng, đưa họ vào bàn ăn, và đến bên từng người mà phục vụ.</vt:lpstr>
      <vt:lpstr>Nếu canh hai hoặc canh ba ông chủ mới về, mà còn thấy họ tỉnh thức như vậy, thì thật là phúc cho họ. Anh em hãy biết điều này: </vt:lpstr>
      <vt:lpstr>nếu chủ nhà biết giờ nào kẻ trộm đến, hẳn ông đã không để nó khoét vách nhà mình đâu.</vt:lpstr>
      <vt:lpstr>Anh em cũng vậy, hãy sẵn sàng, vì chính giờ phút anh em không ngờ, thì Con Người sẽ đến."</vt:lpstr>
      <vt:lpstr>Bấy giờ ông Phê-rô hỏi: "Lạy Chúa, Chúa nói dụ ngôn này cho chúng con hay cho tất cả mọi người? "</vt:lpstr>
      <vt:lpstr>Chúa đáp: "Vậy thì ai là người quản gia trung tín, khôn ngoan, mà ông chủ sẽ đặt lên coi sóc kẻ ăn người ở, để cấp phát phần thóc gạo đúng giờ đúng lúc?</vt:lpstr>
      <vt:lpstr>Khi chủ về mà thấy đầy tớ ấy đang làm như vậy, thì thật là phúc cho anh ta. Thầy bảo thật anh em, ông sẽ đặt anh ta lên coi sóc tất cả tài sản của mình.</vt:lpstr>
      <vt:lpstr>Nhưng nếu người đầy tớ ấy nghĩ bụng: "Chủ ta còn lâu mới về", và bắt đầu đánh đập tôi trai tớ gái và chè chén say sưa,</vt:lpstr>
      <vt:lpstr>chủ của tên đầy tớ ấy sẽ đến vào ngày hắn không ngờ, vào giờ hắn không biết, và ông sẽ loại hắn ra, bắt phải chung số phận với những tên thất tín.</vt:lpstr>
      <vt:lpstr>Ấy kẻ nào thu tích của cải cho mình, mà không lo làm giàu trước mặt Thiên Chúa, thì số phận cũng như thế đó."</vt:lpstr>
      <vt:lpstr>"Đầy tớ nào đã biết ý chủ mà không chuẩn bị sẵn sàng, hoặc không làm theo ý chủ, thì sẽ bị đòn nhiều.</vt:lpstr>
      <vt:lpstr>Còn kẻ không biết ý chủ mà làm những chuyện đáng phạt, thì sẽ bị đòn ít. </vt:lpstr>
      <vt:lpstr>Hễ ai đã được cho nhiều thì sẽ bị đòi nhiều, và ai được giao phó nhiều thì sẽ bị đòi hỏi nhiều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ĐỀ TUẦN NÀY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445</cp:revision>
  <dcterms:created xsi:type="dcterms:W3CDTF">2015-10-15T10:55:08Z</dcterms:created>
  <dcterms:modified xsi:type="dcterms:W3CDTF">2019-08-07T15:01:37Z</dcterms:modified>
</cp:coreProperties>
</file>