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45" r:id="rId9"/>
    <p:sldId id="646" r:id="rId10"/>
    <p:sldId id="328" r:id="rId11"/>
    <p:sldId id="365" r:id="rId12"/>
    <p:sldId id="405" r:id="rId13"/>
    <p:sldId id="524" r:id="rId14"/>
    <p:sldId id="354" r:id="rId15"/>
    <p:sldId id="566" r:id="rId16"/>
    <p:sldId id="256" r:id="rId17"/>
    <p:sldId id="668" r:id="rId18"/>
    <p:sldId id="670" r:id="rId19"/>
    <p:sldId id="6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57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2905F70B-B204-4EB8-8666-20A67BB8E832}"/>
    <pc:docChg chg="undo redo custSel delSld modSld">
      <pc:chgData name="Mr Tam Nguyen" userId="53846575c6d7c6f1" providerId="LiveId" clId="{2905F70B-B204-4EB8-8666-20A67BB8E832}" dt="2019-08-02T22:24:38.474" v="522"/>
      <pc:docMkLst>
        <pc:docMk/>
      </pc:docMkLst>
      <pc:sldChg chg="modSp">
        <pc:chgData name="Mr Tam Nguyen" userId="53846575c6d7c6f1" providerId="LiveId" clId="{2905F70B-B204-4EB8-8666-20A67BB8E832}" dt="2019-08-02T14:19:13.217" v="1" actId="403"/>
        <pc:sldMkLst>
          <pc:docMk/>
          <pc:sldMk cId="3633898169" sldId="314"/>
        </pc:sldMkLst>
        <pc:spChg chg="mod">
          <ac:chgData name="Mr Tam Nguyen" userId="53846575c6d7c6f1" providerId="LiveId" clId="{2905F70B-B204-4EB8-8666-20A67BB8E832}" dt="2019-08-02T14:19:13.217" v="1" actId="403"/>
          <ac:spMkLst>
            <pc:docMk/>
            <pc:sldMk cId="3633898169" sldId="314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19:34.590" v="8" actId="404"/>
        <pc:sldMkLst>
          <pc:docMk/>
          <pc:sldMk cId="3079759574" sldId="315"/>
        </pc:sldMkLst>
        <pc:spChg chg="mod">
          <ac:chgData name="Mr Tam Nguyen" userId="53846575c6d7c6f1" providerId="LiveId" clId="{2905F70B-B204-4EB8-8666-20A67BB8E832}" dt="2019-08-02T14:19:34.590" v="8" actId="404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0:10.237" v="12" actId="255"/>
        <pc:sldMkLst>
          <pc:docMk/>
          <pc:sldMk cId="234143138" sldId="332"/>
        </pc:sldMkLst>
        <pc:spChg chg="mod">
          <ac:chgData name="Mr Tam Nguyen" userId="53846575c6d7c6f1" providerId="LiveId" clId="{2905F70B-B204-4EB8-8666-20A67BB8E832}" dt="2019-08-02T14:20:10.237" v="12" actId="255"/>
          <ac:spMkLst>
            <pc:docMk/>
            <pc:sldMk cId="234143138" sldId="332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32:20.231" v="150"/>
        <pc:sldMkLst>
          <pc:docMk/>
          <pc:sldMk cId="2776397786" sldId="354"/>
        </pc:sldMkLst>
        <pc:spChg chg="mod">
          <ac:chgData name="Mr Tam Nguyen" userId="53846575c6d7c6f1" providerId="LiveId" clId="{2905F70B-B204-4EB8-8666-20A67BB8E832}" dt="2019-08-02T14:30:12.249" v="106" actId="404"/>
          <ac:spMkLst>
            <pc:docMk/>
            <pc:sldMk cId="2776397786" sldId="354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1:54.021" v="147" actId="404"/>
          <ac:spMkLst>
            <pc:docMk/>
            <pc:sldMk cId="2776397786" sldId="354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2:01.697" v="148" actId="1076"/>
          <ac:spMkLst>
            <pc:docMk/>
            <pc:sldMk cId="2776397786" sldId="354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2:12.416" v="149"/>
          <ac:spMkLst>
            <pc:docMk/>
            <pc:sldMk cId="2776397786" sldId="354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0:33.440" v="107"/>
          <ac:spMkLst>
            <pc:docMk/>
            <pc:sldMk cId="2776397786" sldId="354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2:20.231" v="150"/>
          <ac:spMkLst>
            <pc:docMk/>
            <pc:sldMk cId="2776397786" sldId="354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5:07.642" v="68" actId="1076"/>
        <pc:sldMkLst>
          <pc:docMk/>
          <pc:sldMk cId="2464980806" sldId="365"/>
        </pc:sldMkLst>
        <pc:spChg chg="mod">
          <ac:chgData name="Mr Tam Nguyen" userId="53846575c6d7c6f1" providerId="LiveId" clId="{2905F70B-B204-4EB8-8666-20A67BB8E832}" dt="2019-08-02T14:23:21.314" v="44" actId="403"/>
          <ac:spMkLst>
            <pc:docMk/>
            <pc:sldMk cId="2464980806" sldId="365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3:37.783" v="45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5:07.642" v="68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4:50.010" v="66" actId="404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3:49.377" v="47" actId="404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4:04.312" v="48"/>
          <ac:spMkLst>
            <pc:docMk/>
            <pc:sldMk cId="2464980806" sldId="365"/>
            <ac:spMk id="45" creationId="{00000000-0000-0000-0000-000000000000}"/>
          </ac:spMkLst>
        </pc:spChg>
        <pc:grpChg chg="mod">
          <ac:chgData name="Mr Tam Nguyen" userId="53846575c6d7c6f1" providerId="LiveId" clId="{2905F70B-B204-4EB8-8666-20A67BB8E832}" dt="2019-08-02T14:25:00.588" v="67" actId="1076"/>
          <ac:grpSpMkLst>
            <pc:docMk/>
            <pc:sldMk cId="2464980806" sldId="365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2905F70B-B204-4EB8-8666-20A67BB8E832}" dt="2019-08-02T14:26:37.986" v="80" actId="1076"/>
        <pc:sldMkLst>
          <pc:docMk/>
          <pc:sldMk cId="533912419" sldId="405"/>
        </pc:sldMkLst>
        <pc:spChg chg="mod">
          <ac:chgData name="Mr Tam Nguyen" userId="53846575c6d7c6f1" providerId="LiveId" clId="{2905F70B-B204-4EB8-8666-20A67BB8E832}" dt="2019-08-02T14:25:28.985" v="70" actId="403"/>
          <ac:spMkLst>
            <pc:docMk/>
            <pc:sldMk cId="533912419" sldId="405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5:38.965" v="71"/>
          <ac:spMkLst>
            <pc:docMk/>
            <pc:sldMk cId="533912419" sldId="405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6:37.986" v="80" actId="1076"/>
          <ac:spMkLst>
            <pc:docMk/>
            <pc:sldMk cId="533912419" sldId="405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5:47.843" v="72"/>
          <ac:spMkLst>
            <pc:docMk/>
            <pc:sldMk cId="533912419" sldId="405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5:58.008" v="74" actId="403"/>
          <ac:spMkLst>
            <pc:docMk/>
            <pc:sldMk cId="533912419" sldId="405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6:31.229" v="79" actId="403"/>
          <ac:spMkLst>
            <pc:docMk/>
            <pc:sldMk cId="533912419" sldId="405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0:53.483" v="18" actId="255"/>
        <pc:sldMkLst>
          <pc:docMk/>
          <pc:sldMk cId="3029824585" sldId="408"/>
        </pc:sldMkLst>
        <pc:spChg chg="mod">
          <ac:chgData name="Mr Tam Nguyen" userId="53846575c6d7c6f1" providerId="LiveId" clId="{2905F70B-B204-4EB8-8666-20A67BB8E832}" dt="2019-08-02T14:20:53.483" v="18" actId="255"/>
          <ac:spMkLst>
            <pc:docMk/>
            <pc:sldMk cId="3029824585" sldId="408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9:59.066" v="103" actId="403"/>
        <pc:sldMkLst>
          <pc:docMk/>
          <pc:sldMk cId="4072139667" sldId="524"/>
        </pc:sldMkLst>
        <pc:spChg chg="mod">
          <ac:chgData name="Mr Tam Nguyen" userId="53846575c6d7c6f1" providerId="LiveId" clId="{2905F70B-B204-4EB8-8666-20A67BB8E832}" dt="2019-08-02T14:28:45.071" v="83" actId="403"/>
          <ac:spMkLst>
            <pc:docMk/>
            <pc:sldMk cId="4072139667" sldId="524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9:59.066" v="103" actId="403"/>
          <ac:spMkLst>
            <pc:docMk/>
            <pc:sldMk cId="4072139667" sldId="524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9:23.030" v="91" actId="1076"/>
          <ac:spMkLst>
            <pc:docMk/>
            <pc:sldMk cId="4072139667" sldId="524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9:46.587" v="99" actId="403"/>
          <ac:spMkLst>
            <pc:docMk/>
            <pc:sldMk cId="4072139667" sldId="524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9:36.375" v="96" actId="403"/>
          <ac:spMkLst>
            <pc:docMk/>
            <pc:sldMk cId="4072139667" sldId="524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29:16.503" v="90" actId="403"/>
          <ac:spMkLst>
            <pc:docMk/>
            <pc:sldMk cId="4072139667" sldId="524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33:58.015" v="169" actId="1076"/>
        <pc:sldMkLst>
          <pc:docMk/>
          <pc:sldMk cId="2168405258" sldId="566"/>
        </pc:sldMkLst>
        <pc:spChg chg="mod">
          <ac:chgData name="Mr Tam Nguyen" userId="53846575c6d7c6f1" providerId="LiveId" clId="{2905F70B-B204-4EB8-8666-20A67BB8E832}" dt="2019-08-02T14:32:38.742" v="151"/>
          <ac:spMkLst>
            <pc:docMk/>
            <pc:sldMk cId="2168405258" sldId="566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3:40.586" v="165" actId="403"/>
          <ac:spMkLst>
            <pc:docMk/>
            <pc:sldMk cId="2168405258" sldId="566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3:58.015" v="169" actId="1076"/>
          <ac:spMkLst>
            <pc:docMk/>
            <pc:sldMk cId="2168405258" sldId="566"/>
            <ac:spMk id="1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3:48.979" v="168" actId="1076"/>
          <ac:spMkLst>
            <pc:docMk/>
            <pc:sldMk cId="2168405258" sldId="566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3:28.360" v="158"/>
          <ac:spMkLst>
            <pc:docMk/>
            <pc:sldMk cId="2168405258" sldId="566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2:50.417" v="152"/>
          <ac:spMkLst>
            <pc:docMk/>
            <pc:sldMk cId="2168405258" sldId="566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02T14:33:16.223" v="155" actId="403"/>
          <ac:spMkLst>
            <pc:docMk/>
            <pc:sldMk cId="2168405258" sldId="566"/>
            <ac:spMk id="45" creationId="{00000000-0000-0000-0000-000000000000}"/>
          </ac:spMkLst>
        </pc:spChg>
        <pc:grpChg chg="mod">
          <ac:chgData name="Mr Tam Nguyen" userId="53846575c6d7c6f1" providerId="LiveId" clId="{2905F70B-B204-4EB8-8666-20A67BB8E832}" dt="2019-08-02T14:33:43.685" v="167" actId="1076"/>
          <ac:grpSpMkLst>
            <pc:docMk/>
            <pc:sldMk cId="2168405258" sldId="566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2905F70B-B204-4EB8-8666-20A67BB8E832}" dt="2019-08-02T14:21:19.397" v="23" actId="255"/>
        <pc:sldMkLst>
          <pc:docMk/>
          <pc:sldMk cId="35116916" sldId="581"/>
        </pc:sldMkLst>
        <pc:spChg chg="mod">
          <ac:chgData name="Mr Tam Nguyen" userId="53846575c6d7c6f1" providerId="LiveId" clId="{2905F70B-B204-4EB8-8666-20A67BB8E832}" dt="2019-08-02T14:21:19.397" v="23" actId="255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1:47.603" v="28" actId="20577"/>
        <pc:sldMkLst>
          <pc:docMk/>
          <pc:sldMk cId="664086956" sldId="616"/>
        </pc:sldMkLst>
        <pc:spChg chg="mod">
          <ac:chgData name="Mr Tam Nguyen" userId="53846575c6d7c6f1" providerId="LiveId" clId="{2905F70B-B204-4EB8-8666-20A67BB8E832}" dt="2019-08-02T14:21:47.603" v="28" actId="20577"/>
          <ac:spMkLst>
            <pc:docMk/>
            <pc:sldMk cId="664086956" sldId="616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2:11.634" v="32" actId="404"/>
        <pc:sldMkLst>
          <pc:docMk/>
          <pc:sldMk cId="2262660087" sldId="645"/>
        </pc:sldMkLst>
        <pc:spChg chg="mod">
          <ac:chgData name="Mr Tam Nguyen" userId="53846575c6d7c6f1" providerId="LiveId" clId="{2905F70B-B204-4EB8-8666-20A67BB8E832}" dt="2019-08-02T14:22:11.634" v="32" actId="404"/>
          <ac:spMkLst>
            <pc:docMk/>
            <pc:sldMk cId="2262660087" sldId="645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02T14:22:30.233" v="37" actId="207"/>
        <pc:sldMkLst>
          <pc:docMk/>
          <pc:sldMk cId="1657722788" sldId="646"/>
        </pc:sldMkLst>
        <pc:spChg chg="mod">
          <ac:chgData name="Mr Tam Nguyen" userId="53846575c6d7c6f1" providerId="LiveId" clId="{2905F70B-B204-4EB8-8666-20A67BB8E832}" dt="2019-08-02T14:22:30.233" v="37" actId="207"/>
          <ac:spMkLst>
            <pc:docMk/>
            <pc:sldMk cId="1657722788" sldId="646"/>
            <ac:spMk id="2" creationId="{00000000-0000-0000-0000-000000000000}"/>
          </ac:spMkLst>
        </pc:spChg>
      </pc:sldChg>
      <pc:sldChg chg="del">
        <pc:chgData name="Mr Tam Nguyen" userId="53846575c6d7c6f1" providerId="LiveId" clId="{2905F70B-B204-4EB8-8666-20A67BB8E832}" dt="2019-08-02T14:22:34.659" v="38" actId="2696"/>
        <pc:sldMkLst>
          <pc:docMk/>
          <pc:sldMk cId="704959204" sldId="647"/>
        </pc:sldMkLst>
      </pc:sldChg>
      <pc:sldChg chg="del">
        <pc:chgData name="Mr Tam Nguyen" userId="53846575c6d7c6f1" providerId="LiveId" clId="{2905F70B-B204-4EB8-8666-20A67BB8E832}" dt="2019-08-02T14:22:34.676" v="39" actId="2696"/>
        <pc:sldMkLst>
          <pc:docMk/>
          <pc:sldMk cId="842332768" sldId="648"/>
        </pc:sldMkLst>
      </pc:sldChg>
      <pc:sldChg chg="del">
        <pc:chgData name="Mr Tam Nguyen" userId="53846575c6d7c6f1" providerId="LiveId" clId="{2905F70B-B204-4EB8-8666-20A67BB8E832}" dt="2019-08-02T14:22:34.691" v="40" actId="2696"/>
        <pc:sldMkLst>
          <pc:docMk/>
          <pc:sldMk cId="729989997" sldId="662"/>
        </pc:sldMkLst>
      </pc:sldChg>
      <pc:sldChg chg="del">
        <pc:chgData name="Mr Tam Nguyen" userId="53846575c6d7c6f1" providerId="LiveId" clId="{2905F70B-B204-4EB8-8666-20A67BB8E832}" dt="2019-08-02T14:22:34.709" v="41" actId="2696"/>
        <pc:sldMkLst>
          <pc:docMk/>
          <pc:sldMk cId="66663561" sldId="663"/>
        </pc:sldMkLst>
      </pc:sldChg>
      <pc:sldChg chg="addSp delSp modSp addAnim delAnim modAnim">
        <pc:chgData name="Mr Tam Nguyen" userId="53846575c6d7c6f1" providerId="LiveId" clId="{2905F70B-B204-4EB8-8666-20A67BB8E832}" dt="2019-08-02T22:24:38.474" v="522"/>
        <pc:sldMkLst>
          <pc:docMk/>
          <pc:sldMk cId="1817226621" sldId="668"/>
        </pc:sldMkLst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" creationId="{17C76C99-7BF3-4329-82D7-FC16857CB7E3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3" creationId="{76A32580-D318-4D5A-A91B-3B396EB6CD5B}"/>
          </ac:spMkLst>
        </pc:spChg>
        <pc:spChg chg="add mod">
          <ac:chgData name="Mr Tam Nguyen" userId="53846575c6d7c6f1" providerId="LiveId" clId="{2905F70B-B204-4EB8-8666-20A67BB8E832}" dt="2019-08-02T14:53:31.800" v="310" actId="1037"/>
          <ac:spMkLst>
            <pc:docMk/>
            <pc:sldMk cId="1817226621" sldId="668"/>
            <ac:spMk id="5" creationId="{CA6C52C4-19ED-4817-B8FD-3EE78F7143FB}"/>
          </ac:spMkLst>
        </pc:spChg>
        <pc:spChg chg="add del mod">
          <ac:chgData name="Mr Tam Nguyen" userId="53846575c6d7c6f1" providerId="LiveId" clId="{2905F70B-B204-4EB8-8666-20A67BB8E832}" dt="2019-08-02T14:55:54.930" v="328" actId="767"/>
          <ac:spMkLst>
            <pc:docMk/>
            <pc:sldMk cId="1817226621" sldId="668"/>
            <ac:spMk id="6" creationId="{01A7CDEB-4B0A-4C27-856B-6F23C1BE3F47}"/>
          </ac:spMkLst>
        </pc:spChg>
        <pc:spChg chg="add mod">
          <ac:chgData name="Mr Tam Nguyen" userId="53846575c6d7c6f1" providerId="LiveId" clId="{2905F70B-B204-4EB8-8666-20A67BB8E832}" dt="2019-08-02T22:24:02.607" v="515" actId="1076"/>
          <ac:spMkLst>
            <pc:docMk/>
            <pc:sldMk cId="1817226621" sldId="668"/>
            <ac:spMk id="7" creationId="{FBE080E3-E15A-4A72-AA0A-537C025AA0A2}"/>
          </ac:spMkLst>
        </pc:spChg>
        <pc:spChg chg="mod">
          <ac:chgData name="Mr Tam Nguyen" userId="53846575c6d7c6f1" providerId="LiveId" clId="{2905F70B-B204-4EB8-8666-20A67BB8E832}" dt="2019-08-02T14:34:44.133" v="178" actId="14100"/>
          <ac:spMkLst>
            <pc:docMk/>
            <pc:sldMk cId="1817226621" sldId="668"/>
            <ac:spMk id="9" creationId="{D721C701-DEA9-4953-9AE0-9724C9955AF2}"/>
          </ac:spMkLst>
        </pc:spChg>
        <pc:spChg chg="mod">
          <ac:chgData name="Mr Tam Nguyen" userId="53846575c6d7c6f1" providerId="LiveId" clId="{2905F70B-B204-4EB8-8666-20A67BB8E832}" dt="2019-08-02T14:37:31.690" v="212" actId="1076"/>
          <ac:spMkLst>
            <pc:docMk/>
            <pc:sldMk cId="1817226621" sldId="668"/>
            <ac:spMk id="18" creationId="{68C2E702-E8CC-40B2-B5FC-04AFC6B50FBA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4" creationId="{E525EAFD-DBD0-4561-B574-78641BC37B3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5" creationId="{38BE6DF7-D404-4FBE-8648-918A908FF06B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6" creationId="{B96F4735-A7B1-455A-81D3-C087740D16F4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7" creationId="{471EA199-4302-4232-BE0C-2FFC19B19F4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8" creationId="{110FB179-469C-475A-9FED-3849F8F1C03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29" creationId="{6BC0CE63-CBA0-46E7-A615-5535BB4E6D2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1" creationId="{4C40517D-8752-463A-B8AF-EE480D6412AE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2" creationId="{41D81197-66FC-4EDF-BADE-2D0F07A657F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3" creationId="{284F9C92-4C04-404F-819A-46A33CEF2AD3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4" creationId="{48E3D6E0-5396-4F2B-BAE0-B052A7CD36B5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5" creationId="{3DC1514C-6002-44AA-8E65-56C7A450FF89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6" creationId="{1D425E0D-B5B6-4AED-AEAB-E2984BCF3866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7" creationId="{D1869296-8626-4B3A-B40C-6FDE10309A5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8" creationId="{5E10161C-0C5C-4BBB-B1F1-0CA8EB30AF79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39" creationId="{A105EE35-5FFF-49B8-8B81-281C9D5F4B2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0" creationId="{D1CB501F-7E47-4A47-9230-064211C7FA8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1" creationId="{D506D370-0A12-4777-AE77-54075EC2245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2" creationId="{A705E679-D806-45EE-B7EB-37596CC29F79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3" creationId="{20D6A77E-6971-445B-993E-2BE8E84F818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4" creationId="{4C5BE8EC-7CCE-4A83-A201-D7549AF60EA4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5" creationId="{3C5F6F3E-361C-4DF4-82B1-D57274AF318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6" creationId="{7EB76113-9D67-41D3-B7DF-A2A924556A8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7" creationId="{AB73130A-0FFB-41F1-B70D-A4BA4C48B2F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8" creationId="{B850EBFD-EC0E-43D6-8C61-436D43F4BB7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49" creationId="{B9C48E73-3347-4255-A003-A9D6D8D9D42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0" creationId="{6E2E87B7-0649-412B-A35E-CFD7F97E2BA5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1" creationId="{3DB758C6-3B94-4D5E-BBC4-167076D066C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2" creationId="{7F69BD79-910E-4DDC-9A56-FDB45F0476E6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3" creationId="{4C202140-70A8-40F1-B04B-67765F6F6074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4" creationId="{C175B514-B898-492D-8239-2841C95AA269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5" creationId="{09F2634F-1925-4E45-9DEC-4E99194C063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6" creationId="{5F9FEECD-6ECF-452D-A7CD-618AB66BA89B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7" creationId="{39ED28E0-C382-4E4D-88AF-45C73A4C8D59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8" creationId="{D8923988-2BE0-4299-9FB6-4D0FE9212C75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59" creationId="{D7BDC8D3-DE61-4401-8F49-4DC43B78923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0" creationId="{03D0D395-24DC-40EE-A71D-A98EE59ED1EB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1" creationId="{C4729240-8F6D-4B6F-88DC-89A796FF7A9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2" creationId="{5EDA7DDC-243A-4202-A0AF-FC7EECCD81D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3" creationId="{E12913FC-B838-40B6-8064-1E741A7A6062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4" creationId="{550CF68C-8106-4054-845E-C43AB07B389E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5" creationId="{9F0868BA-18B1-4578-96CE-80C5E5A94365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6" creationId="{7F0D2CB3-2908-424C-9421-B2784B14A92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7" creationId="{E2AE3B04-F7AA-4E1E-BEC0-FCA4CBDB648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69" creationId="{4215FEDF-06B9-459E-8A86-9ED48E1457C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0" creationId="{8429C32D-3C03-49CC-815D-8D222CE77777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1" creationId="{B6281B38-F70D-4A0E-A18B-7DD19FAB990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2" creationId="{D4947F9C-FAC8-48D5-AF55-88D24D01C79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3" creationId="{393B81C8-164A-4DB9-B8A7-49194253EE7B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4" creationId="{1B94C183-6D3F-497D-B7A7-942CD2B8BA2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5" creationId="{90D2B7D7-0214-4C91-9147-77B5315CCA0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6" creationId="{351DE1D6-2F17-452A-AB14-B06A640EA38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7" creationId="{F1D1DE79-8751-4FC6-9C46-8E7A5019E136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8" creationId="{CD01E0D1-C31B-46A7-886F-64553A7AB066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79" creationId="{3472696D-D5DD-4F2B-B380-D54738B3F236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0" creationId="{41458352-5F52-4C9C-A07E-6A7AB82BE098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1" creationId="{440A3638-1D6E-4487-891F-897308BEC88C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2" creationId="{33A0AB9D-F80A-49F9-9866-C5713A0E0D62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3" creationId="{179E4767-5CF9-4E3F-8C30-CBB69AFBDA83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4" creationId="{0F14033F-4DAA-40B5-9D94-54DE142788FF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5" creationId="{593BCC0A-A25E-4A4F-97BF-7DC535EEEA22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6" creationId="{87D41ED6-FE67-4AD9-85FE-EC982B511E92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7" creationId="{0C010B3D-3D1E-4FA0-A6B0-58E3CFF640A0}"/>
          </ac:spMkLst>
        </pc:spChg>
        <pc:spChg chg="del">
          <ac:chgData name="Mr Tam Nguyen" userId="53846575c6d7c6f1" providerId="LiveId" clId="{2905F70B-B204-4EB8-8666-20A67BB8E832}" dt="2019-08-02T14:34:29.546" v="175" actId="478"/>
          <ac:spMkLst>
            <pc:docMk/>
            <pc:sldMk cId="1817226621" sldId="668"/>
            <ac:spMk id="88" creationId="{B6329226-9913-41A9-8823-DC27D6C00AE0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89" creationId="{D02DB5EF-D717-4E99-9C89-3A0ACD5BA5E8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0" creationId="{502379A3-7776-4466-98F5-4645439E409C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1" creationId="{20430393-06F5-4C01-8FF7-4F35522B6255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2" creationId="{8761043C-F180-40DB-AD2F-F38C32DEA3F5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3" creationId="{B554D53A-8832-4BCF-B620-2CB5C16D568D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4" creationId="{DB313987-2007-4A96-93F3-80F2432951D4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5" creationId="{39CFCDC3-C307-4832-A1C5-F56D78E31664}"/>
          </ac:spMkLst>
        </pc:spChg>
        <pc:spChg chg="add del">
          <ac:chgData name="Mr Tam Nguyen" userId="53846575c6d7c6f1" providerId="LiveId" clId="{2905F70B-B204-4EB8-8666-20A67BB8E832}" dt="2019-08-02T14:34:26.407" v="174" actId="478"/>
          <ac:spMkLst>
            <pc:docMk/>
            <pc:sldMk cId="1817226621" sldId="668"/>
            <ac:spMk id="96" creationId="{96351FA2-9D9F-48D7-AA31-74A1E58B8794}"/>
          </ac:spMkLst>
        </pc:spChg>
        <pc:spChg chg="add mod">
          <ac:chgData name="Mr Tam Nguyen" userId="53846575c6d7c6f1" providerId="LiveId" clId="{2905F70B-B204-4EB8-8666-20A67BB8E832}" dt="2019-08-02T14:53:38.410" v="311" actId="571"/>
          <ac:spMkLst>
            <pc:docMk/>
            <pc:sldMk cId="1817226621" sldId="668"/>
            <ac:spMk id="97" creationId="{A1C514D7-803D-4233-8D0E-44D7869DF2E9}"/>
          </ac:spMkLst>
        </pc:spChg>
        <pc:spChg chg="add mod">
          <ac:chgData name="Mr Tam Nguyen" userId="53846575c6d7c6f1" providerId="LiveId" clId="{2905F70B-B204-4EB8-8666-20A67BB8E832}" dt="2019-08-02T14:54:00.451" v="314" actId="1076"/>
          <ac:spMkLst>
            <pc:docMk/>
            <pc:sldMk cId="1817226621" sldId="668"/>
            <ac:spMk id="98" creationId="{939FA895-D2D8-45DE-8581-B52DEC4CE56F}"/>
          </ac:spMkLst>
        </pc:spChg>
        <pc:spChg chg="add mod">
          <ac:chgData name="Mr Tam Nguyen" userId="53846575c6d7c6f1" providerId="LiveId" clId="{2905F70B-B204-4EB8-8666-20A67BB8E832}" dt="2019-08-02T14:53:52.772" v="313" actId="1035"/>
          <ac:spMkLst>
            <pc:docMk/>
            <pc:sldMk cId="1817226621" sldId="668"/>
            <ac:spMk id="99" creationId="{AA39B700-D8E1-4996-B4A6-FF6A647302A5}"/>
          </ac:spMkLst>
        </pc:spChg>
        <pc:spChg chg="add mod">
          <ac:chgData name="Mr Tam Nguyen" userId="53846575c6d7c6f1" providerId="LiveId" clId="{2905F70B-B204-4EB8-8666-20A67BB8E832}" dt="2019-08-02T14:54:19.191" v="318" actId="1037"/>
          <ac:spMkLst>
            <pc:docMk/>
            <pc:sldMk cId="1817226621" sldId="668"/>
            <ac:spMk id="100" creationId="{D8917589-ED12-4AE2-95F5-0D3F56AD4E24}"/>
          </ac:spMkLst>
        </pc:spChg>
        <pc:spChg chg="add mod">
          <ac:chgData name="Mr Tam Nguyen" userId="53846575c6d7c6f1" providerId="LiveId" clId="{2905F70B-B204-4EB8-8666-20A67BB8E832}" dt="2019-08-02T14:54:15.722" v="317" actId="1037"/>
          <ac:spMkLst>
            <pc:docMk/>
            <pc:sldMk cId="1817226621" sldId="668"/>
            <ac:spMk id="101" creationId="{708F78CD-545E-4436-9D8C-ECCD84F2BB85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2" creationId="{F29B67B2-F3F5-4E43-B475-D5006FA51B2D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3" creationId="{01193F7C-0D85-4AF7-A7DF-619D0ABC7123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4" creationId="{FD8E770C-5B08-4B0E-97D8-961E11994530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5" creationId="{78B2403F-BB6E-4154-B006-C8DF6523D8A8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6" creationId="{706BDB00-CADF-4C21-8CAD-1947BCD0459A}"/>
          </ac:spMkLst>
        </pc:spChg>
        <pc:spChg chg="add mod">
          <ac:chgData name="Mr Tam Nguyen" userId="53846575c6d7c6f1" providerId="LiveId" clId="{2905F70B-B204-4EB8-8666-20A67BB8E832}" dt="2019-08-02T14:54:38.145" v="319" actId="571"/>
          <ac:spMkLst>
            <pc:docMk/>
            <pc:sldMk cId="1817226621" sldId="668"/>
            <ac:spMk id="107" creationId="{3D51A97A-9B0C-4D9E-ADAF-28460248E87C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08" creationId="{E89A103A-94AF-4DDC-AF67-63CA04E3AA00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09" creationId="{5950FDD9-2DD1-4679-8544-A30D88F5A9CC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10" creationId="{763EC1D8-15BD-4CCB-AF03-CF0706B76A91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11" creationId="{DF208D57-CE4A-4871-9CA9-D4299F32EB33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12" creationId="{727E18A6-C284-4C1C-9AAA-3550E05879FC}"/>
          </ac:spMkLst>
        </pc:spChg>
        <pc:spChg chg="add mod">
          <ac:chgData name="Mr Tam Nguyen" userId="53846575c6d7c6f1" providerId="LiveId" clId="{2905F70B-B204-4EB8-8666-20A67BB8E832}" dt="2019-08-02T14:54:50.832" v="320" actId="571"/>
          <ac:spMkLst>
            <pc:docMk/>
            <pc:sldMk cId="1817226621" sldId="668"/>
            <ac:spMk id="113" creationId="{F18AD739-C58E-4F5E-BBEC-B1ABC7A5805D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4" creationId="{20360702-333D-492D-A939-246BE96F92AB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5" creationId="{E52C577B-1FB7-4735-AF21-DA2FF7FDC064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6" creationId="{42314D4F-4C3A-4D39-8CCC-FFB5AA1D95A7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7" creationId="{0B77F81B-0638-4F74-A31A-64AEB3B9ECAA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8" creationId="{D86F721F-FDDF-419C-8682-17070E066814}"/>
          </ac:spMkLst>
        </pc:spChg>
        <pc:spChg chg="add mod">
          <ac:chgData name="Mr Tam Nguyen" userId="53846575c6d7c6f1" providerId="LiveId" clId="{2905F70B-B204-4EB8-8666-20A67BB8E832}" dt="2019-08-02T14:54:59.574" v="321" actId="571"/>
          <ac:spMkLst>
            <pc:docMk/>
            <pc:sldMk cId="1817226621" sldId="668"/>
            <ac:spMk id="119" creationId="{DCA7FDEF-1EF6-4501-840A-D219A2C180E8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0" creationId="{3BA4FC76-F479-49D2-870B-F29F0DED4E20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1" creationId="{B4F36C58-A0C5-4FD7-A2F5-F920B18661C7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2" creationId="{B4FF06E3-084A-4504-A241-ED46577FAC43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3" creationId="{8867C3AF-28A4-4152-80DE-E853F7F87222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4" creationId="{C669C97C-F786-481A-B250-B3D4BCBF2D0F}"/>
          </ac:spMkLst>
        </pc:spChg>
        <pc:spChg chg="add mod">
          <ac:chgData name="Mr Tam Nguyen" userId="53846575c6d7c6f1" providerId="LiveId" clId="{2905F70B-B204-4EB8-8666-20A67BB8E832}" dt="2019-08-02T15:18:24.757" v="431" actId="1076"/>
          <ac:spMkLst>
            <pc:docMk/>
            <pc:sldMk cId="1817226621" sldId="668"/>
            <ac:spMk id="125" creationId="{30DEE3C6-A5BC-41AA-A72B-7540C915B580}"/>
          </ac:spMkLst>
        </pc:spChg>
        <pc:spChg chg="add mod">
          <ac:chgData name="Mr Tam Nguyen" userId="53846575c6d7c6f1" providerId="LiveId" clId="{2905F70B-B204-4EB8-8666-20A67BB8E832}" dt="2019-08-02T15:27:33.827" v="475" actId="1076"/>
          <ac:spMkLst>
            <pc:docMk/>
            <pc:sldMk cId="1817226621" sldId="668"/>
            <ac:spMk id="126" creationId="{979A352D-6A27-40F2-9E9B-8E8DA2952F0E}"/>
          </ac:spMkLst>
        </pc:spChg>
        <pc:spChg chg="add mod">
          <ac:chgData name="Mr Tam Nguyen" userId="53846575c6d7c6f1" providerId="LiveId" clId="{2905F70B-B204-4EB8-8666-20A67BB8E832}" dt="2019-08-02T15:27:33.827" v="475" actId="1076"/>
          <ac:spMkLst>
            <pc:docMk/>
            <pc:sldMk cId="1817226621" sldId="668"/>
            <ac:spMk id="127" creationId="{CA858F1E-5FC1-45F3-B3E6-8D803252D149}"/>
          </ac:spMkLst>
        </pc:spChg>
        <pc:spChg chg="add mod">
          <ac:chgData name="Mr Tam Nguyen" userId="53846575c6d7c6f1" providerId="LiveId" clId="{2905F70B-B204-4EB8-8666-20A67BB8E832}" dt="2019-08-02T15:27:33.827" v="475" actId="1076"/>
          <ac:spMkLst>
            <pc:docMk/>
            <pc:sldMk cId="1817226621" sldId="668"/>
            <ac:spMk id="128" creationId="{2F558B6A-2981-4D96-A708-F1F466DE727A}"/>
          </ac:spMkLst>
        </pc:spChg>
        <pc:spChg chg="add mod">
          <ac:chgData name="Mr Tam Nguyen" userId="53846575c6d7c6f1" providerId="LiveId" clId="{2905F70B-B204-4EB8-8666-20A67BB8E832}" dt="2019-08-02T14:55:10.483" v="323" actId="571"/>
          <ac:spMkLst>
            <pc:docMk/>
            <pc:sldMk cId="1817226621" sldId="668"/>
            <ac:spMk id="129" creationId="{A82AC311-65BC-4452-88E1-0DCCB2098397}"/>
          </ac:spMkLst>
        </pc:spChg>
        <pc:spChg chg="add mod">
          <ac:chgData name="Mr Tam Nguyen" userId="53846575c6d7c6f1" providerId="LiveId" clId="{2905F70B-B204-4EB8-8666-20A67BB8E832}" dt="2019-08-02T14:55:10.483" v="323" actId="571"/>
          <ac:spMkLst>
            <pc:docMk/>
            <pc:sldMk cId="1817226621" sldId="668"/>
            <ac:spMk id="130" creationId="{DBDE13F9-1E8F-46B5-AA3F-829D4D03D5EF}"/>
          </ac:spMkLst>
        </pc:spChg>
        <pc:spChg chg="add mod">
          <ac:chgData name="Mr Tam Nguyen" userId="53846575c6d7c6f1" providerId="LiveId" clId="{2905F70B-B204-4EB8-8666-20A67BB8E832}" dt="2019-08-02T14:55:10.483" v="323" actId="571"/>
          <ac:spMkLst>
            <pc:docMk/>
            <pc:sldMk cId="1817226621" sldId="668"/>
            <ac:spMk id="131" creationId="{9034C208-7BCB-46DF-A80F-F90106C4A7CB}"/>
          </ac:spMkLst>
        </pc:spChg>
        <pc:spChg chg="add mod">
          <ac:chgData name="Mr Tam Nguyen" userId="53846575c6d7c6f1" providerId="LiveId" clId="{2905F70B-B204-4EB8-8666-20A67BB8E832}" dt="2019-08-02T14:55:26.979" v="324" actId="571"/>
          <ac:spMkLst>
            <pc:docMk/>
            <pc:sldMk cId="1817226621" sldId="668"/>
            <ac:spMk id="132" creationId="{6F483D9B-E8FC-4738-957C-D62736691249}"/>
          </ac:spMkLst>
        </pc:spChg>
        <pc:spChg chg="add mod">
          <ac:chgData name="Mr Tam Nguyen" userId="53846575c6d7c6f1" providerId="LiveId" clId="{2905F70B-B204-4EB8-8666-20A67BB8E832}" dt="2019-08-02T14:55:26.979" v="324" actId="571"/>
          <ac:spMkLst>
            <pc:docMk/>
            <pc:sldMk cId="1817226621" sldId="668"/>
            <ac:spMk id="133" creationId="{4F104D7A-4101-4A3F-963C-ADDA97972A3D}"/>
          </ac:spMkLst>
        </pc:spChg>
        <pc:spChg chg="add mod">
          <ac:chgData name="Mr Tam Nguyen" userId="53846575c6d7c6f1" providerId="LiveId" clId="{2905F70B-B204-4EB8-8666-20A67BB8E832}" dt="2019-08-02T14:55:26.979" v="324" actId="571"/>
          <ac:spMkLst>
            <pc:docMk/>
            <pc:sldMk cId="1817226621" sldId="668"/>
            <ac:spMk id="134" creationId="{A07F878B-2C20-4092-9D7A-74C37E70C01F}"/>
          </ac:spMkLst>
        </pc:spChg>
        <pc:spChg chg="add mod">
          <ac:chgData name="Mr Tam Nguyen" userId="53846575c6d7c6f1" providerId="LiveId" clId="{2905F70B-B204-4EB8-8666-20A67BB8E832}" dt="2019-08-02T14:55:35.249" v="325" actId="571"/>
          <ac:spMkLst>
            <pc:docMk/>
            <pc:sldMk cId="1817226621" sldId="668"/>
            <ac:spMk id="135" creationId="{93EEE231-4F94-40C8-A28D-2326C0ECDC7A}"/>
          </ac:spMkLst>
        </pc:spChg>
        <pc:spChg chg="add mod">
          <ac:chgData name="Mr Tam Nguyen" userId="53846575c6d7c6f1" providerId="LiveId" clId="{2905F70B-B204-4EB8-8666-20A67BB8E832}" dt="2019-08-02T14:55:40.347" v="326" actId="571"/>
          <ac:spMkLst>
            <pc:docMk/>
            <pc:sldMk cId="1817226621" sldId="668"/>
            <ac:spMk id="136" creationId="{713781B4-9B52-4671-9B1F-60C192D1697D}"/>
          </ac:spMkLst>
        </pc:spChg>
        <pc:spChg chg="add mod">
          <ac:chgData name="Mr Tam Nguyen" userId="53846575c6d7c6f1" providerId="LiveId" clId="{2905F70B-B204-4EB8-8666-20A67BB8E832}" dt="2019-08-02T14:55:40.347" v="326" actId="571"/>
          <ac:spMkLst>
            <pc:docMk/>
            <pc:sldMk cId="1817226621" sldId="668"/>
            <ac:spMk id="137" creationId="{2D9D4232-D7F3-4FE9-B525-B7A1BD7BEF53}"/>
          </ac:spMkLst>
        </pc:spChg>
        <pc:spChg chg="add mod">
          <ac:chgData name="Mr Tam Nguyen" userId="53846575c6d7c6f1" providerId="LiveId" clId="{2905F70B-B204-4EB8-8666-20A67BB8E832}" dt="2019-08-02T22:24:04.192" v="516" actId="1076"/>
          <ac:spMkLst>
            <pc:docMk/>
            <pc:sldMk cId="1817226621" sldId="668"/>
            <ac:spMk id="139" creationId="{B0B893E7-371F-4D4E-B16D-0104F87174CD}"/>
          </ac:spMkLst>
        </pc:spChg>
        <pc:spChg chg="add mod">
          <ac:chgData name="Mr Tam Nguyen" userId="53846575c6d7c6f1" providerId="LiveId" clId="{2905F70B-B204-4EB8-8666-20A67BB8E832}" dt="2019-08-02T22:24:05.808" v="517" actId="1076"/>
          <ac:spMkLst>
            <pc:docMk/>
            <pc:sldMk cId="1817226621" sldId="668"/>
            <ac:spMk id="140" creationId="{3B12C177-7393-4F5B-8854-84FD089ACDDC}"/>
          </ac:spMkLst>
        </pc:spChg>
        <pc:spChg chg="add mod">
          <ac:chgData name="Mr Tam Nguyen" userId="53846575c6d7c6f1" providerId="LiveId" clId="{2905F70B-B204-4EB8-8666-20A67BB8E832}" dt="2019-08-02T22:24:05.814" v="518" actId="1076"/>
          <ac:spMkLst>
            <pc:docMk/>
            <pc:sldMk cId="1817226621" sldId="668"/>
            <ac:spMk id="141" creationId="{D1CC3D56-B27F-44DA-B746-E06BE75AF0CA}"/>
          </ac:spMkLst>
        </pc:spChg>
        <pc:spChg chg="add mod">
          <ac:chgData name="Mr Tam Nguyen" userId="53846575c6d7c6f1" providerId="LiveId" clId="{2905F70B-B204-4EB8-8666-20A67BB8E832}" dt="2019-08-02T22:24:07.516" v="519" actId="1076"/>
          <ac:spMkLst>
            <pc:docMk/>
            <pc:sldMk cId="1817226621" sldId="668"/>
            <ac:spMk id="142" creationId="{6CD0FC08-7B90-4DDF-8870-CFB4F76E1A2C}"/>
          </ac:spMkLst>
        </pc:spChg>
        <pc:spChg chg="add del mod">
          <ac:chgData name="Mr Tam Nguyen" userId="53846575c6d7c6f1" providerId="LiveId" clId="{2905F70B-B204-4EB8-8666-20A67BB8E832}" dt="2019-08-02T22:24:07.566" v="520" actId="1076"/>
          <ac:spMkLst>
            <pc:docMk/>
            <pc:sldMk cId="1817226621" sldId="668"/>
            <ac:spMk id="143" creationId="{AD3A857C-3BD5-4E6E-AD28-E8B6498DA2B1}"/>
          </ac:spMkLst>
        </pc:spChg>
        <pc:spChg chg="mod">
          <ac:chgData name="Mr Tam Nguyen" userId="53846575c6d7c6f1" providerId="LiveId" clId="{2905F70B-B204-4EB8-8666-20A67BB8E832}" dt="2019-08-02T14:36:57.656" v="203" actId="1076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2905F70B-B204-4EB8-8666-20A67BB8E832}" dt="2019-08-02T14:36:54.350" v="202" actId="1076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2905F70B-B204-4EB8-8666-20A67BB8E832}" dt="2019-08-02T14:36:50.187" v="201" actId="1076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2905F70B-B204-4EB8-8666-20A67BB8E832}" dt="2019-08-02T14:36:48.264" v="200" actId="1076"/>
          <ac:spMkLst>
            <pc:docMk/>
            <pc:sldMk cId="1817226621" sldId="668"/>
            <ac:spMk id="151" creationId="{9BFBF487-2FFA-4A77-9EA0-B19BD22521E8}"/>
          </ac:spMkLst>
        </pc:spChg>
        <pc:spChg chg="mod">
          <ac:chgData name="Mr Tam Nguyen" userId="53846575c6d7c6f1" providerId="LiveId" clId="{2905F70B-B204-4EB8-8666-20A67BB8E832}" dt="2019-08-02T14:36:45.787" v="199" actId="1076"/>
          <ac:spMkLst>
            <pc:docMk/>
            <pc:sldMk cId="1817226621" sldId="668"/>
            <ac:spMk id="152" creationId="{FBA6B372-A3BB-4BD4-95AA-1D718106E09B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53" creationId="{4E9AD10D-C9AF-4CD9-A463-5662A3A5AA78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54" creationId="{52512AC4-C64A-4538-BAB4-20E69DFCFBED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55" creationId="{65033412-834C-4624-804D-8DA6EAA617CB}"/>
          </ac:spMkLst>
        </pc:spChg>
        <pc:spChg chg="mod">
          <ac:chgData name="Mr Tam Nguyen" userId="53846575c6d7c6f1" providerId="LiveId" clId="{2905F70B-B204-4EB8-8666-20A67BB8E832}" dt="2019-08-02T14:37:29.479" v="211" actId="1076"/>
          <ac:spMkLst>
            <pc:docMk/>
            <pc:sldMk cId="1817226621" sldId="668"/>
            <ac:spMk id="156" creationId="{5B5F2AC2-FDF6-43AE-80F0-E60565A8976E}"/>
          </ac:spMkLst>
        </pc:spChg>
        <pc:spChg chg="mod">
          <ac:chgData name="Mr Tam Nguyen" userId="53846575c6d7c6f1" providerId="LiveId" clId="{2905F70B-B204-4EB8-8666-20A67BB8E832}" dt="2019-08-02T14:37:14.646" v="207" actId="1076"/>
          <ac:spMkLst>
            <pc:docMk/>
            <pc:sldMk cId="1817226621" sldId="668"/>
            <ac:spMk id="157" creationId="{90E62139-C87C-44F8-9F41-E2C423C9C4A3}"/>
          </ac:spMkLst>
        </pc:spChg>
        <pc:spChg chg="mod">
          <ac:chgData name="Mr Tam Nguyen" userId="53846575c6d7c6f1" providerId="LiveId" clId="{2905F70B-B204-4EB8-8666-20A67BB8E832}" dt="2019-08-02T14:37:11.878" v="206" actId="1076"/>
          <ac:spMkLst>
            <pc:docMk/>
            <pc:sldMk cId="1817226621" sldId="668"/>
            <ac:spMk id="158" creationId="{8359C31F-79C7-4A8F-94AF-B8EFD7E2B8A1}"/>
          </ac:spMkLst>
        </pc:spChg>
        <pc:spChg chg="mod">
          <ac:chgData name="Mr Tam Nguyen" userId="53846575c6d7c6f1" providerId="LiveId" clId="{2905F70B-B204-4EB8-8666-20A67BB8E832}" dt="2019-08-02T14:37:24.344" v="209" actId="1076"/>
          <ac:spMkLst>
            <pc:docMk/>
            <pc:sldMk cId="1817226621" sldId="668"/>
            <ac:spMk id="159" creationId="{B1697B7B-D1C2-4413-A896-8462185B134F}"/>
          </ac:spMkLst>
        </pc:spChg>
        <pc:spChg chg="mod">
          <ac:chgData name="Mr Tam Nguyen" userId="53846575c6d7c6f1" providerId="LiveId" clId="{2905F70B-B204-4EB8-8666-20A67BB8E832}" dt="2019-08-02T14:37:26.086" v="210" actId="1076"/>
          <ac:spMkLst>
            <pc:docMk/>
            <pc:sldMk cId="1817226621" sldId="668"/>
            <ac:spMk id="160" creationId="{43F27BA0-4E20-42C9-9A89-EFB1122ED690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61" creationId="{5550D1D8-9397-46DD-BE24-0748A6A5C55A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62" creationId="{E79DD231-1454-40A6-AF7A-BE3F9EAC9C9A}"/>
          </ac:spMkLst>
        </pc:spChg>
        <pc:spChg chg="del">
          <ac:chgData name="Mr Tam Nguyen" userId="53846575c6d7c6f1" providerId="LiveId" clId="{2905F70B-B204-4EB8-8666-20A67BB8E832}" dt="2019-08-02T14:34:34.917" v="176" actId="478"/>
          <ac:spMkLst>
            <pc:docMk/>
            <pc:sldMk cId="1817226621" sldId="668"/>
            <ac:spMk id="163" creationId="{B52B9614-B2F1-4656-9718-6047DA0F017E}"/>
          </ac:spMkLst>
        </pc:spChg>
        <pc:graphicFrameChg chg="add mod modGraphic">
          <ac:chgData name="Mr Tam Nguyen" userId="53846575c6d7c6f1" providerId="LiveId" clId="{2905F70B-B204-4EB8-8666-20A67BB8E832}" dt="2019-08-02T14:43:22.845" v="306" actId="207"/>
          <ac:graphicFrameMkLst>
            <pc:docMk/>
            <pc:sldMk cId="1817226621" sldId="668"/>
            <ac:graphicFrameMk id="4" creationId="{93D7BC87-00A5-42B3-986F-B8AB440CCE64}"/>
          </ac:graphicFrameMkLst>
        </pc:graphicFrameChg>
        <pc:graphicFrameChg chg="add del">
          <ac:chgData name="Mr Tam Nguyen" userId="53846575c6d7c6f1" providerId="LiveId" clId="{2905F70B-B204-4EB8-8666-20A67BB8E832}" dt="2019-08-02T14:34:29.546" v="175" actId="478"/>
          <ac:graphicFrameMkLst>
            <pc:docMk/>
            <pc:sldMk cId="1817226621" sldId="668"/>
            <ac:graphicFrameMk id="30" creationId="{52509E17-1944-456D-91C5-F7F11615F4EF}"/>
          </ac:graphicFrameMkLst>
        </pc:graphicFrameChg>
      </pc:sldChg>
    </pc:docChg>
  </pc:docChgLst>
  <pc:docChgLst>
    <pc:chgData name="Mr Tam Nguyen" userId="53846575c6d7c6f1" providerId="LiveId" clId="{DF08675A-45CB-4EC3-BCC3-5A3999F29C1A}"/>
    <pc:docChg chg="undo redo custSel addSld delSld modSld">
      <pc:chgData name="Mr Tam Nguyen" userId="53846575c6d7c6f1" providerId="LiveId" clId="{DF08675A-45CB-4EC3-BCC3-5A3999F29C1A}" dt="2019-08-03T05:56:12.319" v="248"/>
      <pc:docMkLst>
        <pc:docMk/>
      </pc:docMkLst>
      <pc:sldChg chg="addSp delSp modSp">
        <pc:chgData name="Mr Tam Nguyen" userId="53846575c6d7c6f1" providerId="LiveId" clId="{DF08675A-45CB-4EC3-BCC3-5A3999F29C1A}" dt="2019-08-02T22:46:10.878" v="113" actId="207"/>
        <pc:sldMkLst>
          <pc:docMk/>
          <pc:sldMk cId="2544005534" sldId="667"/>
        </pc:sldMkLst>
        <pc:graphicFrameChg chg="del mod modGraphic">
          <ac:chgData name="Mr Tam Nguyen" userId="53846575c6d7c6f1" providerId="LiveId" clId="{DF08675A-45CB-4EC3-BCC3-5A3999F29C1A}" dt="2019-08-02T22:39:27.093" v="4"/>
          <ac:graphicFrameMkLst>
            <pc:docMk/>
            <pc:sldMk cId="2544005534" sldId="667"/>
            <ac:graphicFrameMk id="3" creationId="{C5076F47-6E60-4FF8-AA30-933899FE01AC}"/>
          </ac:graphicFrameMkLst>
        </pc:graphicFrameChg>
        <pc:graphicFrameChg chg="add mod modGraphic">
          <ac:chgData name="Mr Tam Nguyen" userId="53846575c6d7c6f1" providerId="LiveId" clId="{DF08675A-45CB-4EC3-BCC3-5A3999F29C1A}" dt="2019-08-02T22:46:10.878" v="113" actId="207"/>
          <ac:graphicFrameMkLst>
            <pc:docMk/>
            <pc:sldMk cId="2544005534" sldId="667"/>
            <ac:graphicFrameMk id="4" creationId="{F38A4F91-9D30-41E2-B4F9-0F5664D39AFB}"/>
          </ac:graphicFrameMkLst>
        </pc:graphicFrameChg>
      </pc:sldChg>
      <pc:sldChg chg="addSp delSp modSp addAnim delAnim modAnim">
        <pc:chgData name="Mr Tam Nguyen" userId="53846575c6d7c6f1" providerId="LiveId" clId="{DF08675A-45CB-4EC3-BCC3-5A3999F29C1A}" dt="2019-08-03T05:56:12.319" v="248"/>
        <pc:sldMkLst>
          <pc:docMk/>
          <pc:sldMk cId="1817226621" sldId="668"/>
        </pc:sldMkLst>
        <pc:spChg chg="add del mod">
          <ac:chgData name="Mr Tam Nguyen" userId="53846575c6d7c6f1" providerId="LiveId" clId="{DF08675A-45CB-4EC3-BCC3-5A3999F29C1A}" dt="2019-08-03T05:45:37.487" v="198" actId="478"/>
          <ac:spMkLst>
            <pc:docMk/>
            <pc:sldMk cId="1817226621" sldId="668"/>
            <ac:spMk id="7" creationId="{FBE080E3-E15A-4A72-AA0A-537C025AA0A2}"/>
          </ac:spMkLst>
        </pc:spChg>
        <pc:spChg chg="add mod">
          <ac:chgData name="Mr Tam Nguyen" userId="53846575c6d7c6f1" providerId="LiveId" clId="{DF08675A-45CB-4EC3-BCC3-5A3999F29C1A}" dt="2019-08-03T05:48:38.475" v="210" actId="403"/>
          <ac:spMkLst>
            <pc:docMk/>
            <pc:sldMk cId="1817226621" sldId="668"/>
            <ac:spMk id="63" creationId="{2AC1D804-B2DC-4F27-A637-920992C24A6A}"/>
          </ac:spMkLst>
        </pc:spChg>
        <pc:spChg chg="add del">
          <ac:chgData name="Mr Tam Nguyen" userId="53846575c6d7c6f1" providerId="LiveId" clId="{DF08675A-45CB-4EC3-BCC3-5A3999F29C1A}" dt="2019-08-03T05:49:58.492" v="216"/>
          <ac:spMkLst>
            <pc:docMk/>
            <pc:sldMk cId="1817226621" sldId="668"/>
            <ac:spMk id="64" creationId="{23B787EF-6E5C-4220-B87B-D957F088DEC6}"/>
          </ac:spMkLst>
        </pc:spChg>
        <pc:spChg chg="add mod">
          <ac:chgData name="Mr Tam Nguyen" userId="53846575c6d7c6f1" providerId="LiveId" clId="{DF08675A-45CB-4EC3-BCC3-5A3999F29C1A}" dt="2019-08-03T05:50:53.992" v="224" actId="1076"/>
          <ac:spMkLst>
            <pc:docMk/>
            <pc:sldMk cId="1817226621" sldId="668"/>
            <ac:spMk id="65" creationId="{601FDC5D-78D5-477E-B581-98CD042EE9A7}"/>
          </ac:spMkLst>
        </pc:spChg>
        <pc:spChg chg="add mod">
          <ac:chgData name="Mr Tam Nguyen" userId="53846575c6d7c6f1" providerId="LiveId" clId="{DF08675A-45CB-4EC3-BCC3-5A3999F29C1A}" dt="2019-08-03T05:52:29.871" v="233" actId="403"/>
          <ac:spMkLst>
            <pc:docMk/>
            <pc:sldMk cId="1817226621" sldId="668"/>
            <ac:spMk id="66" creationId="{47E5BB6A-8A02-4298-B4DD-F2B6033C6D0B}"/>
          </ac:spMkLst>
        </pc:spChg>
        <pc:spChg chg="add mod">
          <ac:chgData name="Mr Tam Nguyen" userId="53846575c6d7c6f1" providerId="LiveId" clId="{DF08675A-45CB-4EC3-BCC3-5A3999F29C1A}" dt="2019-08-03T05:53:54.301" v="240" actId="403"/>
          <ac:spMkLst>
            <pc:docMk/>
            <pc:sldMk cId="1817226621" sldId="668"/>
            <ac:spMk id="67" creationId="{D36D02A2-844F-4E6E-A7DD-336A286AA9DA}"/>
          </ac:spMkLst>
        </pc:spChg>
        <pc:spChg chg="add mod">
          <ac:chgData name="Mr Tam Nguyen" userId="53846575c6d7c6f1" providerId="LiveId" clId="{DF08675A-45CB-4EC3-BCC3-5A3999F29C1A}" dt="2019-08-03T05:55:33.419" v="246" actId="404"/>
          <ac:spMkLst>
            <pc:docMk/>
            <pc:sldMk cId="1817226621" sldId="668"/>
            <ac:spMk id="68" creationId="{FAC1B996-8E81-4722-BE66-01DDD2F18D17}"/>
          </ac:spMkLst>
        </pc:spChg>
        <pc:spChg chg="add del mod">
          <ac:chgData name="Mr Tam Nguyen" userId="53846575c6d7c6f1" providerId="LiveId" clId="{DF08675A-45CB-4EC3-BCC3-5A3999F29C1A}" dt="2019-08-03T05:44:47.687" v="193" actId="478"/>
          <ac:spMkLst>
            <pc:docMk/>
            <pc:sldMk cId="1817226621" sldId="668"/>
            <ac:spMk id="139" creationId="{B0B893E7-371F-4D4E-B16D-0104F87174CD}"/>
          </ac:spMkLst>
        </pc:spChg>
        <pc:spChg chg="add del mod">
          <ac:chgData name="Mr Tam Nguyen" userId="53846575c6d7c6f1" providerId="LiveId" clId="{DF08675A-45CB-4EC3-BCC3-5A3999F29C1A}" dt="2019-08-03T05:44:47.040" v="192" actId="478"/>
          <ac:spMkLst>
            <pc:docMk/>
            <pc:sldMk cId="1817226621" sldId="668"/>
            <ac:spMk id="140" creationId="{3B12C177-7393-4F5B-8854-84FD089ACDDC}"/>
          </ac:spMkLst>
        </pc:spChg>
        <pc:spChg chg="add del mod">
          <ac:chgData name="Mr Tam Nguyen" userId="53846575c6d7c6f1" providerId="LiveId" clId="{DF08675A-45CB-4EC3-BCC3-5A3999F29C1A}" dt="2019-08-03T05:44:46.407" v="191" actId="478"/>
          <ac:spMkLst>
            <pc:docMk/>
            <pc:sldMk cId="1817226621" sldId="668"/>
            <ac:spMk id="141" creationId="{D1CC3D56-B27F-44DA-B746-E06BE75AF0CA}"/>
          </ac:spMkLst>
        </pc:spChg>
        <pc:spChg chg="add del mod">
          <ac:chgData name="Mr Tam Nguyen" userId="53846575c6d7c6f1" providerId="LiveId" clId="{DF08675A-45CB-4EC3-BCC3-5A3999F29C1A}" dt="2019-08-03T05:44:45.239" v="189" actId="478"/>
          <ac:spMkLst>
            <pc:docMk/>
            <pc:sldMk cId="1817226621" sldId="668"/>
            <ac:spMk id="142" creationId="{6CD0FC08-7B90-4DDF-8870-CFB4F76E1A2C}"/>
          </ac:spMkLst>
        </pc:spChg>
        <pc:spChg chg="add del mod">
          <ac:chgData name="Mr Tam Nguyen" userId="53846575c6d7c6f1" providerId="LiveId" clId="{DF08675A-45CB-4EC3-BCC3-5A3999F29C1A}" dt="2019-08-03T05:44:44.510" v="188" actId="478"/>
          <ac:spMkLst>
            <pc:docMk/>
            <pc:sldMk cId="1817226621" sldId="668"/>
            <ac:spMk id="143" creationId="{AD3A857C-3BD5-4E6E-AD28-E8B6498DA2B1}"/>
          </ac:spMkLst>
        </pc:spChg>
        <pc:picChg chg="del">
          <ac:chgData name="Mr Tam Nguyen" userId="53846575c6d7c6f1" providerId="LiveId" clId="{DF08675A-45CB-4EC3-BCC3-5A3999F29C1A}" dt="2019-08-02T22:40:32.244" v="7"/>
          <ac:picMkLst>
            <pc:docMk/>
            <pc:sldMk cId="1817226621" sldId="668"/>
            <ac:picMk id="2" creationId="{75A2EB16-B4E4-41CA-9B1F-C6E1CE5A59BD}"/>
          </ac:picMkLst>
        </pc:picChg>
      </pc:sldChg>
      <pc:sldChg chg="del">
        <pc:chgData name="Mr Tam Nguyen" userId="53846575c6d7c6f1" providerId="LiveId" clId="{DF08675A-45CB-4EC3-BCC3-5A3999F29C1A}" dt="2019-08-02T22:46:14.940" v="114" actId="2696"/>
        <pc:sldMkLst>
          <pc:docMk/>
          <pc:sldMk cId="305706410" sldId="669"/>
        </pc:sldMkLst>
      </pc:sldChg>
      <pc:sldChg chg="addSp delSp modSp add">
        <pc:chgData name="Mr Tam Nguyen" userId="53846575c6d7c6f1" providerId="LiveId" clId="{DF08675A-45CB-4EC3-BCC3-5A3999F29C1A}" dt="2019-08-02T23:21:54.559" v="138" actId="14100"/>
        <pc:sldMkLst>
          <pc:docMk/>
          <pc:sldMk cId="1652070090" sldId="670"/>
        </pc:sldMkLst>
        <pc:spChg chg="mod">
          <ac:chgData name="Mr Tam Nguyen" userId="53846575c6d7c6f1" providerId="LiveId" clId="{DF08675A-45CB-4EC3-BCC3-5A3999F29C1A}" dt="2019-08-02T23:21:54.559" v="138" actId="14100"/>
          <ac:spMkLst>
            <pc:docMk/>
            <pc:sldMk cId="1652070090" sldId="670"/>
            <ac:spMk id="2" creationId="{6C195359-CBD6-4300-8EB5-0D02DF73EB07}"/>
          </ac:spMkLst>
        </pc:spChg>
        <pc:spChg chg="del mod">
          <ac:chgData name="Mr Tam Nguyen" userId="53846575c6d7c6f1" providerId="LiveId" clId="{DF08675A-45CB-4EC3-BCC3-5A3999F29C1A}" dt="2019-08-02T22:40:45.668" v="12" actId="478"/>
          <ac:spMkLst>
            <pc:docMk/>
            <pc:sldMk cId="1652070090" sldId="670"/>
            <ac:spMk id="3" creationId="{0FAAEAF7-76A9-4B1B-835C-0BAFAAFDF1AF}"/>
          </ac:spMkLst>
        </pc:spChg>
        <pc:picChg chg="add del mod">
          <ac:chgData name="Mr Tam Nguyen" userId="53846575c6d7c6f1" providerId="LiveId" clId="{DF08675A-45CB-4EC3-BCC3-5A3999F29C1A}" dt="2019-08-02T23:19:48.991" v="133" actId="478"/>
          <ac:picMkLst>
            <pc:docMk/>
            <pc:sldMk cId="1652070090" sldId="670"/>
            <ac:picMk id="4" creationId="{CA5DC42D-3DD3-435B-A789-32C0902CFCC2}"/>
          </ac:picMkLst>
        </pc:picChg>
        <pc:picChg chg="add mod">
          <ac:chgData name="Mr Tam Nguyen" userId="53846575c6d7c6f1" providerId="LiveId" clId="{DF08675A-45CB-4EC3-BCC3-5A3999F29C1A}" dt="2019-08-02T23:21:50.963" v="137" actId="14100"/>
          <ac:picMkLst>
            <pc:docMk/>
            <pc:sldMk cId="1652070090" sldId="670"/>
            <ac:picMk id="5" creationId="{50981647-E440-4A08-B1F7-1F3B8518D8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1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6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98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1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7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63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4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03/08/2019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4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1234" y="114300"/>
            <a:ext cx="903786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42456" y="2661557"/>
            <a:ext cx="6154386" cy="468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53067" y="6058897"/>
            <a:ext cx="926646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18 TH</a:t>
            </a:r>
            <a:r>
              <a:rPr lang="vi-VN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9144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" y="5539205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9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72986" y="38100"/>
            <a:ext cx="12289971" cy="2613480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6731" indent="-516731" algn="ctr"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7200" b="1">
                <a:latin typeface="Times New Roman" pitchFamily="18" charset="0"/>
                <a:cs typeface="Times New Roman" pitchFamily="18" charset="0"/>
              </a:rPr>
              <a:t>. Có người đến xin Đức Giêsu điều gì?</a:t>
            </a:r>
            <a:endParaRPr lang="vi-VN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2613480"/>
            <a:ext cx="914409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 Được đi theo Thầy.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3508829"/>
            <a:ext cx="9144090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Bảo anh tôi chia phần gia tài cho tôi.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" y="4366079"/>
            <a:ext cx="9144090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Xin chỉ đường ngay nẻo chính.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" y="5223329"/>
            <a:ext cx="9143999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Xin cho thấy Chúa Cha.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0" y="3482519"/>
            <a:ext cx="9137306" cy="825982"/>
            <a:chOff x="-1907885" y="4689780"/>
            <a:chExt cx="10559176" cy="70797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5" y="471195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2" y="4689780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Bảo anh tôi chia phần gia tài cho tôi.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611313" y="40816"/>
            <a:ext cx="12393613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Đức Giêsu khuyên mọi người tránh điều gì?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866" y="2347851"/>
            <a:ext cx="9100595" cy="800100"/>
            <a:chOff x="1104" y="1632"/>
            <a:chExt cx="5440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Người tội lỗi.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227257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866" y="3205101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Khỏi men biệt phái.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865" y="4062351"/>
            <a:ext cx="9100595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 Ngoại tình.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866" y="5030713"/>
            <a:ext cx="9100595" cy="790589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000" b="1">
                  <a:latin typeface="Times New Roman" pitchFamily="18" charset="0"/>
                  <a:cs typeface="Times New Roman" pitchFamily="18" charset="0"/>
                </a:rPr>
                <a:t>Mọi thứ tham lam.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1198" y="5021203"/>
            <a:ext cx="9077914" cy="800099"/>
            <a:chOff x="-2209800" y="6172200"/>
            <a:chExt cx="11986947" cy="69404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61199" y="6180449"/>
              <a:ext cx="10938346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000" b="1">
                  <a:latin typeface="Times New Roman" pitchFamily="18" charset="0"/>
                  <a:cs typeface="Times New Roman" pitchFamily="18" charset="0"/>
                </a:rPr>
                <a:t>Mọi thứ tham lam. 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9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85913" y="40816"/>
            <a:ext cx="12616465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Của cải con người không thể đảm bảo điều gì?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3404" y="2347560"/>
            <a:ext cx="9100595" cy="800100"/>
            <a:chOff x="1104" y="1475"/>
            <a:chExt cx="5440" cy="589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475"/>
              <a:ext cx="432" cy="589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475"/>
              <a:ext cx="4960" cy="5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Hạnh phúc Nước Trời.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335182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3405" y="3241247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Tình yêu.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404" y="4127521"/>
            <a:ext cx="9100595" cy="803188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Danh dự.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7509" y="5203322"/>
            <a:ext cx="9100595" cy="787167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Mạng sống con người.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600" y="5199717"/>
            <a:ext cx="9083400" cy="805960"/>
            <a:chOff x="-2209800" y="6155810"/>
            <a:chExt cx="11994182" cy="70219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53977" y="6155810"/>
              <a:ext cx="10938359" cy="692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Mạng sống con người.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1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19814" y="-13786"/>
            <a:ext cx="12183628" cy="272810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4400" b="1">
                <a:latin typeface="Times New Roman" pitchFamily="18" charset="0"/>
                <a:cs typeface="Times New Roman" pitchFamily="18" charset="0"/>
              </a:rPr>
              <a:t>4. Nhà phú hộ kia, có ruộng nương sinh nhiều hoa lời mới nghĩ phải làm gì để bảo đảm cho tương lai?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245587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Xây kho để tích trữ thóc lúa và của cải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074471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384100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Quyết định buôn bán.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531081"/>
            <a:ext cx="9072563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Chia sẻ của cải cho người nghèo.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098600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000" b="1"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4245596"/>
            <a:ext cx="9061466" cy="826548"/>
            <a:chOff x="-2218186" y="4947554"/>
            <a:chExt cx="11967582" cy="70846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45611" y="4970223"/>
              <a:ext cx="10895007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Xây kho để tích trữ thóc lúa và của cải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65450" y="76201"/>
            <a:ext cx="12274900" cy="271779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Trước những suy nghĩ của người phú hộ, Đức Giêsu nghĩ gì về ông phú hộ?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515916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Đồ ngốc.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393786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654429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Xéo đi.  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717800"/>
            <a:ext cx="9072563" cy="88371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Khốn cho người.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368929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Quân hèn nhát.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189" y="4507440"/>
            <a:ext cx="9079811" cy="808577"/>
            <a:chOff x="-2219380" y="4940287"/>
            <a:chExt cx="11991794" cy="69306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9380" y="4947553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22584" y="4940287"/>
              <a:ext cx="10894998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Đồ ngốc.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4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0" y="107890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0" y="931497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0" y="1726115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-3313" y="2505460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0" y="3284804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152" name="C6">
            <a:extLst>
              <a:ext uri="{FF2B5EF4-FFF2-40B4-BE49-F238E27FC236}">
                <a16:creationId xmlns:a16="http://schemas.microsoft.com/office/drawing/2014/main" id="{FBA6B372-A3BB-4BD4-95AA-1D718106E09B}"/>
              </a:ext>
            </a:extLst>
          </p:cNvPr>
          <p:cNvSpPr/>
          <p:nvPr/>
        </p:nvSpPr>
        <p:spPr>
          <a:xfrm>
            <a:off x="-3312" y="4173016"/>
            <a:ext cx="879051" cy="6916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8" name="D1">
            <a:extLst>
              <a:ext uri="{FF2B5EF4-FFF2-40B4-BE49-F238E27FC236}">
                <a16:creationId xmlns:a16="http://schemas.microsoft.com/office/drawing/2014/main" id="{68C2E702-E8CC-40B2-B5FC-04AFC6B50FBA}"/>
              </a:ext>
            </a:extLst>
          </p:cNvPr>
          <p:cNvSpPr/>
          <p:nvPr/>
        </p:nvSpPr>
        <p:spPr>
          <a:xfrm>
            <a:off x="7997298" y="107890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  <a:endParaRPr lang="vi-VN" sz="3600" b="1"/>
          </a:p>
        </p:txBody>
      </p:sp>
      <p:sp>
        <p:nvSpPr>
          <p:cNvPr id="156" name="D2">
            <a:extLst>
              <a:ext uri="{FF2B5EF4-FFF2-40B4-BE49-F238E27FC236}">
                <a16:creationId xmlns:a16="http://schemas.microsoft.com/office/drawing/2014/main" id="{5B5F2AC2-FDF6-43AE-80F0-E60565A8976E}"/>
              </a:ext>
            </a:extLst>
          </p:cNvPr>
          <p:cNvSpPr/>
          <p:nvPr/>
        </p:nvSpPr>
        <p:spPr>
          <a:xfrm>
            <a:off x="7997298" y="965491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  <a:endParaRPr lang="vi-VN" sz="3600" b="1"/>
          </a:p>
        </p:txBody>
      </p:sp>
      <p:sp>
        <p:nvSpPr>
          <p:cNvPr id="157" name="D3">
            <a:extLst>
              <a:ext uri="{FF2B5EF4-FFF2-40B4-BE49-F238E27FC236}">
                <a16:creationId xmlns:a16="http://schemas.microsoft.com/office/drawing/2014/main" id="{90E62139-C87C-44F8-9F41-E2C423C9C4A3}"/>
              </a:ext>
            </a:extLst>
          </p:cNvPr>
          <p:cNvSpPr/>
          <p:nvPr/>
        </p:nvSpPr>
        <p:spPr>
          <a:xfrm>
            <a:off x="7997299" y="1768471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  <a:endParaRPr lang="vi-VN" sz="3600" b="1"/>
          </a:p>
        </p:txBody>
      </p:sp>
      <p:sp>
        <p:nvSpPr>
          <p:cNvPr id="158" name="D4">
            <a:extLst>
              <a:ext uri="{FF2B5EF4-FFF2-40B4-BE49-F238E27FC236}">
                <a16:creationId xmlns:a16="http://schemas.microsoft.com/office/drawing/2014/main" id="{8359C31F-79C7-4A8F-94AF-B8EFD7E2B8A1}"/>
              </a:ext>
            </a:extLst>
          </p:cNvPr>
          <p:cNvSpPr/>
          <p:nvPr/>
        </p:nvSpPr>
        <p:spPr>
          <a:xfrm>
            <a:off x="7945262" y="2550620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9" name="D5">
            <a:extLst>
              <a:ext uri="{FF2B5EF4-FFF2-40B4-BE49-F238E27FC236}">
                <a16:creationId xmlns:a16="http://schemas.microsoft.com/office/drawing/2014/main" id="{B1697B7B-D1C2-4413-A896-8462185B134F}"/>
              </a:ext>
            </a:extLst>
          </p:cNvPr>
          <p:cNvSpPr/>
          <p:nvPr/>
        </p:nvSpPr>
        <p:spPr>
          <a:xfrm>
            <a:off x="8000690" y="3405959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  <a:endParaRPr lang="vi-VN" sz="3600" b="1"/>
          </a:p>
        </p:txBody>
      </p:sp>
      <p:sp>
        <p:nvSpPr>
          <p:cNvPr id="160" name="D6">
            <a:extLst>
              <a:ext uri="{FF2B5EF4-FFF2-40B4-BE49-F238E27FC236}">
                <a16:creationId xmlns:a16="http://schemas.microsoft.com/office/drawing/2014/main" id="{43F27BA0-4E20-42C9-9A89-EFB1122ED690}"/>
              </a:ext>
            </a:extLst>
          </p:cNvPr>
          <p:cNvSpPr/>
          <p:nvPr/>
        </p:nvSpPr>
        <p:spPr>
          <a:xfrm>
            <a:off x="7997298" y="4263336"/>
            <a:ext cx="725879" cy="60129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6</a:t>
            </a:r>
            <a:endParaRPr lang="vi-VN" sz="3600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D7BC87-00A5-42B3-986F-B8AB440CC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12710"/>
              </p:ext>
            </p:extLst>
          </p:nvPr>
        </p:nvGraphicFramePr>
        <p:xfrm>
          <a:off x="1073892" y="79954"/>
          <a:ext cx="6809526" cy="4808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614">
                  <a:extLst>
                    <a:ext uri="{9D8B030D-6E8A-4147-A177-3AD203B41FA5}">
                      <a16:colId xmlns:a16="http://schemas.microsoft.com/office/drawing/2014/main" val="3354396197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2911442107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1188059987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2026419428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1821016280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3347590725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125302566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2321890068"/>
                    </a:ext>
                  </a:extLst>
                </a:gridCol>
                <a:gridCol w="756614">
                  <a:extLst>
                    <a:ext uri="{9D8B030D-6E8A-4147-A177-3AD203B41FA5}">
                      <a16:colId xmlns:a16="http://schemas.microsoft.com/office/drawing/2014/main" val="527032484"/>
                    </a:ext>
                  </a:extLst>
                </a:gridCol>
              </a:tblGrid>
              <a:tr h="801375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78227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Ú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61483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613202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M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399114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Đ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Ứ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U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27918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68241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6C52C4-19ED-4817-B8FD-3EE78F7143FB}"/>
              </a:ext>
            </a:extLst>
          </p:cNvPr>
          <p:cNvSpPr/>
          <p:nvPr/>
        </p:nvSpPr>
        <p:spPr>
          <a:xfrm>
            <a:off x="3339548" y="7995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1C514D7-803D-4233-8D0E-44D7869DF2E9}"/>
              </a:ext>
            </a:extLst>
          </p:cNvPr>
          <p:cNvSpPr/>
          <p:nvPr/>
        </p:nvSpPr>
        <p:spPr>
          <a:xfrm>
            <a:off x="4107594" y="7995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39FA895-D2D8-45DE-8581-B52DEC4CE56F}"/>
              </a:ext>
            </a:extLst>
          </p:cNvPr>
          <p:cNvSpPr/>
          <p:nvPr/>
        </p:nvSpPr>
        <p:spPr>
          <a:xfrm>
            <a:off x="4869361" y="7995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39B700-D8E1-4996-B4A6-FF6A647302A5}"/>
              </a:ext>
            </a:extLst>
          </p:cNvPr>
          <p:cNvSpPr/>
          <p:nvPr/>
        </p:nvSpPr>
        <p:spPr>
          <a:xfrm>
            <a:off x="5611483" y="84507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917589-ED12-4AE2-95F5-0D3F56AD4E24}"/>
              </a:ext>
            </a:extLst>
          </p:cNvPr>
          <p:cNvSpPr/>
          <p:nvPr/>
        </p:nvSpPr>
        <p:spPr>
          <a:xfrm>
            <a:off x="6359998" y="7995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8F78CD-545E-4436-9D8C-ECCD84F2BB85}"/>
              </a:ext>
            </a:extLst>
          </p:cNvPr>
          <p:cNvSpPr/>
          <p:nvPr/>
        </p:nvSpPr>
        <p:spPr>
          <a:xfrm>
            <a:off x="7115372" y="84507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9B67B2-F3F5-4E43-B475-D5006FA51B2D}"/>
              </a:ext>
            </a:extLst>
          </p:cNvPr>
          <p:cNvSpPr/>
          <p:nvPr/>
        </p:nvSpPr>
        <p:spPr>
          <a:xfrm>
            <a:off x="1073892" y="88374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193F7C-0D85-4AF7-A7DF-619D0ABC7123}"/>
              </a:ext>
            </a:extLst>
          </p:cNvPr>
          <p:cNvSpPr/>
          <p:nvPr/>
        </p:nvSpPr>
        <p:spPr>
          <a:xfrm>
            <a:off x="1841938" y="88374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8E770C-5B08-4B0E-97D8-961E11994530}"/>
              </a:ext>
            </a:extLst>
          </p:cNvPr>
          <p:cNvSpPr/>
          <p:nvPr/>
        </p:nvSpPr>
        <p:spPr>
          <a:xfrm>
            <a:off x="2603705" y="88374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8B2403F-BB6E-4154-B006-C8DF6523D8A8}"/>
              </a:ext>
            </a:extLst>
          </p:cNvPr>
          <p:cNvSpPr/>
          <p:nvPr/>
        </p:nvSpPr>
        <p:spPr>
          <a:xfrm>
            <a:off x="3345827" y="888302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06BDB00-CADF-4C21-8CAD-1947BCD0459A}"/>
              </a:ext>
            </a:extLst>
          </p:cNvPr>
          <p:cNvSpPr/>
          <p:nvPr/>
        </p:nvSpPr>
        <p:spPr>
          <a:xfrm>
            <a:off x="4094342" y="88374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D51A97A-9B0C-4D9E-ADAF-28460248E87C}"/>
              </a:ext>
            </a:extLst>
          </p:cNvPr>
          <p:cNvSpPr/>
          <p:nvPr/>
        </p:nvSpPr>
        <p:spPr>
          <a:xfrm>
            <a:off x="4849716" y="888302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89A103A-94AF-4DDC-AF67-63CA04E3AA00}"/>
              </a:ext>
            </a:extLst>
          </p:cNvPr>
          <p:cNvSpPr/>
          <p:nvPr/>
        </p:nvSpPr>
        <p:spPr>
          <a:xfrm>
            <a:off x="1826815" y="167843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950FDD9-2DD1-4679-8544-A30D88F5A9CC}"/>
              </a:ext>
            </a:extLst>
          </p:cNvPr>
          <p:cNvSpPr/>
          <p:nvPr/>
        </p:nvSpPr>
        <p:spPr>
          <a:xfrm>
            <a:off x="2594861" y="167843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63EC1D8-15BD-4CCB-AF03-CF0706B76A91}"/>
              </a:ext>
            </a:extLst>
          </p:cNvPr>
          <p:cNvSpPr/>
          <p:nvPr/>
        </p:nvSpPr>
        <p:spPr>
          <a:xfrm>
            <a:off x="3356628" y="167843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208D57-CE4A-4871-9CA9-D4299F32EB33}"/>
              </a:ext>
            </a:extLst>
          </p:cNvPr>
          <p:cNvSpPr/>
          <p:nvPr/>
        </p:nvSpPr>
        <p:spPr>
          <a:xfrm>
            <a:off x="4098750" y="168299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7E18A6-C284-4C1C-9AAA-3550E05879FC}"/>
              </a:ext>
            </a:extLst>
          </p:cNvPr>
          <p:cNvSpPr/>
          <p:nvPr/>
        </p:nvSpPr>
        <p:spPr>
          <a:xfrm>
            <a:off x="4847265" y="167843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18AD739-C58E-4F5E-BBEC-B1ABC7A5805D}"/>
              </a:ext>
            </a:extLst>
          </p:cNvPr>
          <p:cNvSpPr/>
          <p:nvPr/>
        </p:nvSpPr>
        <p:spPr>
          <a:xfrm>
            <a:off x="5602639" y="168299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0360702-333D-492D-A939-246BE96F92AB}"/>
              </a:ext>
            </a:extLst>
          </p:cNvPr>
          <p:cNvSpPr/>
          <p:nvPr/>
        </p:nvSpPr>
        <p:spPr>
          <a:xfrm>
            <a:off x="1826815" y="246402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52C577B-1FB7-4735-AF21-DA2FF7FDC064}"/>
              </a:ext>
            </a:extLst>
          </p:cNvPr>
          <p:cNvSpPr/>
          <p:nvPr/>
        </p:nvSpPr>
        <p:spPr>
          <a:xfrm>
            <a:off x="2594861" y="246402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2314D4F-4C3A-4D39-8CCC-FFB5AA1D95A7}"/>
              </a:ext>
            </a:extLst>
          </p:cNvPr>
          <p:cNvSpPr/>
          <p:nvPr/>
        </p:nvSpPr>
        <p:spPr>
          <a:xfrm>
            <a:off x="3356628" y="246402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77F81B-0638-4F74-A31A-64AEB3B9ECAA}"/>
              </a:ext>
            </a:extLst>
          </p:cNvPr>
          <p:cNvSpPr/>
          <p:nvPr/>
        </p:nvSpPr>
        <p:spPr>
          <a:xfrm>
            <a:off x="4098750" y="246857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86F721F-FDDF-419C-8682-17070E066814}"/>
              </a:ext>
            </a:extLst>
          </p:cNvPr>
          <p:cNvSpPr/>
          <p:nvPr/>
        </p:nvSpPr>
        <p:spPr>
          <a:xfrm>
            <a:off x="4847265" y="246402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A7FDEF-1EF6-4501-840A-D219A2C180E8}"/>
              </a:ext>
            </a:extLst>
          </p:cNvPr>
          <p:cNvSpPr/>
          <p:nvPr/>
        </p:nvSpPr>
        <p:spPr>
          <a:xfrm>
            <a:off x="5602639" y="246857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A4FC76-F479-49D2-870B-F29F0DED4E20}"/>
              </a:ext>
            </a:extLst>
          </p:cNvPr>
          <p:cNvSpPr/>
          <p:nvPr/>
        </p:nvSpPr>
        <p:spPr>
          <a:xfrm>
            <a:off x="1071441" y="327236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4F36C58-A0C5-4FD7-A2F5-F920B18661C7}"/>
              </a:ext>
            </a:extLst>
          </p:cNvPr>
          <p:cNvSpPr/>
          <p:nvPr/>
        </p:nvSpPr>
        <p:spPr>
          <a:xfrm>
            <a:off x="1839487" y="327236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4FF06E3-084A-4504-A241-ED46577FAC43}"/>
              </a:ext>
            </a:extLst>
          </p:cNvPr>
          <p:cNvSpPr/>
          <p:nvPr/>
        </p:nvSpPr>
        <p:spPr>
          <a:xfrm>
            <a:off x="2601254" y="327236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867C3AF-28A4-4152-80DE-E853F7F87222}"/>
              </a:ext>
            </a:extLst>
          </p:cNvPr>
          <p:cNvSpPr/>
          <p:nvPr/>
        </p:nvSpPr>
        <p:spPr>
          <a:xfrm>
            <a:off x="3343376" y="3276922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669C97C-F786-481A-B250-B3D4BCBF2D0F}"/>
              </a:ext>
            </a:extLst>
          </p:cNvPr>
          <p:cNvSpPr/>
          <p:nvPr/>
        </p:nvSpPr>
        <p:spPr>
          <a:xfrm>
            <a:off x="4091891" y="327236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0DEE3C6-A5BC-41AA-A72B-7540C915B580}"/>
              </a:ext>
            </a:extLst>
          </p:cNvPr>
          <p:cNvSpPr/>
          <p:nvPr/>
        </p:nvSpPr>
        <p:spPr>
          <a:xfrm>
            <a:off x="4847265" y="3276922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79A352D-6A27-40F2-9E9B-8E8DA2952F0E}"/>
              </a:ext>
            </a:extLst>
          </p:cNvPr>
          <p:cNvSpPr/>
          <p:nvPr/>
        </p:nvSpPr>
        <p:spPr>
          <a:xfrm>
            <a:off x="2581609" y="406705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858F1E-5FC1-45F3-B3E6-8D803252D149}"/>
              </a:ext>
            </a:extLst>
          </p:cNvPr>
          <p:cNvSpPr/>
          <p:nvPr/>
        </p:nvSpPr>
        <p:spPr>
          <a:xfrm>
            <a:off x="3349655" y="406705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558B6A-2981-4D96-A708-F1F466DE727A}"/>
              </a:ext>
            </a:extLst>
          </p:cNvPr>
          <p:cNvSpPr/>
          <p:nvPr/>
        </p:nvSpPr>
        <p:spPr>
          <a:xfrm>
            <a:off x="4111422" y="406705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2AC311-65BC-4452-88E1-0DCCB2098397}"/>
              </a:ext>
            </a:extLst>
          </p:cNvPr>
          <p:cNvSpPr/>
          <p:nvPr/>
        </p:nvSpPr>
        <p:spPr>
          <a:xfrm>
            <a:off x="4853544" y="407161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BDE13F9-1E8F-46B5-AA3F-829D4D03D5EF}"/>
              </a:ext>
            </a:extLst>
          </p:cNvPr>
          <p:cNvSpPr/>
          <p:nvPr/>
        </p:nvSpPr>
        <p:spPr>
          <a:xfrm>
            <a:off x="5602059" y="4067058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034C208-7BCB-46DF-A80F-F90106C4A7CB}"/>
              </a:ext>
            </a:extLst>
          </p:cNvPr>
          <p:cNvSpPr/>
          <p:nvPr/>
        </p:nvSpPr>
        <p:spPr>
          <a:xfrm>
            <a:off x="6357433" y="4071611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F483D9B-E8FC-4738-957C-D62736691249}"/>
              </a:ext>
            </a:extLst>
          </p:cNvPr>
          <p:cNvSpPr/>
          <p:nvPr/>
        </p:nvSpPr>
        <p:spPr>
          <a:xfrm>
            <a:off x="5611483" y="861845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104D7A-4101-4A3F-963C-ADDA97972A3D}"/>
              </a:ext>
            </a:extLst>
          </p:cNvPr>
          <p:cNvSpPr/>
          <p:nvPr/>
        </p:nvSpPr>
        <p:spPr>
          <a:xfrm>
            <a:off x="6359998" y="857292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7F878B-2C20-4092-9D7A-74C37E70C01F}"/>
              </a:ext>
            </a:extLst>
          </p:cNvPr>
          <p:cNvSpPr/>
          <p:nvPr/>
        </p:nvSpPr>
        <p:spPr>
          <a:xfrm>
            <a:off x="7115372" y="861845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3EEE231-4F94-40C8-A28D-2326C0ECDC7A}"/>
              </a:ext>
            </a:extLst>
          </p:cNvPr>
          <p:cNvSpPr/>
          <p:nvPr/>
        </p:nvSpPr>
        <p:spPr>
          <a:xfrm>
            <a:off x="6371967" y="2484079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13781B4-9B52-4671-9B1F-60C192D1697D}"/>
              </a:ext>
            </a:extLst>
          </p:cNvPr>
          <p:cNvSpPr/>
          <p:nvPr/>
        </p:nvSpPr>
        <p:spPr>
          <a:xfrm>
            <a:off x="5616593" y="3274214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D9D4232-D7F3-4FE9-B525-B7A1BD7BEF53}"/>
              </a:ext>
            </a:extLst>
          </p:cNvPr>
          <p:cNvSpPr/>
          <p:nvPr/>
        </p:nvSpPr>
        <p:spPr>
          <a:xfrm>
            <a:off x="6371967" y="3278767"/>
            <a:ext cx="742122" cy="79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E080E3-E15A-4A72-AA0A-537C025AA0A2}"/>
              </a:ext>
            </a:extLst>
          </p:cNvPr>
          <p:cNvSpPr/>
          <p:nvPr/>
        </p:nvSpPr>
        <p:spPr>
          <a:xfrm>
            <a:off x="-3313" y="4991088"/>
            <a:ext cx="9147313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/>
              <a:t>01. Mạng sống không thể đảm bảo được nhờ điều này?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AC1D804-B2DC-4F27-A637-920992C24A6A}"/>
              </a:ext>
            </a:extLst>
          </p:cNvPr>
          <p:cNvSpPr/>
          <p:nvPr/>
        </p:nvSpPr>
        <p:spPr>
          <a:xfrm>
            <a:off x="0" y="4998376"/>
            <a:ext cx="9147313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02. Phải lo làm giàu trước mặt ai?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01FDC5D-78D5-477E-B581-98CD042EE9A7}"/>
              </a:ext>
            </a:extLst>
          </p:cNvPr>
          <p:cNvSpPr/>
          <p:nvPr/>
        </p:nvSpPr>
        <p:spPr>
          <a:xfrm>
            <a:off x="0" y="4991088"/>
            <a:ext cx="9223829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/>
              <a:t>03. Có người đến xin Đức Giêsu bảo người anh chia phần gì cho họ?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7E5BB6A-8A02-4298-B4DD-F2B6033C6D0B}"/>
              </a:ext>
            </a:extLst>
          </p:cNvPr>
          <p:cNvSpPr/>
          <p:nvPr/>
        </p:nvSpPr>
        <p:spPr>
          <a:xfrm>
            <a:off x="0" y="4998376"/>
            <a:ext cx="9144000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/>
              <a:t>04. Đức Giêsu khuyên mọi người tránh mọi điều gì?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36D02A2-844F-4E6E-A7DD-336A286AA9DA}"/>
              </a:ext>
            </a:extLst>
          </p:cNvPr>
          <p:cNvSpPr/>
          <p:nvPr/>
        </p:nvSpPr>
        <p:spPr>
          <a:xfrm>
            <a:off x="6626" y="4991088"/>
            <a:ext cx="9144000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05. Có người xin ai xử kiện cho họ?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AC1B996-8E81-4722-BE66-01DDD2F18D17}"/>
              </a:ext>
            </a:extLst>
          </p:cNvPr>
          <p:cNvSpPr/>
          <p:nvPr/>
        </p:nvSpPr>
        <p:spPr>
          <a:xfrm>
            <a:off x="-9939" y="4998376"/>
            <a:ext cx="9144000" cy="1866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06. Có người đến xin Đức Giêsu làm gì cho mình?</a:t>
            </a:r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7" grpId="0" animBg="1"/>
      <p:bldP spid="7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195359-CBD6-4300-8EB5-0D02DF73EB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5115339"/>
                <a:ext cx="9143999" cy="1742662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72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</m:t>
                    </m:r>
                  </m:oMath>
                </a14:m>
                <a:r>
                  <a:rPr lang="en-US" sz="4800" b="1">
                    <a:latin typeface="Arial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CHỦ ĐỀ TUẦN NÀY </a:t>
                </a:r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……..</a:t>
                </a:r>
                <a:endParaRPr lang="vi-VN" sz="4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195359-CBD6-4300-8EB5-0D02DF73E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5115339"/>
                <a:ext cx="9143999" cy="17426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981647-E440-4A08-B1F7-1F3B8518D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08247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8A4F91-9D30-41E2-B4F9-0F5664D39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84869"/>
              </p:ext>
            </p:extLst>
          </p:nvPr>
        </p:nvGraphicFramePr>
        <p:xfrm>
          <a:off x="0" y="0"/>
          <a:ext cx="9144000" cy="6732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3543961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14421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80599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264194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210162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5907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3025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21890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27032484"/>
                    </a:ext>
                  </a:extLst>
                </a:gridCol>
              </a:tblGrid>
              <a:tr h="1122017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Ủ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Ả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78227"/>
                  </a:ext>
                </a:extLst>
              </a:tr>
              <a:tr h="1122017"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Ú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61483"/>
                  </a:ext>
                </a:extLst>
              </a:tr>
              <a:tr h="1122017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613202"/>
                  </a:ext>
                </a:extLst>
              </a:tr>
              <a:tr h="1122017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M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399114"/>
                  </a:ext>
                </a:extLst>
              </a:tr>
              <a:tr h="1122017"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Đ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Ứ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U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27918"/>
                  </a:ext>
                </a:extLst>
              </a:tr>
              <a:tr h="1122017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Ẻ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68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có người trong đám đông nói với Đức Giê-su rằng : “Thưa Thầy, xin Thầy bảo anh tôi chia phần gia tài cho tôi.”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-48987" y="101600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đáp : “Này anh, ai đã đặt tôi làm người xử kiện hay người chia gia tài cho các anh ?” Và Người nói với họ :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4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"Anh em phải coi chừng, phải giữ mình khỏi mọi thứ tham lam, không phải vì dư giả mà mạng sống con người được bảo đảm nhờ của cải đâu."</a:t>
            </a:r>
            <a:endParaRPr lang="en-US" sz="6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đó Người nói với họ dụ ngôn này: "Có một nhà phú hộ kia, ruộng nương sinh nhiều hoa lợi hộ, mới nghĩ bụng rằng:</a:t>
            </a:r>
            <a:endParaRPr lang="en-US" sz="7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ông ta tự bảo: "Mình sẽ làm thế này: phá những cái kho kia đi, xây những cái lớn hơn, rồi tích trữ tất cả thóc lúa và của cải mình vào đó.</a:t>
            </a:r>
            <a:endParaRPr lang="en-US" sz="6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ấy ta sẽ nhủ lòng: hồn ta hỡi, mình bây giờ ê hề của cải, dư xài nhiều năm. Thôi, cứ nghỉ ngơi, cứ ăn uống vui chơi cho đã! Nhưng Thiên Chúa bảo ông ta:</a:t>
            </a:r>
            <a:endParaRPr lang="en-US" sz="6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"Đồ ngốc! Nội đêm nay, người ta sẽ đòi lại mạng ngươi, thì những gì ngươi sắm sẵn đó sẽ về tay ai?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 kẻ nào thu tích của cải cho mình, mà không lo làm giàu trước mặt Thiên Chúa, thì số phận cũng như thế đó</a:t>
            </a:r>
            <a:r>
              <a:rPr lang="vi-VN" sz="6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en-US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9749</TotalTime>
  <Words>749</Words>
  <Application>Microsoft Office PowerPoint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Khi ấy, có người trong đám đông nói với Đức Giê-su rằng : “Thưa Thầy, xin Thầy bảo anh tôi chia phần gia tài cho tôi.”</vt:lpstr>
      <vt:lpstr>Người đáp : “Này anh, ai đã đặt tôi làm người xử kiện hay người chia gia tài cho các anh ?” Và Người nói với họ :</vt:lpstr>
      <vt:lpstr>"Anh em phải coi chừng, phải giữ mình khỏi mọi thứ tham lam, không phải vì dư giả mà mạng sống con người được bảo đảm nhờ của cải đâu."</vt:lpstr>
      <vt:lpstr>Sau đó Người nói với họ dụ ngôn này: "Có một nhà phú hộ kia, ruộng nương sinh nhiều hoa lợi hộ, mới nghĩ bụng rằng:</vt:lpstr>
      <vt:lpstr>Rồi ông ta tự bảo: "Mình sẽ làm thế này: phá những cái kho kia đi, xây những cái lớn hơn, rồi tích trữ tất cả thóc lúa và của cải mình vào đó.</vt:lpstr>
      <vt:lpstr>Lúc ấy ta sẽ nhủ lòng: hồn ta hỡi, mình bây giờ ê hề của cải, dư xài nhiều năm. Thôi, cứ nghỉ ngơi, cứ ăn uống vui chơi cho đã! Nhưng Thiên Chúa bảo ông ta:</vt:lpstr>
      <vt:lpstr>"Đồ ngốc! Nội đêm nay, người ta sẽ đòi lại mạng ngươi, thì những gì ngươi sắm sẵn đó sẽ về tay ai?</vt:lpstr>
      <vt:lpstr>Ấy kẻ nào thu tích của cải cho mình, mà không lo làm giàu trước mặt Thiên Chúa, thì số phận cũng như thế đó."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CHỦ ĐỀ TUẦN NÀY 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438</cp:revision>
  <dcterms:created xsi:type="dcterms:W3CDTF">2015-10-15T10:55:08Z</dcterms:created>
  <dcterms:modified xsi:type="dcterms:W3CDTF">2019-08-03T05:56:17Z</dcterms:modified>
</cp:coreProperties>
</file>