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1" r:id="rId2"/>
    <p:sldId id="314" r:id="rId3"/>
    <p:sldId id="315" r:id="rId4"/>
    <p:sldId id="332" r:id="rId5"/>
    <p:sldId id="408" r:id="rId6"/>
    <p:sldId id="581" r:id="rId7"/>
    <p:sldId id="616" r:id="rId8"/>
    <p:sldId id="645" r:id="rId9"/>
    <p:sldId id="646" r:id="rId10"/>
    <p:sldId id="647" r:id="rId11"/>
    <p:sldId id="648" r:id="rId12"/>
    <p:sldId id="662" r:id="rId13"/>
    <p:sldId id="663" r:id="rId14"/>
    <p:sldId id="328" r:id="rId15"/>
    <p:sldId id="365" r:id="rId16"/>
    <p:sldId id="405" r:id="rId17"/>
    <p:sldId id="524" r:id="rId18"/>
    <p:sldId id="354" r:id="rId19"/>
    <p:sldId id="566" r:id="rId20"/>
    <p:sldId id="256" r:id="rId21"/>
    <p:sldId id="668" r:id="rId22"/>
    <p:sldId id="667" r:id="rId23"/>
    <p:sldId id="6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2905F70B-B204-4EB8-8666-20A67BB8E832}"/>
    <pc:docChg chg="undo redo custSel addSld delSld modSld sldOrd">
      <pc:chgData name="Mr Tam Nguyen" userId="53846575c6d7c6f1" providerId="LiveId" clId="{2905F70B-B204-4EB8-8666-20A67BB8E832}" dt="2019-07-25T22:45:41.757" v="1508" actId="207"/>
      <pc:docMkLst>
        <pc:docMk/>
      </pc:docMkLst>
      <pc:sldChg chg="modSp">
        <pc:chgData name="Mr Tam Nguyen" userId="53846575c6d7c6f1" providerId="LiveId" clId="{2905F70B-B204-4EB8-8666-20A67BB8E832}" dt="2019-07-25T14:27:10.533" v="759" actId="20577"/>
        <pc:sldMkLst>
          <pc:docMk/>
          <pc:sldMk cId="3907391548" sldId="311"/>
        </pc:sldMkLst>
        <pc:spChg chg="mod">
          <ac:chgData name="Mr Tam Nguyen" userId="53846575c6d7c6f1" providerId="LiveId" clId="{2905F70B-B204-4EB8-8666-20A67BB8E832}" dt="2019-07-25T14:27:10.533" v="759" actId="20577"/>
          <ac:spMkLst>
            <pc:docMk/>
            <pc:sldMk cId="3907391548" sldId="311"/>
            <ac:spMk id="4" creationId="{00000000-0000-0000-0000-000000000000}"/>
          </ac:spMkLst>
        </pc:spChg>
      </pc:sldChg>
      <pc:sldChg chg="modSp">
        <pc:chgData name="Mr Tam Nguyen" userId="53846575c6d7c6f1" providerId="LiveId" clId="{2905F70B-B204-4EB8-8666-20A67BB8E832}" dt="2019-07-25T14:28:04.743" v="761" actId="404"/>
        <pc:sldMkLst>
          <pc:docMk/>
          <pc:sldMk cId="3633898169" sldId="314"/>
        </pc:sldMkLst>
        <pc:spChg chg="mod">
          <ac:chgData name="Mr Tam Nguyen" userId="53846575c6d7c6f1" providerId="LiveId" clId="{2905F70B-B204-4EB8-8666-20A67BB8E832}" dt="2019-07-25T14:28:04.743" v="761" actId="404"/>
          <ac:spMkLst>
            <pc:docMk/>
            <pc:sldMk cId="3633898169" sldId="314"/>
            <ac:spMk id="2" creationId="{00000000-0000-0000-0000-000000000000}"/>
          </ac:spMkLst>
        </pc:spChg>
      </pc:sldChg>
      <pc:sldChg chg="modSp">
        <pc:chgData name="Mr Tam Nguyen" userId="53846575c6d7c6f1" providerId="LiveId" clId="{2905F70B-B204-4EB8-8666-20A67BB8E832}" dt="2019-07-25T14:28:52.763" v="768" actId="255"/>
        <pc:sldMkLst>
          <pc:docMk/>
          <pc:sldMk cId="3079759574" sldId="315"/>
        </pc:sldMkLst>
        <pc:spChg chg="mod">
          <ac:chgData name="Mr Tam Nguyen" userId="53846575c6d7c6f1" providerId="LiveId" clId="{2905F70B-B204-4EB8-8666-20A67BB8E832}" dt="2019-07-25T14:28:52.763" v="768" actId="255"/>
          <ac:spMkLst>
            <pc:docMk/>
            <pc:sldMk cId="3079759574" sldId="315"/>
            <ac:spMk id="2" creationId="{00000000-0000-0000-0000-000000000000}"/>
          </ac:spMkLst>
        </pc:spChg>
      </pc:sldChg>
      <pc:sldChg chg="modSp">
        <pc:chgData name="Mr Tam Nguyen" userId="53846575c6d7c6f1" providerId="LiveId" clId="{2905F70B-B204-4EB8-8666-20A67BB8E832}" dt="2019-07-25T14:29:28.903" v="781" actId="403"/>
        <pc:sldMkLst>
          <pc:docMk/>
          <pc:sldMk cId="234143138" sldId="332"/>
        </pc:sldMkLst>
        <pc:spChg chg="mod">
          <ac:chgData name="Mr Tam Nguyen" userId="53846575c6d7c6f1" providerId="LiveId" clId="{2905F70B-B204-4EB8-8666-20A67BB8E832}" dt="2019-07-25T14:29:28.903" v="781" actId="403"/>
          <ac:spMkLst>
            <pc:docMk/>
            <pc:sldMk cId="234143138" sldId="332"/>
            <ac:spMk id="2" creationId="{00000000-0000-0000-0000-000000000000}"/>
          </ac:spMkLst>
        </pc:spChg>
      </pc:sldChg>
      <pc:sldChg chg="modSp">
        <pc:chgData name="Mr Tam Nguyen" userId="53846575c6d7c6f1" providerId="LiveId" clId="{2905F70B-B204-4EB8-8666-20A67BB8E832}" dt="2019-07-25T14:39:03.546" v="1056" actId="1037"/>
        <pc:sldMkLst>
          <pc:docMk/>
          <pc:sldMk cId="2776397786" sldId="354"/>
        </pc:sldMkLst>
        <pc:spChg chg="mod">
          <ac:chgData name="Mr Tam Nguyen" userId="53846575c6d7c6f1" providerId="LiveId" clId="{2905F70B-B204-4EB8-8666-20A67BB8E832}" dt="2019-07-25T14:38:15.080" v="993"/>
          <ac:spMkLst>
            <pc:docMk/>
            <pc:sldMk cId="2776397786" sldId="354"/>
            <ac:spMk id="4" creationId="{00000000-0000-0000-0000-000000000000}"/>
          </ac:spMkLst>
        </pc:spChg>
        <pc:spChg chg="mod">
          <ac:chgData name="Mr Tam Nguyen" userId="53846575c6d7c6f1" providerId="LiveId" clId="{2905F70B-B204-4EB8-8666-20A67BB8E832}" dt="2019-07-25T14:38:58.993" v="1025"/>
          <ac:spMkLst>
            <pc:docMk/>
            <pc:sldMk cId="2776397786" sldId="354"/>
            <ac:spMk id="8" creationId="{00000000-0000-0000-0000-000000000000}"/>
          </ac:spMkLst>
        </pc:spChg>
        <pc:spChg chg="mod">
          <ac:chgData name="Mr Tam Nguyen" userId="53846575c6d7c6f1" providerId="LiveId" clId="{2905F70B-B204-4EB8-8666-20A67BB8E832}" dt="2019-07-25T14:39:03.546" v="1056" actId="1037"/>
          <ac:spMkLst>
            <pc:docMk/>
            <pc:sldMk cId="2776397786" sldId="354"/>
            <ac:spMk id="33" creationId="{00000000-0000-0000-0000-000000000000}"/>
          </ac:spMkLst>
        </pc:spChg>
        <pc:spChg chg="mod">
          <ac:chgData name="Mr Tam Nguyen" userId="53846575c6d7c6f1" providerId="LiveId" clId="{2905F70B-B204-4EB8-8666-20A67BB8E832}" dt="2019-07-25T14:38:33.328" v="995"/>
          <ac:spMkLst>
            <pc:docMk/>
            <pc:sldMk cId="2776397786" sldId="354"/>
            <ac:spMk id="39" creationId="{00000000-0000-0000-0000-000000000000}"/>
          </ac:spMkLst>
        </pc:spChg>
        <pc:spChg chg="mod">
          <ac:chgData name="Mr Tam Nguyen" userId="53846575c6d7c6f1" providerId="LiveId" clId="{2905F70B-B204-4EB8-8666-20A67BB8E832}" dt="2019-07-25T14:38:25.199" v="994"/>
          <ac:spMkLst>
            <pc:docMk/>
            <pc:sldMk cId="2776397786" sldId="354"/>
            <ac:spMk id="42" creationId="{00000000-0000-0000-0000-000000000000}"/>
          </ac:spMkLst>
        </pc:spChg>
        <pc:spChg chg="mod">
          <ac:chgData name="Mr Tam Nguyen" userId="53846575c6d7c6f1" providerId="LiveId" clId="{2905F70B-B204-4EB8-8666-20A67BB8E832}" dt="2019-07-25T14:38:42.249" v="997" actId="403"/>
          <ac:spMkLst>
            <pc:docMk/>
            <pc:sldMk cId="2776397786" sldId="354"/>
            <ac:spMk id="45" creationId="{00000000-0000-0000-0000-000000000000}"/>
          </ac:spMkLst>
        </pc:spChg>
      </pc:sldChg>
      <pc:sldChg chg="modSp">
        <pc:chgData name="Mr Tam Nguyen" userId="53846575c6d7c6f1" providerId="LiveId" clId="{2905F70B-B204-4EB8-8666-20A67BB8E832}" dt="2019-07-25T14:35:23.370" v="913" actId="20577"/>
        <pc:sldMkLst>
          <pc:docMk/>
          <pc:sldMk cId="2464980806" sldId="365"/>
        </pc:sldMkLst>
        <pc:spChg chg="mod">
          <ac:chgData name="Mr Tam Nguyen" userId="53846575c6d7c6f1" providerId="LiveId" clId="{2905F70B-B204-4EB8-8666-20A67BB8E832}" dt="2019-07-25T14:33:58.389" v="835" actId="403"/>
          <ac:spMkLst>
            <pc:docMk/>
            <pc:sldMk cId="2464980806" sldId="365"/>
            <ac:spMk id="4" creationId="{00000000-0000-0000-0000-000000000000}"/>
          </ac:spMkLst>
        </pc:spChg>
        <pc:spChg chg="mod">
          <ac:chgData name="Mr Tam Nguyen" userId="53846575c6d7c6f1" providerId="LiveId" clId="{2905F70B-B204-4EB8-8666-20A67BB8E832}" dt="2019-07-25T14:34:18.311" v="836"/>
          <ac:spMkLst>
            <pc:docMk/>
            <pc:sldMk cId="2464980806" sldId="365"/>
            <ac:spMk id="8" creationId="{00000000-0000-0000-0000-000000000000}"/>
          </ac:spMkLst>
        </pc:spChg>
        <pc:spChg chg="mod">
          <ac:chgData name="Mr Tam Nguyen" userId="53846575c6d7c6f1" providerId="LiveId" clId="{2905F70B-B204-4EB8-8666-20A67BB8E832}" dt="2019-07-25T14:34:36.990" v="890" actId="1037"/>
          <ac:spMkLst>
            <pc:docMk/>
            <pc:sldMk cId="2464980806" sldId="365"/>
            <ac:spMk id="33" creationId="{00000000-0000-0000-0000-000000000000}"/>
          </ac:spMkLst>
        </pc:spChg>
        <pc:spChg chg="mod">
          <ac:chgData name="Mr Tam Nguyen" userId="53846575c6d7c6f1" providerId="LiveId" clId="{2905F70B-B204-4EB8-8666-20A67BB8E832}" dt="2019-07-25T14:34:32.089" v="864"/>
          <ac:spMkLst>
            <pc:docMk/>
            <pc:sldMk cId="2464980806" sldId="365"/>
            <ac:spMk id="39" creationId="{00000000-0000-0000-0000-000000000000}"/>
          </ac:spMkLst>
        </pc:spChg>
        <pc:spChg chg="mod">
          <ac:chgData name="Mr Tam Nguyen" userId="53846575c6d7c6f1" providerId="LiveId" clId="{2905F70B-B204-4EB8-8666-20A67BB8E832}" dt="2019-07-25T14:34:51.961" v="892"/>
          <ac:spMkLst>
            <pc:docMk/>
            <pc:sldMk cId="2464980806" sldId="365"/>
            <ac:spMk id="42" creationId="{00000000-0000-0000-0000-000000000000}"/>
          </ac:spMkLst>
        </pc:spChg>
        <pc:spChg chg="mod">
          <ac:chgData name="Mr Tam Nguyen" userId="53846575c6d7c6f1" providerId="LiveId" clId="{2905F70B-B204-4EB8-8666-20A67BB8E832}" dt="2019-07-25T14:35:23.370" v="913" actId="20577"/>
          <ac:spMkLst>
            <pc:docMk/>
            <pc:sldMk cId="2464980806" sldId="365"/>
            <ac:spMk id="45" creationId="{00000000-0000-0000-0000-000000000000}"/>
          </ac:spMkLst>
        </pc:spChg>
      </pc:sldChg>
      <pc:sldChg chg="modSp">
        <pc:chgData name="Mr Tam Nguyen" userId="53846575c6d7c6f1" providerId="LiveId" clId="{2905F70B-B204-4EB8-8666-20A67BB8E832}" dt="2019-07-25T14:36:40.389" v="980" actId="1037"/>
        <pc:sldMkLst>
          <pc:docMk/>
          <pc:sldMk cId="533912419" sldId="405"/>
        </pc:sldMkLst>
        <pc:spChg chg="mod">
          <ac:chgData name="Mr Tam Nguyen" userId="53846575c6d7c6f1" providerId="LiveId" clId="{2905F70B-B204-4EB8-8666-20A67BB8E832}" dt="2019-07-25T14:35:45.660" v="915" actId="403"/>
          <ac:spMkLst>
            <pc:docMk/>
            <pc:sldMk cId="533912419" sldId="405"/>
            <ac:spMk id="4" creationId="{00000000-0000-0000-0000-000000000000}"/>
          </ac:spMkLst>
        </pc:spChg>
        <pc:spChg chg="mod">
          <ac:chgData name="Mr Tam Nguyen" userId="53846575c6d7c6f1" providerId="LiveId" clId="{2905F70B-B204-4EB8-8666-20A67BB8E832}" dt="2019-07-25T14:35:55.593" v="916"/>
          <ac:spMkLst>
            <pc:docMk/>
            <pc:sldMk cId="533912419" sldId="405"/>
            <ac:spMk id="8" creationId="{00000000-0000-0000-0000-000000000000}"/>
          </ac:spMkLst>
        </pc:spChg>
        <pc:spChg chg="mod">
          <ac:chgData name="Mr Tam Nguyen" userId="53846575c6d7c6f1" providerId="LiveId" clId="{2905F70B-B204-4EB8-8666-20A67BB8E832}" dt="2019-07-25T14:36:40.389" v="980" actId="1037"/>
          <ac:spMkLst>
            <pc:docMk/>
            <pc:sldMk cId="533912419" sldId="405"/>
            <ac:spMk id="33" creationId="{00000000-0000-0000-0000-000000000000}"/>
          </ac:spMkLst>
        </pc:spChg>
        <pc:spChg chg="mod">
          <ac:chgData name="Mr Tam Nguyen" userId="53846575c6d7c6f1" providerId="LiveId" clId="{2905F70B-B204-4EB8-8666-20A67BB8E832}" dt="2019-07-25T14:36:04.587" v="919" actId="403"/>
          <ac:spMkLst>
            <pc:docMk/>
            <pc:sldMk cId="533912419" sldId="405"/>
            <ac:spMk id="39" creationId="{00000000-0000-0000-0000-000000000000}"/>
          </ac:spMkLst>
        </pc:spChg>
        <pc:spChg chg="mod">
          <ac:chgData name="Mr Tam Nguyen" userId="53846575c6d7c6f1" providerId="LiveId" clId="{2905F70B-B204-4EB8-8666-20A67BB8E832}" dt="2019-07-25T14:36:16.601" v="923" actId="404"/>
          <ac:spMkLst>
            <pc:docMk/>
            <pc:sldMk cId="533912419" sldId="405"/>
            <ac:spMk id="42" creationId="{00000000-0000-0000-0000-000000000000}"/>
          </ac:spMkLst>
        </pc:spChg>
        <pc:spChg chg="mod">
          <ac:chgData name="Mr Tam Nguyen" userId="53846575c6d7c6f1" providerId="LiveId" clId="{2905F70B-B204-4EB8-8666-20A67BB8E832}" dt="2019-07-25T14:36:34.024" v="950" actId="403"/>
          <ac:spMkLst>
            <pc:docMk/>
            <pc:sldMk cId="533912419" sldId="405"/>
            <ac:spMk id="45" creationId="{00000000-0000-0000-0000-000000000000}"/>
          </ac:spMkLst>
        </pc:spChg>
      </pc:sldChg>
      <pc:sldChg chg="modSp">
        <pc:chgData name="Mr Tam Nguyen" userId="53846575c6d7c6f1" providerId="LiveId" clId="{2905F70B-B204-4EB8-8666-20A67BB8E832}" dt="2019-07-25T14:29:53.592" v="788" actId="6549"/>
        <pc:sldMkLst>
          <pc:docMk/>
          <pc:sldMk cId="3029824585" sldId="408"/>
        </pc:sldMkLst>
        <pc:spChg chg="mod">
          <ac:chgData name="Mr Tam Nguyen" userId="53846575c6d7c6f1" providerId="LiveId" clId="{2905F70B-B204-4EB8-8666-20A67BB8E832}" dt="2019-07-25T14:29:53.592" v="788" actId="6549"/>
          <ac:spMkLst>
            <pc:docMk/>
            <pc:sldMk cId="3029824585" sldId="408"/>
            <ac:spMk id="2" creationId="{00000000-0000-0000-0000-000000000000}"/>
          </ac:spMkLst>
        </pc:spChg>
      </pc:sldChg>
      <pc:sldChg chg="modSp ord">
        <pc:chgData name="Mr Tam Nguyen" userId="53846575c6d7c6f1" providerId="LiveId" clId="{2905F70B-B204-4EB8-8666-20A67BB8E832}" dt="2019-07-25T14:37:39.334" v="991"/>
        <pc:sldMkLst>
          <pc:docMk/>
          <pc:sldMk cId="4072139667" sldId="524"/>
        </pc:sldMkLst>
        <pc:spChg chg="mod">
          <ac:chgData name="Mr Tam Nguyen" userId="53846575c6d7c6f1" providerId="LiveId" clId="{2905F70B-B204-4EB8-8666-20A67BB8E832}" dt="2019-07-25T14:37:07.682" v="985" actId="403"/>
          <ac:spMkLst>
            <pc:docMk/>
            <pc:sldMk cId="4072139667" sldId="524"/>
            <ac:spMk id="4" creationId="{00000000-0000-0000-0000-000000000000}"/>
          </ac:spMkLst>
        </pc:spChg>
        <pc:spChg chg="mod">
          <ac:chgData name="Mr Tam Nguyen" userId="53846575c6d7c6f1" providerId="LiveId" clId="{2905F70B-B204-4EB8-8666-20A67BB8E832}" dt="2019-07-25T14:37:18.928" v="988" actId="404"/>
          <ac:spMkLst>
            <pc:docMk/>
            <pc:sldMk cId="4072139667" sldId="524"/>
            <ac:spMk id="8" creationId="{00000000-0000-0000-0000-000000000000}"/>
          </ac:spMkLst>
        </pc:spChg>
        <pc:spChg chg="mod">
          <ac:chgData name="Mr Tam Nguyen" userId="53846575c6d7c6f1" providerId="LiveId" clId="{2905F70B-B204-4EB8-8666-20A67BB8E832}" dt="2019-07-25T14:37:28.987" v="990" actId="404"/>
          <ac:spMkLst>
            <pc:docMk/>
            <pc:sldMk cId="4072139667" sldId="524"/>
            <ac:spMk id="39" creationId="{00000000-0000-0000-0000-000000000000}"/>
          </ac:spMkLst>
        </pc:spChg>
        <pc:spChg chg="mod">
          <ac:chgData name="Mr Tam Nguyen" userId="53846575c6d7c6f1" providerId="LiveId" clId="{2905F70B-B204-4EB8-8666-20A67BB8E832}" dt="2019-07-25T14:37:39.334" v="991"/>
          <ac:spMkLst>
            <pc:docMk/>
            <pc:sldMk cId="4072139667" sldId="524"/>
            <ac:spMk id="42" creationId="{00000000-0000-0000-0000-000000000000}"/>
          </ac:spMkLst>
        </pc:spChg>
      </pc:sldChg>
      <pc:sldChg chg="modSp">
        <pc:chgData name="Mr Tam Nguyen" userId="53846575c6d7c6f1" providerId="LiveId" clId="{2905F70B-B204-4EB8-8666-20A67BB8E832}" dt="2019-07-25T14:40:11.984" v="1110" actId="403"/>
        <pc:sldMkLst>
          <pc:docMk/>
          <pc:sldMk cId="2168405258" sldId="566"/>
        </pc:sldMkLst>
        <pc:spChg chg="mod">
          <ac:chgData name="Mr Tam Nguyen" userId="53846575c6d7c6f1" providerId="LiveId" clId="{2905F70B-B204-4EB8-8666-20A67BB8E832}" dt="2019-07-25T14:39:19.244" v="1060" actId="403"/>
          <ac:spMkLst>
            <pc:docMk/>
            <pc:sldMk cId="2168405258" sldId="566"/>
            <ac:spMk id="4" creationId="{00000000-0000-0000-0000-000000000000}"/>
          </ac:spMkLst>
        </pc:spChg>
        <pc:spChg chg="mod">
          <ac:chgData name="Mr Tam Nguyen" userId="53846575c6d7c6f1" providerId="LiveId" clId="{2905F70B-B204-4EB8-8666-20A67BB8E832}" dt="2019-07-25T14:39:56.044" v="1084"/>
          <ac:spMkLst>
            <pc:docMk/>
            <pc:sldMk cId="2168405258" sldId="566"/>
            <ac:spMk id="8" creationId="{00000000-0000-0000-0000-000000000000}"/>
          </ac:spMkLst>
        </pc:spChg>
        <pc:spChg chg="mod">
          <ac:chgData name="Mr Tam Nguyen" userId="53846575c6d7c6f1" providerId="LiveId" clId="{2905F70B-B204-4EB8-8666-20A67BB8E832}" dt="2019-07-25T14:40:01.301" v="1108" actId="1037"/>
          <ac:spMkLst>
            <pc:docMk/>
            <pc:sldMk cId="2168405258" sldId="566"/>
            <ac:spMk id="33" creationId="{00000000-0000-0000-0000-000000000000}"/>
          </ac:spMkLst>
        </pc:spChg>
        <pc:spChg chg="mod">
          <ac:chgData name="Mr Tam Nguyen" userId="53846575c6d7c6f1" providerId="LiveId" clId="{2905F70B-B204-4EB8-8666-20A67BB8E832}" dt="2019-07-25T14:39:41.526" v="1064" actId="403"/>
          <ac:spMkLst>
            <pc:docMk/>
            <pc:sldMk cId="2168405258" sldId="566"/>
            <ac:spMk id="39" creationId="{00000000-0000-0000-0000-000000000000}"/>
          </ac:spMkLst>
        </pc:spChg>
        <pc:spChg chg="mod">
          <ac:chgData name="Mr Tam Nguyen" userId="53846575c6d7c6f1" providerId="LiveId" clId="{2905F70B-B204-4EB8-8666-20A67BB8E832}" dt="2019-07-25T14:39:32.667" v="1062" actId="403"/>
          <ac:spMkLst>
            <pc:docMk/>
            <pc:sldMk cId="2168405258" sldId="566"/>
            <ac:spMk id="42" creationId="{00000000-0000-0000-0000-000000000000}"/>
          </ac:spMkLst>
        </pc:spChg>
        <pc:spChg chg="mod">
          <ac:chgData name="Mr Tam Nguyen" userId="53846575c6d7c6f1" providerId="LiveId" clId="{2905F70B-B204-4EB8-8666-20A67BB8E832}" dt="2019-07-25T14:40:11.984" v="1110" actId="403"/>
          <ac:spMkLst>
            <pc:docMk/>
            <pc:sldMk cId="2168405258" sldId="566"/>
            <ac:spMk id="45" creationId="{00000000-0000-0000-0000-000000000000}"/>
          </ac:spMkLst>
        </pc:spChg>
      </pc:sldChg>
      <pc:sldChg chg="modSp">
        <pc:chgData name="Mr Tam Nguyen" userId="53846575c6d7c6f1" providerId="LiveId" clId="{2905F70B-B204-4EB8-8666-20A67BB8E832}" dt="2019-07-25T14:30:23.654" v="791" actId="403"/>
        <pc:sldMkLst>
          <pc:docMk/>
          <pc:sldMk cId="35116916" sldId="581"/>
        </pc:sldMkLst>
        <pc:spChg chg="mod">
          <ac:chgData name="Mr Tam Nguyen" userId="53846575c6d7c6f1" providerId="LiveId" clId="{2905F70B-B204-4EB8-8666-20A67BB8E832}" dt="2019-07-25T14:30:23.654" v="791" actId="403"/>
          <ac:spMkLst>
            <pc:docMk/>
            <pc:sldMk cId="35116916" sldId="581"/>
            <ac:spMk id="2" creationId="{00000000-0000-0000-0000-000000000000}"/>
          </ac:spMkLst>
        </pc:spChg>
      </pc:sldChg>
      <pc:sldChg chg="modSp">
        <pc:chgData name="Mr Tam Nguyen" userId="53846575c6d7c6f1" providerId="LiveId" clId="{2905F70B-B204-4EB8-8666-20A67BB8E832}" dt="2019-07-25T14:30:54.049" v="797" actId="255"/>
        <pc:sldMkLst>
          <pc:docMk/>
          <pc:sldMk cId="664086956" sldId="616"/>
        </pc:sldMkLst>
        <pc:spChg chg="mod">
          <ac:chgData name="Mr Tam Nguyen" userId="53846575c6d7c6f1" providerId="LiveId" clId="{2905F70B-B204-4EB8-8666-20A67BB8E832}" dt="2019-07-25T14:30:54.049" v="797" actId="255"/>
          <ac:spMkLst>
            <pc:docMk/>
            <pc:sldMk cId="664086956" sldId="616"/>
            <ac:spMk id="2" creationId="{00000000-0000-0000-0000-000000000000}"/>
          </ac:spMkLst>
        </pc:spChg>
      </pc:sldChg>
      <pc:sldChg chg="modSp">
        <pc:chgData name="Mr Tam Nguyen" userId="53846575c6d7c6f1" providerId="LiveId" clId="{2905F70B-B204-4EB8-8666-20A67BB8E832}" dt="2019-07-25T14:31:14.173" v="799" actId="404"/>
        <pc:sldMkLst>
          <pc:docMk/>
          <pc:sldMk cId="2262660087" sldId="645"/>
        </pc:sldMkLst>
        <pc:spChg chg="mod">
          <ac:chgData name="Mr Tam Nguyen" userId="53846575c6d7c6f1" providerId="LiveId" clId="{2905F70B-B204-4EB8-8666-20A67BB8E832}" dt="2019-07-25T14:31:14.173" v="799" actId="404"/>
          <ac:spMkLst>
            <pc:docMk/>
            <pc:sldMk cId="2262660087" sldId="645"/>
            <ac:spMk id="2" creationId="{00000000-0000-0000-0000-000000000000}"/>
          </ac:spMkLst>
        </pc:spChg>
      </pc:sldChg>
      <pc:sldChg chg="modSp">
        <pc:chgData name="Mr Tam Nguyen" userId="53846575c6d7c6f1" providerId="LiveId" clId="{2905F70B-B204-4EB8-8666-20A67BB8E832}" dt="2019-07-25T14:31:31.818" v="802" actId="404"/>
        <pc:sldMkLst>
          <pc:docMk/>
          <pc:sldMk cId="1657722788" sldId="646"/>
        </pc:sldMkLst>
        <pc:spChg chg="mod">
          <ac:chgData name="Mr Tam Nguyen" userId="53846575c6d7c6f1" providerId="LiveId" clId="{2905F70B-B204-4EB8-8666-20A67BB8E832}" dt="2019-07-25T14:31:31.818" v="802" actId="404"/>
          <ac:spMkLst>
            <pc:docMk/>
            <pc:sldMk cId="1657722788" sldId="646"/>
            <ac:spMk id="2" creationId="{00000000-0000-0000-0000-000000000000}"/>
          </ac:spMkLst>
        </pc:spChg>
      </pc:sldChg>
      <pc:sldChg chg="modSp">
        <pc:chgData name="Mr Tam Nguyen" userId="53846575c6d7c6f1" providerId="LiveId" clId="{2905F70B-B204-4EB8-8666-20A67BB8E832}" dt="2019-07-25T14:32:06.740" v="813" actId="404"/>
        <pc:sldMkLst>
          <pc:docMk/>
          <pc:sldMk cId="704959204" sldId="647"/>
        </pc:sldMkLst>
        <pc:spChg chg="mod">
          <ac:chgData name="Mr Tam Nguyen" userId="53846575c6d7c6f1" providerId="LiveId" clId="{2905F70B-B204-4EB8-8666-20A67BB8E832}" dt="2019-07-25T14:32:06.740" v="813" actId="404"/>
          <ac:spMkLst>
            <pc:docMk/>
            <pc:sldMk cId="704959204" sldId="647"/>
            <ac:spMk id="2" creationId="{00000000-0000-0000-0000-000000000000}"/>
          </ac:spMkLst>
        </pc:spChg>
      </pc:sldChg>
      <pc:sldChg chg="modSp">
        <pc:chgData name="Mr Tam Nguyen" userId="53846575c6d7c6f1" providerId="LiveId" clId="{2905F70B-B204-4EB8-8666-20A67BB8E832}" dt="2019-07-25T14:32:33.013" v="818" actId="20577"/>
        <pc:sldMkLst>
          <pc:docMk/>
          <pc:sldMk cId="842332768" sldId="648"/>
        </pc:sldMkLst>
        <pc:spChg chg="mod">
          <ac:chgData name="Mr Tam Nguyen" userId="53846575c6d7c6f1" providerId="LiveId" clId="{2905F70B-B204-4EB8-8666-20A67BB8E832}" dt="2019-07-25T14:32:33.013" v="818" actId="20577"/>
          <ac:spMkLst>
            <pc:docMk/>
            <pc:sldMk cId="842332768" sldId="648"/>
            <ac:spMk id="2" creationId="{00000000-0000-0000-0000-000000000000}"/>
          </ac:spMkLst>
        </pc:spChg>
      </pc:sldChg>
      <pc:sldChg chg="modSp">
        <pc:chgData name="Mr Tam Nguyen" userId="53846575c6d7c6f1" providerId="LiveId" clId="{2905F70B-B204-4EB8-8666-20A67BB8E832}" dt="2019-07-25T14:33:04.190" v="825" actId="403"/>
        <pc:sldMkLst>
          <pc:docMk/>
          <pc:sldMk cId="729989997" sldId="662"/>
        </pc:sldMkLst>
        <pc:spChg chg="mod">
          <ac:chgData name="Mr Tam Nguyen" userId="53846575c6d7c6f1" providerId="LiveId" clId="{2905F70B-B204-4EB8-8666-20A67BB8E832}" dt="2019-07-25T14:33:04.190" v="825" actId="403"/>
          <ac:spMkLst>
            <pc:docMk/>
            <pc:sldMk cId="729989997" sldId="662"/>
            <ac:spMk id="2" creationId="{00000000-0000-0000-0000-000000000000}"/>
          </ac:spMkLst>
        </pc:spChg>
      </pc:sldChg>
      <pc:sldChg chg="modSp">
        <pc:chgData name="Mr Tam Nguyen" userId="53846575c6d7c6f1" providerId="LiveId" clId="{2905F70B-B204-4EB8-8666-20A67BB8E832}" dt="2019-07-25T14:33:16.329" v="829" actId="207"/>
        <pc:sldMkLst>
          <pc:docMk/>
          <pc:sldMk cId="66663561" sldId="663"/>
        </pc:sldMkLst>
        <pc:spChg chg="mod">
          <ac:chgData name="Mr Tam Nguyen" userId="53846575c6d7c6f1" providerId="LiveId" clId="{2905F70B-B204-4EB8-8666-20A67BB8E832}" dt="2019-07-25T14:33:16.329" v="829" actId="207"/>
          <ac:spMkLst>
            <pc:docMk/>
            <pc:sldMk cId="66663561" sldId="663"/>
            <ac:spMk id="2" creationId="{00000000-0000-0000-0000-000000000000}"/>
          </ac:spMkLst>
        </pc:spChg>
      </pc:sldChg>
      <pc:sldChg chg="del">
        <pc:chgData name="Mr Tam Nguyen" userId="53846575c6d7c6f1" providerId="LiveId" clId="{2905F70B-B204-4EB8-8666-20A67BB8E832}" dt="2019-07-25T14:33:20.097" v="830" actId="2696"/>
        <pc:sldMkLst>
          <pc:docMk/>
          <pc:sldMk cId="222708191" sldId="664"/>
        </pc:sldMkLst>
      </pc:sldChg>
      <pc:sldChg chg="del">
        <pc:chgData name="Mr Tam Nguyen" userId="53846575c6d7c6f1" providerId="LiveId" clId="{2905F70B-B204-4EB8-8666-20A67BB8E832}" dt="2019-07-25T14:33:20.133" v="831" actId="2696"/>
        <pc:sldMkLst>
          <pc:docMk/>
          <pc:sldMk cId="2735412564" sldId="665"/>
        </pc:sldMkLst>
      </pc:sldChg>
      <pc:sldChg chg="del">
        <pc:chgData name="Mr Tam Nguyen" userId="53846575c6d7c6f1" providerId="LiveId" clId="{2905F70B-B204-4EB8-8666-20A67BB8E832}" dt="2019-07-25T14:33:20.189" v="832" actId="2696"/>
        <pc:sldMkLst>
          <pc:docMk/>
          <pc:sldMk cId="3052957077" sldId="666"/>
        </pc:sldMkLst>
      </pc:sldChg>
      <pc:sldChg chg="addSp delSp modSp">
        <pc:chgData name="Mr Tam Nguyen" userId="53846575c6d7c6f1" providerId="LiveId" clId="{2905F70B-B204-4EB8-8666-20A67BB8E832}" dt="2019-07-25T22:44:48.136" v="1493" actId="404"/>
        <pc:sldMkLst>
          <pc:docMk/>
          <pc:sldMk cId="2544005534" sldId="667"/>
        </pc:sldMkLst>
        <pc:spChg chg="add del mod">
          <ac:chgData name="Mr Tam Nguyen" userId="53846575c6d7c6f1" providerId="LiveId" clId="{2905F70B-B204-4EB8-8666-20A67BB8E832}" dt="2019-07-25T22:44:23.876" v="1485" actId="478"/>
          <ac:spMkLst>
            <pc:docMk/>
            <pc:sldMk cId="2544005534" sldId="667"/>
            <ac:spMk id="5" creationId="{39C0F4ED-F57F-4984-95B7-B14482C8E352}"/>
          </ac:spMkLst>
        </pc:spChg>
        <pc:graphicFrameChg chg="add mod modGraphic">
          <ac:chgData name="Mr Tam Nguyen" userId="53846575c6d7c6f1" providerId="LiveId" clId="{2905F70B-B204-4EB8-8666-20A67BB8E832}" dt="2019-07-25T22:44:48.136" v="1493" actId="404"/>
          <ac:graphicFrameMkLst>
            <pc:docMk/>
            <pc:sldMk cId="2544005534" sldId="667"/>
            <ac:graphicFrameMk id="3" creationId="{C5076F47-6E60-4FF8-AA30-933899FE01AC}"/>
          </ac:graphicFrameMkLst>
        </pc:graphicFrameChg>
        <pc:graphicFrameChg chg="del mod modGraphic">
          <ac:chgData name="Mr Tam Nguyen" userId="53846575c6d7c6f1" providerId="LiveId" clId="{2905F70B-B204-4EB8-8666-20A67BB8E832}" dt="2019-07-25T22:44:20.925" v="1484" actId="478"/>
          <ac:graphicFrameMkLst>
            <pc:docMk/>
            <pc:sldMk cId="2544005534" sldId="667"/>
            <ac:graphicFrameMk id="4" creationId="{ED3A687B-5B43-4F47-A9D1-BBC20CFDF57E}"/>
          </ac:graphicFrameMkLst>
        </pc:graphicFrameChg>
      </pc:sldChg>
      <pc:sldChg chg="addSp delSp modSp setBg modAnim">
        <pc:chgData name="Mr Tam Nguyen" userId="53846575c6d7c6f1" providerId="LiveId" clId="{2905F70B-B204-4EB8-8666-20A67BB8E832}" dt="2019-07-25T22:42:07.302" v="1480" actId="1076"/>
        <pc:sldMkLst>
          <pc:docMk/>
          <pc:sldMk cId="1817226621" sldId="668"/>
        </pc:sldMkLst>
        <pc:spChg chg="add mod">
          <ac:chgData name="Mr Tam Nguyen" userId="53846575c6d7c6f1" providerId="LiveId" clId="{2905F70B-B204-4EB8-8666-20A67BB8E832}" dt="2019-07-25T14:47:28.773" v="1230" actId="11529"/>
          <ac:spMkLst>
            <pc:docMk/>
            <pc:sldMk cId="1817226621" sldId="668"/>
            <ac:spMk id="2" creationId="{17C76C99-7BF3-4329-82D7-FC16857CB7E3}"/>
          </ac:spMkLst>
        </pc:spChg>
        <pc:spChg chg="add mod">
          <ac:chgData name="Mr Tam Nguyen" userId="53846575c6d7c6f1" providerId="LiveId" clId="{2905F70B-B204-4EB8-8666-20A67BB8E832}" dt="2019-07-25T14:51:43.775" v="1270" actId="404"/>
          <ac:spMkLst>
            <pc:docMk/>
            <pc:sldMk cId="1817226621" sldId="668"/>
            <ac:spMk id="3" creationId="{76A32580-D318-4D5A-A91B-3B396EB6CD5B}"/>
          </ac:spMkLst>
        </pc:spChg>
        <pc:spChg chg="mod">
          <ac:chgData name="Mr Tam Nguyen" userId="53846575c6d7c6f1" providerId="LiveId" clId="{2905F70B-B204-4EB8-8666-20A67BB8E832}" dt="2019-07-24T08:24:30.206" v="199" actId="1076"/>
          <ac:spMkLst>
            <pc:docMk/>
            <pc:sldMk cId="1817226621" sldId="668"/>
            <ac:spMk id="9" creationId="{D721C701-DEA9-4953-9AE0-9724C9955AF2}"/>
          </ac:spMkLst>
        </pc:spChg>
        <pc:spChg chg="mod">
          <ac:chgData name="Mr Tam Nguyen" userId="53846575c6d7c6f1" providerId="LiveId" clId="{2905F70B-B204-4EB8-8666-20A67BB8E832}" dt="2019-07-24T08:31:14.155" v="380" actId="14100"/>
          <ac:spMkLst>
            <pc:docMk/>
            <pc:sldMk cId="1817226621" sldId="668"/>
            <ac:spMk id="18" creationId="{68C2E702-E8CC-40B2-B5FC-04AFC6B50FBA}"/>
          </ac:spMkLst>
        </pc:spChg>
        <pc:spChg chg="add mod">
          <ac:chgData name="Mr Tam Nguyen" userId="53846575c6d7c6f1" providerId="LiveId" clId="{2905F70B-B204-4EB8-8666-20A67BB8E832}" dt="2019-07-25T14:47:34.113" v="1232" actId="571"/>
          <ac:spMkLst>
            <pc:docMk/>
            <pc:sldMk cId="1817226621" sldId="668"/>
            <ac:spMk id="23" creationId="{891BCCDB-B5FF-4D88-98F5-4129CD54FF4A}"/>
          </ac:spMkLst>
        </pc:spChg>
        <pc:spChg chg="add mod">
          <ac:chgData name="Mr Tam Nguyen" userId="53846575c6d7c6f1" providerId="LiveId" clId="{2905F70B-B204-4EB8-8666-20A67BB8E832}" dt="2019-07-25T14:47:42.967" v="1234" actId="1037"/>
          <ac:spMkLst>
            <pc:docMk/>
            <pc:sldMk cId="1817226621" sldId="668"/>
            <ac:spMk id="24" creationId="{E525EAFD-DBD0-4561-B574-78641BC37B3C}"/>
          </ac:spMkLst>
        </pc:spChg>
        <pc:spChg chg="add mod">
          <ac:chgData name="Mr Tam Nguyen" userId="53846575c6d7c6f1" providerId="LiveId" clId="{2905F70B-B204-4EB8-8666-20A67BB8E832}" dt="2019-07-25T14:47:47.664" v="1235" actId="571"/>
          <ac:spMkLst>
            <pc:docMk/>
            <pc:sldMk cId="1817226621" sldId="668"/>
            <ac:spMk id="25" creationId="{38BE6DF7-D404-4FBE-8648-918A908FF06B}"/>
          </ac:spMkLst>
        </pc:spChg>
        <pc:spChg chg="add mod">
          <ac:chgData name="Mr Tam Nguyen" userId="53846575c6d7c6f1" providerId="LiveId" clId="{2905F70B-B204-4EB8-8666-20A67BB8E832}" dt="2019-07-25T14:48:37.122" v="1244" actId="1038"/>
          <ac:spMkLst>
            <pc:docMk/>
            <pc:sldMk cId="1817226621" sldId="668"/>
            <ac:spMk id="26" creationId="{B96F4735-A7B1-455A-81D3-C087740D16F4}"/>
          </ac:spMkLst>
        </pc:spChg>
        <pc:spChg chg="add mod">
          <ac:chgData name="Mr Tam Nguyen" userId="53846575c6d7c6f1" providerId="LiveId" clId="{2905F70B-B204-4EB8-8666-20A67BB8E832}" dt="2019-07-25T14:48:37.122" v="1244" actId="1038"/>
          <ac:spMkLst>
            <pc:docMk/>
            <pc:sldMk cId="1817226621" sldId="668"/>
            <ac:spMk id="27" creationId="{471EA199-4302-4232-BE0C-2FFC19B19F4C}"/>
          </ac:spMkLst>
        </pc:spChg>
        <pc:spChg chg="add mod">
          <ac:chgData name="Mr Tam Nguyen" userId="53846575c6d7c6f1" providerId="LiveId" clId="{2905F70B-B204-4EB8-8666-20A67BB8E832}" dt="2019-07-25T14:48:37.122" v="1244" actId="1038"/>
          <ac:spMkLst>
            <pc:docMk/>
            <pc:sldMk cId="1817226621" sldId="668"/>
            <ac:spMk id="28" creationId="{110FB179-469C-475A-9FED-3849F8F1C03C}"/>
          </ac:spMkLst>
        </pc:spChg>
        <pc:spChg chg="add mod">
          <ac:chgData name="Mr Tam Nguyen" userId="53846575c6d7c6f1" providerId="LiveId" clId="{2905F70B-B204-4EB8-8666-20A67BB8E832}" dt="2019-07-25T14:48:37.122" v="1244" actId="1038"/>
          <ac:spMkLst>
            <pc:docMk/>
            <pc:sldMk cId="1817226621" sldId="668"/>
            <ac:spMk id="29" creationId="{6BC0CE63-CBA0-46E7-A615-5535BB4E6D28}"/>
          </ac:spMkLst>
        </pc:spChg>
        <pc:spChg chg="add mod">
          <ac:chgData name="Mr Tam Nguyen" userId="53846575c6d7c6f1" providerId="LiveId" clId="{2905F70B-B204-4EB8-8666-20A67BB8E832}" dt="2019-07-25T14:48:37.122" v="1244" actId="1038"/>
          <ac:spMkLst>
            <pc:docMk/>
            <pc:sldMk cId="1817226621" sldId="668"/>
            <ac:spMk id="31" creationId="{4C40517D-8752-463A-B8AF-EE480D6412AE}"/>
          </ac:spMkLst>
        </pc:spChg>
        <pc:spChg chg="add mod">
          <ac:chgData name="Mr Tam Nguyen" userId="53846575c6d7c6f1" providerId="LiveId" clId="{2905F70B-B204-4EB8-8666-20A67BB8E832}" dt="2019-07-25T14:48:37.122" v="1244" actId="1038"/>
          <ac:spMkLst>
            <pc:docMk/>
            <pc:sldMk cId="1817226621" sldId="668"/>
            <ac:spMk id="32" creationId="{41D81197-66FC-4EDF-BADE-2D0F07A657F8}"/>
          </ac:spMkLst>
        </pc:spChg>
        <pc:spChg chg="add mod">
          <ac:chgData name="Mr Tam Nguyen" userId="53846575c6d7c6f1" providerId="LiveId" clId="{2905F70B-B204-4EB8-8666-20A67BB8E832}" dt="2019-07-25T14:48:37.122" v="1244" actId="1038"/>
          <ac:spMkLst>
            <pc:docMk/>
            <pc:sldMk cId="1817226621" sldId="668"/>
            <ac:spMk id="33" creationId="{284F9C92-4C04-404F-819A-46A33CEF2AD3}"/>
          </ac:spMkLst>
        </pc:spChg>
        <pc:spChg chg="add mod">
          <ac:chgData name="Mr Tam Nguyen" userId="53846575c6d7c6f1" providerId="LiveId" clId="{2905F70B-B204-4EB8-8666-20A67BB8E832}" dt="2019-07-25T14:48:49.772" v="1245" actId="571"/>
          <ac:spMkLst>
            <pc:docMk/>
            <pc:sldMk cId="1817226621" sldId="668"/>
            <ac:spMk id="34" creationId="{48E3D6E0-5396-4F2B-BAE0-B052A7CD36B5}"/>
          </ac:spMkLst>
        </pc:spChg>
        <pc:spChg chg="add mod">
          <ac:chgData name="Mr Tam Nguyen" userId="53846575c6d7c6f1" providerId="LiveId" clId="{2905F70B-B204-4EB8-8666-20A67BB8E832}" dt="2019-07-25T14:48:49.772" v="1245" actId="571"/>
          <ac:spMkLst>
            <pc:docMk/>
            <pc:sldMk cId="1817226621" sldId="668"/>
            <ac:spMk id="35" creationId="{3DC1514C-6002-44AA-8E65-56C7A450FF89}"/>
          </ac:spMkLst>
        </pc:spChg>
        <pc:spChg chg="add mod">
          <ac:chgData name="Mr Tam Nguyen" userId="53846575c6d7c6f1" providerId="LiveId" clId="{2905F70B-B204-4EB8-8666-20A67BB8E832}" dt="2019-07-25T14:48:49.772" v="1245" actId="571"/>
          <ac:spMkLst>
            <pc:docMk/>
            <pc:sldMk cId="1817226621" sldId="668"/>
            <ac:spMk id="36" creationId="{1D425E0D-B5B6-4AED-AEAB-E2984BCF3866}"/>
          </ac:spMkLst>
        </pc:spChg>
        <pc:spChg chg="add mod">
          <ac:chgData name="Mr Tam Nguyen" userId="53846575c6d7c6f1" providerId="LiveId" clId="{2905F70B-B204-4EB8-8666-20A67BB8E832}" dt="2019-07-25T14:48:49.772" v="1245" actId="571"/>
          <ac:spMkLst>
            <pc:docMk/>
            <pc:sldMk cId="1817226621" sldId="668"/>
            <ac:spMk id="37" creationId="{D1869296-8626-4B3A-B40C-6FDE10309A5F}"/>
          </ac:spMkLst>
        </pc:spChg>
        <pc:spChg chg="add mod">
          <ac:chgData name="Mr Tam Nguyen" userId="53846575c6d7c6f1" providerId="LiveId" clId="{2905F70B-B204-4EB8-8666-20A67BB8E832}" dt="2019-07-25T14:48:49.772" v="1245" actId="571"/>
          <ac:spMkLst>
            <pc:docMk/>
            <pc:sldMk cId="1817226621" sldId="668"/>
            <ac:spMk id="38" creationId="{5E10161C-0C5C-4BBB-B1F1-0CA8EB30AF79}"/>
          </ac:spMkLst>
        </pc:spChg>
        <pc:spChg chg="add mod">
          <ac:chgData name="Mr Tam Nguyen" userId="53846575c6d7c6f1" providerId="LiveId" clId="{2905F70B-B204-4EB8-8666-20A67BB8E832}" dt="2019-07-25T14:48:49.772" v="1245" actId="571"/>
          <ac:spMkLst>
            <pc:docMk/>
            <pc:sldMk cId="1817226621" sldId="668"/>
            <ac:spMk id="39" creationId="{A105EE35-5FFF-49B8-8B81-281C9D5F4B27}"/>
          </ac:spMkLst>
        </pc:spChg>
        <pc:spChg chg="add mod">
          <ac:chgData name="Mr Tam Nguyen" userId="53846575c6d7c6f1" providerId="LiveId" clId="{2905F70B-B204-4EB8-8666-20A67BB8E832}" dt="2019-07-25T14:48:58.277" v="1246" actId="571"/>
          <ac:spMkLst>
            <pc:docMk/>
            <pc:sldMk cId="1817226621" sldId="668"/>
            <ac:spMk id="40" creationId="{D1CB501F-7E47-4A47-9230-064211C7FA80}"/>
          </ac:spMkLst>
        </pc:spChg>
        <pc:spChg chg="add mod">
          <ac:chgData name="Mr Tam Nguyen" userId="53846575c6d7c6f1" providerId="LiveId" clId="{2905F70B-B204-4EB8-8666-20A67BB8E832}" dt="2019-07-25T14:48:58.277" v="1246" actId="571"/>
          <ac:spMkLst>
            <pc:docMk/>
            <pc:sldMk cId="1817226621" sldId="668"/>
            <ac:spMk id="41" creationId="{D506D370-0A12-4777-AE77-54075EC2245F}"/>
          </ac:spMkLst>
        </pc:spChg>
        <pc:spChg chg="add mod">
          <ac:chgData name="Mr Tam Nguyen" userId="53846575c6d7c6f1" providerId="LiveId" clId="{2905F70B-B204-4EB8-8666-20A67BB8E832}" dt="2019-07-25T15:01:20.336" v="1324" actId="1076"/>
          <ac:spMkLst>
            <pc:docMk/>
            <pc:sldMk cId="1817226621" sldId="668"/>
            <ac:spMk id="42" creationId="{A705E679-D806-45EE-B7EB-37596CC29F79}"/>
          </ac:spMkLst>
        </pc:spChg>
        <pc:spChg chg="add mod">
          <ac:chgData name="Mr Tam Nguyen" userId="53846575c6d7c6f1" providerId="LiveId" clId="{2905F70B-B204-4EB8-8666-20A67BB8E832}" dt="2019-07-25T15:04:06.001" v="1347" actId="1035"/>
          <ac:spMkLst>
            <pc:docMk/>
            <pc:sldMk cId="1817226621" sldId="668"/>
            <ac:spMk id="43" creationId="{20D6A77E-6971-445B-993E-2BE8E84F8187}"/>
          </ac:spMkLst>
        </pc:spChg>
        <pc:spChg chg="add mod">
          <ac:chgData name="Mr Tam Nguyen" userId="53846575c6d7c6f1" providerId="LiveId" clId="{2905F70B-B204-4EB8-8666-20A67BB8E832}" dt="2019-07-25T15:01:30.982" v="1326" actId="1076"/>
          <ac:spMkLst>
            <pc:docMk/>
            <pc:sldMk cId="1817226621" sldId="668"/>
            <ac:spMk id="44" creationId="{4C5BE8EC-7CCE-4A83-A201-D7549AF60EA4}"/>
          </ac:spMkLst>
        </pc:spChg>
        <pc:spChg chg="add mod">
          <ac:chgData name="Mr Tam Nguyen" userId="53846575c6d7c6f1" providerId="LiveId" clId="{2905F70B-B204-4EB8-8666-20A67BB8E832}" dt="2019-07-25T14:49:06.203" v="1247" actId="571"/>
          <ac:spMkLst>
            <pc:docMk/>
            <pc:sldMk cId="1817226621" sldId="668"/>
            <ac:spMk id="45" creationId="{3C5F6F3E-361C-4DF4-82B1-D57274AF3187}"/>
          </ac:spMkLst>
        </pc:spChg>
        <pc:spChg chg="add mod">
          <ac:chgData name="Mr Tam Nguyen" userId="53846575c6d7c6f1" providerId="LiveId" clId="{2905F70B-B204-4EB8-8666-20A67BB8E832}" dt="2019-07-25T14:49:06.203" v="1247" actId="571"/>
          <ac:spMkLst>
            <pc:docMk/>
            <pc:sldMk cId="1817226621" sldId="668"/>
            <ac:spMk id="46" creationId="{7EB76113-9D67-41D3-B7DF-A2A924556A87}"/>
          </ac:spMkLst>
        </pc:spChg>
        <pc:spChg chg="add mod">
          <ac:chgData name="Mr Tam Nguyen" userId="53846575c6d7c6f1" providerId="LiveId" clId="{2905F70B-B204-4EB8-8666-20A67BB8E832}" dt="2019-07-25T14:49:06.203" v="1247" actId="571"/>
          <ac:spMkLst>
            <pc:docMk/>
            <pc:sldMk cId="1817226621" sldId="668"/>
            <ac:spMk id="47" creationId="{AB73130A-0FFB-41F1-B70D-A4BA4C48B2F8}"/>
          </ac:spMkLst>
        </pc:spChg>
        <pc:spChg chg="add mod">
          <ac:chgData name="Mr Tam Nguyen" userId="53846575c6d7c6f1" providerId="LiveId" clId="{2905F70B-B204-4EB8-8666-20A67BB8E832}" dt="2019-07-25T14:49:06.203" v="1247" actId="571"/>
          <ac:spMkLst>
            <pc:docMk/>
            <pc:sldMk cId="1817226621" sldId="668"/>
            <ac:spMk id="48" creationId="{B850EBFD-EC0E-43D6-8C61-436D43F4BB78}"/>
          </ac:spMkLst>
        </pc:spChg>
        <pc:spChg chg="add mod">
          <ac:chgData name="Mr Tam Nguyen" userId="53846575c6d7c6f1" providerId="LiveId" clId="{2905F70B-B204-4EB8-8666-20A67BB8E832}" dt="2019-07-25T14:49:06.203" v="1247" actId="571"/>
          <ac:spMkLst>
            <pc:docMk/>
            <pc:sldMk cId="1817226621" sldId="668"/>
            <ac:spMk id="49" creationId="{B9C48E73-3347-4255-A003-A9D6D8D9D427}"/>
          </ac:spMkLst>
        </pc:spChg>
        <pc:spChg chg="add mod">
          <ac:chgData name="Mr Tam Nguyen" userId="53846575c6d7c6f1" providerId="LiveId" clId="{2905F70B-B204-4EB8-8666-20A67BB8E832}" dt="2019-07-25T14:49:11.855" v="1248" actId="571"/>
          <ac:spMkLst>
            <pc:docMk/>
            <pc:sldMk cId="1817226621" sldId="668"/>
            <ac:spMk id="50" creationId="{6E2E87B7-0649-412B-A35E-CFD7F97E2BA5}"/>
          </ac:spMkLst>
        </pc:spChg>
        <pc:spChg chg="add mod">
          <ac:chgData name="Mr Tam Nguyen" userId="53846575c6d7c6f1" providerId="LiveId" clId="{2905F70B-B204-4EB8-8666-20A67BB8E832}" dt="2019-07-25T14:49:26.581" v="1249" actId="571"/>
          <ac:spMkLst>
            <pc:docMk/>
            <pc:sldMk cId="1817226621" sldId="668"/>
            <ac:spMk id="51" creationId="{3DB758C6-3B94-4D5E-BBC4-167076D066C0}"/>
          </ac:spMkLst>
        </pc:spChg>
        <pc:spChg chg="add mod">
          <ac:chgData name="Mr Tam Nguyen" userId="53846575c6d7c6f1" providerId="LiveId" clId="{2905F70B-B204-4EB8-8666-20A67BB8E832}" dt="2019-07-25T14:49:26.581" v="1249" actId="571"/>
          <ac:spMkLst>
            <pc:docMk/>
            <pc:sldMk cId="1817226621" sldId="668"/>
            <ac:spMk id="52" creationId="{7F69BD79-910E-4DDC-9A56-FDB45F0476E6}"/>
          </ac:spMkLst>
        </pc:spChg>
        <pc:spChg chg="add mod">
          <ac:chgData name="Mr Tam Nguyen" userId="53846575c6d7c6f1" providerId="LiveId" clId="{2905F70B-B204-4EB8-8666-20A67BB8E832}" dt="2019-07-25T14:49:26.581" v="1249" actId="571"/>
          <ac:spMkLst>
            <pc:docMk/>
            <pc:sldMk cId="1817226621" sldId="668"/>
            <ac:spMk id="53" creationId="{4C202140-70A8-40F1-B04B-67765F6F6074}"/>
          </ac:spMkLst>
        </pc:spChg>
        <pc:spChg chg="add mod">
          <ac:chgData name="Mr Tam Nguyen" userId="53846575c6d7c6f1" providerId="LiveId" clId="{2905F70B-B204-4EB8-8666-20A67BB8E832}" dt="2019-07-25T14:49:26.581" v="1249" actId="571"/>
          <ac:spMkLst>
            <pc:docMk/>
            <pc:sldMk cId="1817226621" sldId="668"/>
            <ac:spMk id="54" creationId="{C175B514-B898-492D-8239-2841C95AA269}"/>
          </ac:spMkLst>
        </pc:spChg>
        <pc:spChg chg="add mod">
          <ac:chgData name="Mr Tam Nguyen" userId="53846575c6d7c6f1" providerId="LiveId" clId="{2905F70B-B204-4EB8-8666-20A67BB8E832}" dt="2019-07-25T14:49:26.581" v="1249" actId="571"/>
          <ac:spMkLst>
            <pc:docMk/>
            <pc:sldMk cId="1817226621" sldId="668"/>
            <ac:spMk id="55" creationId="{09F2634F-1925-4E45-9DEC-4E99194C063C}"/>
          </ac:spMkLst>
        </pc:spChg>
        <pc:spChg chg="add mod">
          <ac:chgData name="Mr Tam Nguyen" userId="53846575c6d7c6f1" providerId="LiveId" clId="{2905F70B-B204-4EB8-8666-20A67BB8E832}" dt="2019-07-25T14:49:26.581" v="1249" actId="571"/>
          <ac:spMkLst>
            <pc:docMk/>
            <pc:sldMk cId="1817226621" sldId="668"/>
            <ac:spMk id="56" creationId="{5F9FEECD-6ECF-452D-A7CD-618AB66BA89B}"/>
          </ac:spMkLst>
        </pc:spChg>
        <pc:spChg chg="add mod">
          <ac:chgData name="Mr Tam Nguyen" userId="53846575c6d7c6f1" providerId="LiveId" clId="{2905F70B-B204-4EB8-8666-20A67BB8E832}" dt="2019-07-25T14:49:26.581" v="1249" actId="571"/>
          <ac:spMkLst>
            <pc:docMk/>
            <pc:sldMk cId="1817226621" sldId="668"/>
            <ac:spMk id="57" creationId="{39ED28E0-C382-4E4D-88AF-45C73A4C8D59}"/>
          </ac:spMkLst>
        </pc:spChg>
        <pc:spChg chg="add mod">
          <ac:chgData name="Mr Tam Nguyen" userId="53846575c6d7c6f1" providerId="LiveId" clId="{2905F70B-B204-4EB8-8666-20A67BB8E832}" dt="2019-07-25T14:49:26.581" v="1249" actId="571"/>
          <ac:spMkLst>
            <pc:docMk/>
            <pc:sldMk cId="1817226621" sldId="668"/>
            <ac:spMk id="58" creationId="{D8923988-2BE0-4299-9FB6-4D0FE9212C75}"/>
          </ac:spMkLst>
        </pc:spChg>
        <pc:spChg chg="del">
          <ac:chgData name="Mr Tam Nguyen" userId="53846575c6d7c6f1" providerId="LiveId" clId="{2905F70B-B204-4EB8-8666-20A67BB8E832}" dt="2019-07-24T07:01:37.868" v="159" actId="478"/>
          <ac:spMkLst>
            <pc:docMk/>
            <pc:sldMk cId="1817226621" sldId="668"/>
            <ac:spMk id="59" creationId="{3F703700-87F1-4F32-9459-D341C7FF3B84}"/>
          </ac:spMkLst>
        </pc:spChg>
        <pc:spChg chg="add mod">
          <ac:chgData name="Mr Tam Nguyen" userId="53846575c6d7c6f1" providerId="LiveId" clId="{2905F70B-B204-4EB8-8666-20A67BB8E832}" dt="2019-07-25T14:49:26.581" v="1249" actId="571"/>
          <ac:spMkLst>
            <pc:docMk/>
            <pc:sldMk cId="1817226621" sldId="668"/>
            <ac:spMk id="59" creationId="{D7BDC8D3-DE61-4401-8F49-4DC43B78923F}"/>
          </ac:spMkLst>
        </pc:spChg>
        <pc:spChg chg="add mod">
          <ac:chgData name="Mr Tam Nguyen" userId="53846575c6d7c6f1" providerId="LiveId" clId="{2905F70B-B204-4EB8-8666-20A67BB8E832}" dt="2019-07-25T14:49:33.010" v="1250" actId="571"/>
          <ac:spMkLst>
            <pc:docMk/>
            <pc:sldMk cId="1817226621" sldId="668"/>
            <ac:spMk id="60" creationId="{03D0D395-24DC-40EE-A71D-A98EE59ED1EB}"/>
          </ac:spMkLst>
        </pc:spChg>
        <pc:spChg chg="del">
          <ac:chgData name="Mr Tam Nguyen" userId="53846575c6d7c6f1" providerId="LiveId" clId="{2905F70B-B204-4EB8-8666-20A67BB8E832}" dt="2019-07-24T07:01:37.868" v="159" actId="478"/>
          <ac:spMkLst>
            <pc:docMk/>
            <pc:sldMk cId="1817226621" sldId="668"/>
            <ac:spMk id="60" creationId="{E169B1EC-2810-40AD-8F6E-C7CE6FEF52CF}"/>
          </ac:spMkLst>
        </pc:spChg>
        <pc:spChg chg="del">
          <ac:chgData name="Mr Tam Nguyen" userId="53846575c6d7c6f1" providerId="LiveId" clId="{2905F70B-B204-4EB8-8666-20A67BB8E832}" dt="2019-07-24T07:01:37.868" v="159" actId="478"/>
          <ac:spMkLst>
            <pc:docMk/>
            <pc:sldMk cId="1817226621" sldId="668"/>
            <ac:spMk id="61" creationId="{AFFBCFCB-63D5-4B6F-8E86-81F7555D2BC7}"/>
          </ac:spMkLst>
        </pc:spChg>
        <pc:spChg chg="add mod">
          <ac:chgData name="Mr Tam Nguyen" userId="53846575c6d7c6f1" providerId="LiveId" clId="{2905F70B-B204-4EB8-8666-20A67BB8E832}" dt="2019-07-25T14:49:33.010" v="1250" actId="571"/>
          <ac:spMkLst>
            <pc:docMk/>
            <pc:sldMk cId="1817226621" sldId="668"/>
            <ac:spMk id="61" creationId="{C4729240-8F6D-4B6F-88DC-89A796FF7A9F}"/>
          </ac:spMkLst>
        </pc:spChg>
        <pc:spChg chg="add mod">
          <ac:chgData name="Mr Tam Nguyen" userId="53846575c6d7c6f1" providerId="LiveId" clId="{2905F70B-B204-4EB8-8666-20A67BB8E832}" dt="2019-07-25T14:49:33.010" v="1250" actId="571"/>
          <ac:spMkLst>
            <pc:docMk/>
            <pc:sldMk cId="1817226621" sldId="668"/>
            <ac:spMk id="62" creationId="{5EDA7DDC-243A-4202-A0AF-FC7EECCD81D0}"/>
          </ac:spMkLst>
        </pc:spChg>
        <pc:spChg chg="add mod">
          <ac:chgData name="Mr Tam Nguyen" userId="53846575c6d7c6f1" providerId="LiveId" clId="{2905F70B-B204-4EB8-8666-20A67BB8E832}" dt="2019-07-25T14:49:33.010" v="1250" actId="571"/>
          <ac:spMkLst>
            <pc:docMk/>
            <pc:sldMk cId="1817226621" sldId="668"/>
            <ac:spMk id="63" creationId="{E12913FC-B838-40B6-8064-1E741A7A6062}"/>
          </ac:spMkLst>
        </pc:spChg>
        <pc:spChg chg="add mod">
          <ac:chgData name="Mr Tam Nguyen" userId="53846575c6d7c6f1" providerId="LiveId" clId="{2905F70B-B204-4EB8-8666-20A67BB8E832}" dt="2019-07-25T14:49:33.010" v="1250" actId="571"/>
          <ac:spMkLst>
            <pc:docMk/>
            <pc:sldMk cId="1817226621" sldId="668"/>
            <ac:spMk id="64" creationId="{550CF68C-8106-4054-845E-C43AB07B389E}"/>
          </ac:spMkLst>
        </pc:spChg>
        <pc:spChg chg="add mod">
          <ac:chgData name="Mr Tam Nguyen" userId="53846575c6d7c6f1" providerId="LiveId" clId="{2905F70B-B204-4EB8-8666-20A67BB8E832}" dt="2019-07-25T14:49:33.010" v="1250" actId="571"/>
          <ac:spMkLst>
            <pc:docMk/>
            <pc:sldMk cId="1817226621" sldId="668"/>
            <ac:spMk id="65" creationId="{9F0868BA-18B1-4578-96CE-80C5E5A94365}"/>
          </ac:spMkLst>
        </pc:spChg>
        <pc:spChg chg="add mod">
          <ac:chgData name="Mr Tam Nguyen" userId="53846575c6d7c6f1" providerId="LiveId" clId="{2905F70B-B204-4EB8-8666-20A67BB8E832}" dt="2019-07-25T14:49:33.010" v="1250" actId="571"/>
          <ac:spMkLst>
            <pc:docMk/>
            <pc:sldMk cId="1817226621" sldId="668"/>
            <ac:spMk id="66" creationId="{7F0D2CB3-2908-424C-9421-B2784B14A920}"/>
          </ac:spMkLst>
        </pc:spChg>
        <pc:spChg chg="del">
          <ac:chgData name="Mr Tam Nguyen" userId="53846575c6d7c6f1" providerId="LiveId" clId="{2905F70B-B204-4EB8-8666-20A67BB8E832}" dt="2019-07-24T07:01:37.868" v="159" actId="478"/>
          <ac:spMkLst>
            <pc:docMk/>
            <pc:sldMk cId="1817226621" sldId="668"/>
            <ac:spMk id="66" creationId="{B7AE6CB1-1113-4FDE-9A39-B77681FF0E16}"/>
          </ac:spMkLst>
        </pc:spChg>
        <pc:spChg chg="del">
          <ac:chgData name="Mr Tam Nguyen" userId="53846575c6d7c6f1" providerId="LiveId" clId="{2905F70B-B204-4EB8-8666-20A67BB8E832}" dt="2019-07-24T07:01:37.868" v="159" actId="478"/>
          <ac:spMkLst>
            <pc:docMk/>
            <pc:sldMk cId="1817226621" sldId="668"/>
            <ac:spMk id="67" creationId="{0BF6E2AC-49C0-4BEF-889B-1A56C6C92375}"/>
          </ac:spMkLst>
        </pc:spChg>
        <pc:spChg chg="add mod">
          <ac:chgData name="Mr Tam Nguyen" userId="53846575c6d7c6f1" providerId="LiveId" clId="{2905F70B-B204-4EB8-8666-20A67BB8E832}" dt="2019-07-25T14:49:33.010" v="1250" actId="571"/>
          <ac:spMkLst>
            <pc:docMk/>
            <pc:sldMk cId="1817226621" sldId="668"/>
            <ac:spMk id="67" creationId="{E2AE3B04-F7AA-4E1E-BEC0-FCA4CBDB6480}"/>
          </ac:spMkLst>
        </pc:spChg>
        <pc:spChg chg="add del mod">
          <ac:chgData name="Mr Tam Nguyen" userId="53846575c6d7c6f1" providerId="LiveId" clId="{2905F70B-B204-4EB8-8666-20A67BB8E832}" dt="2019-07-25T14:49:36.599" v="1251" actId="478"/>
          <ac:spMkLst>
            <pc:docMk/>
            <pc:sldMk cId="1817226621" sldId="668"/>
            <ac:spMk id="68" creationId="{0C458FB0-82A0-4BD2-A76E-06D48AE67322}"/>
          </ac:spMkLst>
        </pc:spChg>
        <pc:spChg chg="del mod">
          <ac:chgData name="Mr Tam Nguyen" userId="53846575c6d7c6f1" providerId="LiveId" clId="{2905F70B-B204-4EB8-8666-20A67BB8E832}" dt="2019-07-24T07:01:37.868" v="159" actId="478"/>
          <ac:spMkLst>
            <pc:docMk/>
            <pc:sldMk cId="1817226621" sldId="668"/>
            <ac:spMk id="68" creationId="{B8C688C6-CC05-4612-879C-6CD98C7D6CD0}"/>
          </ac:spMkLst>
        </pc:spChg>
        <pc:spChg chg="del">
          <ac:chgData name="Mr Tam Nguyen" userId="53846575c6d7c6f1" providerId="LiveId" clId="{2905F70B-B204-4EB8-8666-20A67BB8E832}" dt="2019-07-24T07:01:37.868" v="159" actId="478"/>
          <ac:spMkLst>
            <pc:docMk/>
            <pc:sldMk cId="1817226621" sldId="668"/>
            <ac:spMk id="69" creationId="{1093EF30-69CB-4A29-8F21-DFF1814E22B6}"/>
          </ac:spMkLst>
        </pc:spChg>
        <pc:spChg chg="add mod">
          <ac:chgData name="Mr Tam Nguyen" userId="53846575c6d7c6f1" providerId="LiveId" clId="{2905F70B-B204-4EB8-8666-20A67BB8E832}" dt="2019-07-25T14:49:44.901" v="1252" actId="571"/>
          <ac:spMkLst>
            <pc:docMk/>
            <pc:sldMk cId="1817226621" sldId="668"/>
            <ac:spMk id="69" creationId="{4215FEDF-06B9-459E-8A86-9ED48E1457CC}"/>
          </ac:spMkLst>
        </pc:spChg>
        <pc:spChg chg="del mod">
          <ac:chgData name="Mr Tam Nguyen" userId="53846575c6d7c6f1" providerId="LiveId" clId="{2905F70B-B204-4EB8-8666-20A67BB8E832}" dt="2019-07-24T07:01:37.868" v="159" actId="478"/>
          <ac:spMkLst>
            <pc:docMk/>
            <pc:sldMk cId="1817226621" sldId="668"/>
            <ac:spMk id="70" creationId="{67AF2B56-E367-4E11-BA53-40422174AF6B}"/>
          </ac:spMkLst>
        </pc:spChg>
        <pc:spChg chg="add mod">
          <ac:chgData name="Mr Tam Nguyen" userId="53846575c6d7c6f1" providerId="LiveId" clId="{2905F70B-B204-4EB8-8666-20A67BB8E832}" dt="2019-07-25T14:49:44.901" v="1252" actId="571"/>
          <ac:spMkLst>
            <pc:docMk/>
            <pc:sldMk cId="1817226621" sldId="668"/>
            <ac:spMk id="70" creationId="{8429C32D-3C03-49CC-815D-8D222CE77777}"/>
          </ac:spMkLst>
        </pc:spChg>
        <pc:spChg chg="del">
          <ac:chgData name="Mr Tam Nguyen" userId="53846575c6d7c6f1" providerId="LiveId" clId="{2905F70B-B204-4EB8-8666-20A67BB8E832}" dt="2019-07-24T07:01:37.868" v="159" actId="478"/>
          <ac:spMkLst>
            <pc:docMk/>
            <pc:sldMk cId="1817226621" sldId="668"/>
            <ac:spMk id="71" creationId="{80ADBD82-EC9F-4B48-8D26-3D9AB36C4AB5}"/>
          </ac:spMkLst>
        </pc:spChg>
        <pc:spChg chg="add mod">
          <ac:chgData name="Mr Tam Nguyen" userId="53846575c6d7c6f1" providerId="LiveId" clId="{2905F70B-B204-4EB8-8666-20A67BB8E832}" dt="2019-07-25T14:49:44.901" v="1252" actId="571"/>
          <ac:spMkLst>
            <pc:docMk/>
            <pc:sldMk cId="1817226621" sldId="668"/>
            <ac:spMk id="71" creationId="{B6281B38-F70D-4A0E-A18B-7DD19FAB990C}"/>
          </ac:spMkLst>
        </pc:spChg>
        <pc:spChg chg="del">
          <ac:chgData name="Mr Tam Nguyen" userId="53846575c6d7c6f1" providerId="LiveId" clId="{2905F70B-B204-4EB8-8666-20A67BB8E832}" dt="2019-07-24T07:01:37.868" v="159" actId="478"/>
          <ac:spMkLst>
            <pc:docMk/>
            <pc:sldMk cId="1817226621" sldId="668"/>
            <ac:spMk id="72" creationId="{25E96198-173F-4023-8707-8885EBE1FD52}"/>
          </ac:spMkLst>
        </pc:spChg>
        <pc:spChg chg="add mod">
          <ac:chgData name="Mr Tam Nguyen" userId="53846575c6d7c6f1" providerId="LiveId" clId="{2905F70B-B204-4EB8-8666-20A67BB8E832}" dt="2019-07-25T14:49:44.901" v="1252" actId="571"/>
          <ac:spMkLst>
            <pc:docMk/>
            <pc:sldMk cId="1817226621" sldId="668"/>
            <ac:spMk id="72" creationId="{D4947F9C-FAC8-48D5-AF55-88D24D01C79F}"/>
          </ac:spMkLst>
        </pc:spChg>
        <pc:spChg chg="add mod">
          <ac:chgData name="Mr Tam Nguyen" userId="53846575c6d7c6f1" providerId="LiveId" clId="{2905F70B-B204-4EB8-8666-20A67BB8E832}" dt="2019-07-25T14:49:44.901" v="1252" actId="571"/>
          <ac:spMkLst>
            <pc:docMk/>
            <pc:sldMk cId="1817226621" sldId="668"/>
            <ac:spMk id="73" creationId="{393B81C8-164A-4DB9-B8A7-49194253EE7B}"/>
          </ac:spMkLst>
        </pc:spChg>
        <pc:spChg chg="add mod">
          <ac:chgData name="Mr Tam Nguyen" userId="53846575c6d7c6f1" providerId="LiveId" clId="{2905F70B-B204-4EB8-8666-20A67BB8E832}" dt="2019-07-25T14:49:44.901" v="1252" actId="571"/>
          <ac:spMkLst>
            <pc:docMk/>
            <pc:sldMk cId="1817226621" sldId="668"/>
            <ac:spMk id="74" creationId="{1B94C183-6D3F-497D-B7A7-942CD2B8BA20}"/>
          </ac:spMkLst>
        </pc:spChg>
        <pc:spChg chg="add mod">
          <ac:chgData name="Mr Tam Nguyen" userId="53846575c6d7c6f1" providerId="LiveId" clId="{2905F70B-B204-4EB8-8666-20A67BB8E832}" dt="2019-07-25T14:49:51.667" v="1253" actId="571"/>
          <ac:spMkLst>
            <pc:docMk/>
            <pc:sldMk cId="1817226621" sldId="668"/>
            <ac:spMk id="75" creationId="{90D2B7D7-0214-4C91-9147-77B5315CCA08}"/>
          </ac:spMkLst>
        </pc:spChg>
        <pc:spChg chg="add mod">
          <ac:chgData name="Mr Tam Nguyen" userId="53846575c6d7c6f1" providerId="LiveId" clId="{2905F70B-B204-4EB8-8666-20A67BB8E832}" dt="2019-07-25T14:49:51.667" v="1253" actId="571"/>
          <ac:spMkLst>
            <pc:docMk/>
            <pc:sldMk cId="1817226621" sldId="668"/>
            <ac:spMk id="76" creationId="{351DE1D6-2F17-452A-AB14-B06A640EA388}"/>
          </ac:spMkLst>
        </pc:spChg>
        <pc:spChg chg="add mod">
          <ac:chgData name="Mr Tam Nguyen" userId="53846575c6d7c6f1" providerId="LiveId" clId="{2905F70B-B204-4EB8-8666-20A67BB8E832}" dt="2019-07-25T14:49:51.667" v="1253" actId="571"/>
          <ac:spMkLst>
            <pc:docMk/>
            <pc:sldMk cId="1817226621" sldId="668"/>
            <ac:spMk id="77" creationId="{F1D1DE79-8751-4FC6-9C46-8E7A5019E136}"/>
          </ac:spMkLst>
        </pc:spChg>
        <pc:spChg chg="add mod">
          <ac:chgData name="Mr Tam Nguyen" userId="53846575c6d7c6f1" providerId="LiveId" clId="{2905F70B-B204-4EB8-8666-20A67BB8E832}" dt="2019-07-25T14:49:51.667" v="1253" actId="571"/>
          <ac:spMkLst>
            <pc:docMk/>
            <pc:sldMk cId="1817226621" sldId="668"/>
            <ac:spMk id="78" creationId="{CD01E0D1-C31B-46A7-886F-64553A7AB066}"/>
          </ac:spMkLst>
        </pc:spChg>
        <pc:spChg chg="add mod">
          <ac:chgData name="Mr Tam Nguyen" userId="53846575c6d7c6f1" providerId="LiveId" clId="{2905F70B-B204-4EB8-8666-20A67BB8E832}" dt="2019-07-25T14:49:51.667" v="1253" actId="571"/>
          <ac:spMkLst>
            <pc:docMk/>
            <pc:sldMk cId="1817226621" sldId="668"/>
            <ac:spMk id="79" creationId="{3472696D-D5DD-4F2B-B380-D54738B3F236}"/>
          </ac:spMkLst>
        </pc:spChg>
        <pc:spChg chg="add mod">
          <ac:chgData name="Mr Tam Nguyen" userId="53846575c6d7c6f1" providerId="LiveId" clId="{2905F70B-B204-4EB8-8666-20A67BB8E832}" dt="2019-07-25T14:49:51.667" v="1253" actId="571"/>
          <ac:spMkLst>
            <pc:docMk/>
            <pc:sldMk cId="1817226621" sldId="668"/>
            <ac:spMk id="80" creationId="{41458352-5F52-4C9C-A07E-6A7AB82BE098}"/>
          </ac:spMkLst>
        </pc:spChg>
        <pc:spChg chg="add mod">
          <ac:chgData name="Mr Tam Nguyen" userId="53846575c6d7c6f1" providerId="LiveId" clId="{2905F70B-B204-4EB8-8666-20A67BB8E832}" dt="2019-07-25T14:50:08.246" v="1256" actId="1038"/>
          <ac:spMkLst>
            <pc:docMk/>
            <pc:sldMk cId="1817226621" sldId="668"/>
            <ac:spMk id="81" creationId="{440A3638-1D6E-4487-891F-897308BEC88C}"/>
          </ac:spMkLst>
        </pc:spChg>
        <pc:spChg chg="add mod">
          <ac:chgData name="Mr Tam Nguyen" userId="53846575c6d7c6f1" providerId="LiveId" clId="{2905F70B-B204-4EB8-8666-20A67BB8E832}" dt="2019-07-25T14:50:08.246" v="1256" actId="1038"/>
          <ac:spMkLst>
            <pc:docMk/>
            <pc:sldMk cId="1817226621" sldId="668"/>
            <ac:spMk id="82" creationId="{33A0AB9D-F80A-49F9-9866-C5713A0E0D62}"/>
          </ac:spMkLst>
        </pc:spChg>
        <pc:spChg chg="add mod">
          <ac:chgData name="Mr Tam Nguyen" userId="53846575c6d7c6f1" providerId="LiveId" clId="{2905F70B-B204-4EB8-8666-20A67BB8E832}" dt="2019-07-25T14:50:08.246" v="1256" actId="1038"/>
          <ac:spMkLst>
            <pc:docMk/>
            <pc:sldMk cId="1817226621" sldId="668"/>
            <ac:spMk id="83" creationId="{179E4767-5CF9-4E3F-8C30-CBB69AFBDA83}"/>
          </ac:spMkLst>
        </pc:spChg>
        <pc:spChg chg="add mod">
          <ac:chgData name="Mr Tam Nguyen" userId="53846575c6d7c6f1" providerId="LiveId" clId="{2905F70B-B204-4EB8-8666-20A67BB8E832}" dt="2019-07-25T14:50:08.246" v="1256" actId="1038"/>
          <ac:spMkLst>
            <pc:docMk/>
            <pc:sldMk cId="1817226621" sldId="668"/>
            <ac:spMk id="84" creationId="{0F14033F-4DAA-40B5-9D94-54DE142788FF}"/>
          </ac:spMkLst>
        </pc:spChg>
        <pc:spChg chg="add mod">
          <ac:chgData name="Mr Tam Nguyen" userId="53846575c6d7c6f1" providerId="LiveId" clId="{2905F70B-B204-4EB8-8666-20A67BB8E832}" dt="2019-07-25T14:50:08.246" v="1256" actId="1038"/>
          <ac:spMkLst>
            <pc:docMk/>
            <pc:sldMk cId="1817226621" sldId="668"/>
            <ac:spMk id="85" creationId="{593BCC0A-A25E-4A4F-97BF-7DC535EEEA22}"/>
          </ac:spMkLst>
        </pc:spChg>
        <pc:spChg chg="add mod">
          <ac:chgData name="Mr Tam Nguyen" userId="53846575c6d7c6f1" providerId="LiveId" clId="{2905F70B-B204-4EB8-8666-20A67BB8E832}" dt="2019-07-25T14:50:08.246" v="1256" actId="1038"/>
          <ac:spMkLst>
            <pc:docMk/>
            <pc:sldMk cId="1817226621" sldId="668"/>
            <ac:spMk id="86" creationId="{87D41ED6-FE67-4AD9-85FE-EC982B511E92}"/>
          </ac:spMkLst>
        </pc:spChg>
        <pc:spChg chg="del">
          <ac:chgData name="Mr Tam Nguyen" userId="53846575c6d7c6f1" providerId="LiveId" clId="{2905F70B-B204-4EB8-8666-20A67BB8E832}" dt="2019-07-24T07:01:37.868" v="159" actId="478"/>
          <ac:spMkLst>
            <pc:docMk/>
            <pc:sldMk cId="1817226621" sldId="668"/>
            <ac:spMk id="86" creationId="{B7BA9423-B18E-4669-A487-D2BB54387C60}"/>
          </ac:spMkLst>
        </pc:spChg>
        <pc:spChg chg="add mod">
          <ac:chgData name="Mr Tam Nguyen" userId="53846575c6d7c6f1" providerId="LiveId" clId="{2905F70B-B204-4EB8-8666-20A67BB8E832}" dt="2019-07-25T14:50:08.246" v="1256" actId="1038"/>
          <ac:spMkLst>
            <pc:docMk/>
            <pc:sldMk cId="1817226621" sldId="668"/>
            <ac:spMk id="87" creationId="{0C010B3D-3D1E-4FA0-A6B0-58E3CFF640A0}"/>
          </ac:spMkLst>
        </pc:spChg>
        <pc:spChg chg="del">
          <ac:chgData name="Mr Tam Nguyen" userId="53846575c6d7c6f1" providerId="LiveId" clId="{2905F70B-B204-4EB8-8666-20A67BB8E832}" dt="2019-07-24T07:01:37.868" v="159" actId="478"/>
          <ac:spMkLst>
            <pc:docMk/>
            <pc:sldMk cId="1817226621" sldId="668"/>
            <ac:spMk id="87" creationId="{C47EF63F-295B-4068-904A-A946F867A989}"/>
          </ac:spMkLst>
        </pc:spChg>
        <pc:spChg chg="add mod">
          <ac:chgData name="Mr Tam Nguyen" userId="53846575c6d7c6f1" providerId="LiveId" clId="{2905F70B-B204-4EB8-8666-20A67BB8E832}" dt="2019-07-25T14:50:08.246" v="1256" actId="1038"/>
          <ac:spMkLst>
            <pc:docMk/>
            <pc:sldMk cId="1817226621" sldId="668"/>
            <ac:spMk id="88" creationId="{B6329226-9913-41A9-8823-DC27D6C00AE0}"/>
          </ac:spMkLst>
        </pc:spChg>
        <pc:spChg chg="del">
          <ac:chgData name="Mr Tam Nguyen" userId="53846575c6d7c6f1" providerId="LiveId" clId="{2905F70B-B204-4EB8-8666-20A67BB8E832}" dt="2019-07-24T07:01:37.868" v="159" actId="478"/>
          <ac:spMkLst>
            <pc:docMk/>
            <pc:sldMk cId="1817226621" sldId="668"/>
            <ac:spMk id="88" creationId="{C0CC5F81-8E7F-49EC-93D9-C6D11C72BB4D}"/>
          </ac:spMkLst>
        </pc:spChg>
        <pc:spChg chg="del">
          <ac:chgData name="Mr Tam Nguyen" userId="53846575c6d7c6f1" providerId="LiveId" clId="{2905F70B-B204-4EB8-8666-20A67BB8E832}" dt="2019-07-24T07:01:37.868" v="159" actId="478"/>
          <ac:spMkLst>
            <pc:docMk/>
            <pc:sldMk cId="1817226621" sldId="668"/>
            <ac:spMk id="89" creationId="{4F02ADDD-EF63-492F-971B-B8D9DA3E8C30}"/>
          </ac:spMkLst>
        </pc:spChg>
        <pc:spChg chg="add mod">
          <ac:chgData name="Mr Tam Nguyen" userId="53846575c6d7c6f1" providerId="LiveId" clId="{2905F70B-B204-4EB8-8666-20A67BB8E832}" dt="2019-07-25T14:55:45.664" v="1284"/>
          <ac:spMkLst>
            <pc:docMk/>
            <pc:sldMk cId="1817226621" sldId="668"/>
            <ac:spMk id="89" creationId="{D02DB5EF-D717-4E99-9C89-3A0ACD5BA5E8}"/>
          </ac:spMkLst>
        </pc:spChg>
        <pc:spChg chg="add mod">
          <ac:chgData name="Mr Tam Nguyen" userId="53846575c6d7c6f1" providerId="LiveId" clId="{2905F70B-B204-4EB8-8666-20A67BB8E832}" dt="2019-07-25T15:01:44.699" v="1332" actId="20577"/>
          <ac:spMkLst>
            <pc:docMk/>
            <pc:sldMk cId="1817226621" sldId="668"/>
            <ac:spMk id="90" creationId="{502379A3-7776-4466-98F5-4645439E409C}"/>
          </ac:spMkLst>
        </pc:spChg>
        <pc:spChg chg="add mod">
          <ac:chgData name="Mr Tam Nguyen" userId="53846575c6d7c6f1" providerId="LiveId" clId="{2905F70B-B204-4EB8-8666-20A67BB8E832}" dt="2019-07-25T15:06:17.809" v="1363" actId="403"/>
          <ac:spMkLst>
            <pc:docMk/>
            <pc:sldMk cId="1817226621" sldId="668"/>
            <ac:spMk id="91" creationId="{20430393-06F5-4C01-8FF7-4F35522B6255}"/>
          </ac:spMkLst>
        </pc:spChg>
        <pc:spChg chg="del">
          <ac:chgData name="Mr Tam Nguyen" userId="53846575c6d7c6f1" providerId="LiveId" clId="{2905F70B-B204-4EB8-8666-20A67BB8E832}" dt="2019-07-24T07:01:37.868" v="159" actId="478"/>
          <ac:spMkLst>
            <pc:docMk/>
            <pc:sldMk cId="1817226621" sldId="668"/>
            <ac:spMk id="91" creationId="{B7099B2B-2299-4E2A-BBA5-5E57F59FBC74}"/>
          </ac:spMkLst>
        </pc:spChg>
        <pc:spChg chg="add mod">
          <ac:chgData name="Mr Tam Nguyen" userId="53846575c6d7c6f1" providerId="LiveId" clId="{2905F70B-B204-4EB8-8666-20A67BB8E832}" dt="2019-07-25T15:07:06.461" v="1371" actId="404"/>
          <ac:spMkLst>
            <pc:docMk/>
            <pc:sldMk cId="1817226621" sldId="668"/>
            <ac:spMk id="92" creationId="{8761043C-F180-40DB-AD2F-F38C32DEA3F5}"/>
          </ac:spMkLst>
        </pc:spChg>
        <pc:spChg chg="del">
          <ac:chgData name="Mr Tam Nguyen" userId="53846575c6d7c6f1" providerId="LiveId" clId="{2905F70B-B204-4EB8-8666-20A67BB8E832}" dt="2019-07-24T07:01:37.868" v="159" actId="478"/>
          <ac:spMkLst>
            <pc:docMk/>
            <pc:sldMk cId="1817226621" sldId="668"/>
            <ac:spMk id="93" creationId="{33FE1D57-C0EC-44D9-8E9B-F6ACFD4C0768}"/>
          </ac:spMkLst>
        </pc:spChg>
        <pc:spChg chg="add mod">
          <ac:chgData name="Mr Tam Nguyen" userId="53846575c6d7c6f1" providerId="LiveId" clId="{2905F70B-B204-4EB8-8666-20A67BB8E832}" dt="2019-07-25T15:11:21.324" v="1387"/>
          <ac:spMkLst>
            <pc:docMk/>
            <pc:sldMk cId="1817226621" sldId="668"/>
            <ac:spMk id="93" creationId="{B554D53A-8832-4BCF-B620-2CB5C16D568D}"/>
          </ac:spMkLst>
        </pc:spChg>
        <pc:spChg chg="add mod">
          <ac:chgData name="Mr Tam Nguyen" userId="53846575c6d7c6f1" providerId="LiveId" clId="{2905F70B-B204-4EB8-8666-20A67BB8E832}" dt="2019-07-25T22:41:46.137" v="1478" actId="20577"/>
          <ac:spMkLst>
            <pc:docMk/>
            <pc:sldMk cId="1817226621" sldId="668"/>
            <ac:spMk id="94" creationId="{DB313987-2007-4A96-93F3-80F2432951D4}"/>
          </ac:spMkLst>
        </pc:spChg>
        <pc:spChg chg="add mod">
          <ac:chgData name="Mr Tam Nguyen" userId="53846575c6d7c6f1" providerId="LiveId" clId="{2905F70B-B204-4EB8-8666-20A67BB8E832}" dt="2019-07-25T22:41:58.251" v="1479" actId="1076"/>
          <ac:spMkLst>
            <pc:docMk/>
            <pc:sldMk cId="1817226621" sldId="668"/>
            <ac:spMk id="95" creationId="{39CFCDC3-C307-4832-A1C5-F56D78E31664}"/>
          </ac:spMkLst>
        </pc:spChg>
        <pc:spChg chg="add mod">
          <ac:chgData name="Mr Tam Nguyen" userId="53846575c6d7c6f1" providerId="LiveId" clId="{2905F70B-B204-4EB8-8666-20A67BB8E832}" dt="2019-07-25T22:42:07.302" v="1480" actId="1076"/>
          <ac:spMkLst>
            <pc:docMk/>
            <pc:sldMk cId="1817226621" sldId="668"/>
            <ac:spMk id="96" creationId="{96351FA2-9D9F-48D7-AA31-74A1E58B8794}"/>
          </ac:spMkLst>
        </pc:spChg>
        <pc:spChg chg="del">
          <ac:chgData name="Mr Tam Nguyen" userId="53846575c6d7c6f1" providerId="LiveId" clId="{2905F70B-B204-4EB8-8666-20A67BB8E832}" dt="2019-07-24T07:01:37.868" v="159" actId="478"/>
          <ac:spMkLst>
            <pc:docMk/>
            <pc:sldMk cId="1817226621" sldId="668"/>
            <ac:spMk id="97" creationId="{AF74A4A9-012E-4548-B8F4-A911866D4997}"/>
          </ac:spMkLst>
        </pc:spChg>
        <pc:spChg chg="del">
          <ac:chgData name="Mr Tam Nguyen" userId="53846575c6d7c6f1" providerId="LiveId" clId="{2905F70B-B204-4EB8-8666-20A67BB8E832}" dt="2019-07-24T07:01:37.868" v="159" actId="478"/>
          <ac:spMkLst>
            <pc:docMk/>
            <pc:sldMk cId="1817226621" sldId="668"/>
            <ac:spMk id="98" creationId="{5741C16A-C738-4BCC-A9CE-EE61C0207F4B}"/>
          </ac:spMkLst>
        </pc:spChg>
        <pc:spChg chg="del">
          <ac:chgData name="Mr Tam Nguyen" userId="53846575c6d7c6f1" providerId="LiveId" clId="{2905F70B-B204-4EB8-8666-20A67BB8E832}" dt="2019-07-24T07:01:37.868" v="159" actId="478"/>
          <ac:spMkLst>
            <pc:docMk/>
            <pc:sldMk cId="1817226621" sldId="668"/>
            <ac:spMk id="99" creationId="{6AB36DC4-C5FD-491D-BCE5-78D3B41F590F}"/>
          </ac:spMkLst>
        </pc:spChg>
        <pc:spChg chg="del">
          <ac:chgData name="Mr Tam Nguyen" userId="53846575c6d7c6f1" providerId="LiveId" clId="{2905F70B-B204-4EB8-8666-20A67BB8E832}" dt="2019-07-24T07:01:37.868" v="159" actId="478"/>
          <ac:spMkLst>
            <pc:docMk/>
            <pc:sldMk cId="1817226621" sldId="668"/>
            <ac:spMk id="100" creationId="{7D3BA90B-B94D-42E2-97AF-5A3592D8F761}"/>
          </ac:spMkLst>
        </pc:spChg>
        <pc:spChg chg="del">
          <ac:chgData name="Mr Tam Nguyen" userId="53846575c6d7c6f1" providerId="LiveId" clId="{2905F70B-B204-4EB8-8666-20A67BB8E832}" dt="2019-07-24T07:01:37.868" v="159" actId="478"/>
          <ac:spMkLst>
            <pc:docMk/>
            <pc:sldMk cId="1817226621" sldId="668"/>
            <ac:spMk id="101" creationId="{3674788F-D634-4454-AB79-E7268DD91029}"/>
          </ac:spMkLst>
        </pc:spChg>
        <pc:spChg chg="del">
          <ac:chgData name="Mr Tam Nguyen" userId="53846575c6d7c6f1" providerId="LiveId" clId="{2905F70B-B204-4EB8-8666-20A67BB8E832}" dt="2019-07-24T07:01:37.868" v="159" actId="478"/>
          <ac:spMkLst>
            <pc:docMk/>
            <pc:sldMk cId="1817226621" sldId="668"/>
            <ac:spMk id="102" creationId="{0695BE9B-9CBF-4DD6-8C44-CA9F6E0A5FC3}"/>
          </ac:spMkLst>
        </pc:spChg>
        <pc:spChg chg="del">
          <ac:chgData name="Mr Tam Nguyen" userId="53846575c6d7c6f1" providerId="LiveId" clId="{2905F70B-B204-4EB8-8666-20A67BB8E832}" dt="2019-07-24T07:01:37.868" v="159" actId="478"/>
          <ac:spMkLst>
            <pc:docMk/>
            <pc:sldMk cId="1817226621" sldId="668"/>
            <ac:spMk id="103" creationId="{158C0258-A5B0-41F0-A1FD-885B7D1EB6F9}"/>
          </ac:spMkLst>
        </pc:spChg>
        <pc:spChg chg="del">
          <ac:chgData name="Mr Tam Nguyen" userId="53846575c6d7c6f1" providerId="LiveId" clId="{2905F70B-B204-4EB8-8666-20A67BB8E832}" dt="2019-07-24T07:01:37.868" v="159" actId="478"/>
          <ac:spMkLst>
            <pc:docMk/>
            <pc:sldMk cId="1817226621" sldId="668"/>
            <ac:spMk id="104" creationId="{F71D296C-185C-4859-B187-2B69B35EF2E2}"/>
          </ac:spMkLst>
        </pc:spChg>
        <pc:spChg chg="del">
          <ac:chgData name="Mr Tam Nguyen" userId="53846575c6d7c6f1" providerId="LiveId" clId="{2905F70B-B204-4EB8-8666-20A67BB8E832}" dt="2019-07-24T07:01:37.868" v="159" actId="478"/>
          <ac:spMkLst>
            <pc:docMk/>
            <pc:sldMk cId="1817226621" sldId="668"/>
            <ac:spMk id="105" creationId="{C734FB4B-7031-4AE5-A9FE-1AF0FA7FB499}"/>
          </ac:spMkLst>
        </pc:spChg>
        <pc:spChg chg="del">
          <ac:chgData name="Mr Tam Nguyen" userId="53846575c6d7c6f1" providerId="LiveId" clId="{2905F70B-B204-4EB8-8666-20A67BB8E832}" dt="2019-07-24T07:01:37.868" v="159" actId="478"/>
          <ac:spMkLst>
            <pc:docMk/>
            <pc:sldMk cId="1817226621" sldId="668"/>
            <ac:spMk id="106" creationId="{4AA33065-6C0B-4BE0-8A27-F31F935E8B65}"/>
          </ac:spMkLst>
        </pc:spChg>
        <pc:spChg chg="del">
          <ac:chgData name="Mr Tam Nguyen" userId="53846575c6d7c6f1" providerId="LiveId" clId="{2905F70B-B204-4EB8-8666-20A67BB8E832}" dt="2019-07-24T07:01:37.868" v="159" actId="478"/>
          <ac:spMkLst>
            <pc:docMk/>
            <pc:sldMk cId="1817226621" sldId="668"/>
            <ac:spMk id="107" creationId="{FBFA6BD2-0B81-489B-A3CD-C7C865C4458D}"/>
          </ac:spMkLst>
        </pc:spChg>
        <pc:spChg chg="del">
          <ac:chgData name="Mr Tam Nguyen" userId="53846575c6d7c6f1" providerId="LiveId" clId="{2905F70B-B204-4EB8-8666-20A67BB8E832}" dt="2019-07-24T07:01:37.868" v="159" actId="478"/>
          <ac:spMkLst>
            <pc:docMk/>
            <pc:sldMk cId="1817226621" sldId="668"/>
            <ac:spMk id="108" creationId="{7B3CB184-8FB1-4D61-B3C6-5573624FEDE5}"/>
          </ac:spMkLst>
        </pc:spChg>
        <pc:spChg chg="del">
          <ac:chgData name="Mr Tam Nguyen" userId="53846575c6d7c6f1" providerId="LiveId" clId="{2905F70B-B204-4EB8-8666-20A67BB8E832}" dt="2019-07-24T07:01:37.868" v="159" actId="478"/>
          <ac:spMkLst>
            <pc:docMk/>
            <pc:sldMk cId="1817226621" sldId="668"/>
            <ac:spMk id="109" creationId="{C05B3C26-C402-4316-A66D-49D3AC3ECDDC}"/>
          </ac:spMkLst>
        </pc:spChg>
        <pc:spChg chg="del">
          <ac:chgData name="Mr Tam Nguyen" userId="53846575c6d7c6f1" providerId="LiveId" clId="{2905F70B-B204-4EB8-8666-20A67BB8E832}" dt="2019-07-24T07:01:37.868" v="159" actId="478"/>
          <ac:spMkLst>
            <pc:docMk/>
            <pc:sldMk cId="1817226621" sldId="668"/>
            <ac:spMk id="110" creationId="{BD276E96-290E-4619-86A8-6BAD1E25EF16}"/>
          </ac:spMkLst>
        </pc:spChg>
        <pc:spChg chg="del">
          <ac:chgData name="Mr Tam Nguyen" userId="53846575c6d7c6f1" providerId="LiveId" clId="{2905F70B-B204-4EB8-8666-20A67BB8E832}" dt="2019-07-24T07:01:05.972" v="126" actId="478"/>
          <ac:spMkLst>
            <pc:docMk/>
            <pc:sldMk cId="1817226621" sldId="668"/>
            <ac:spMk id="111" creationId="{194B8780-A773-4E07-9409-0BD57B3DC7BC}"/>
          </ac:spMkLst>
        </pc:spChg>
        <pc:spChg chg="del">
          <ac:chgData name="Mr Tam Nguyen" userId="53846575c6d7c6f1" providerId="LiveId" clId="{2905F70B-B204-4EB8-8666-20A67BB8E832}" dt="2019-07-24T07:01:37.868" v="159" actId="478"/>
          <ac:spMkLst>
            <pc:docMk/>
            <pc:sldMk cId="1817226621" sldId="668"/>
            <ac:spMk id="112" creationId="{5FCBB694-926C-4770-A02C-BCDF060BE0D2}"/>
          </ac:spMkLst>
        </pc:spChg>
        <pc:spChg chg="del">
          <ac:chgData name="Mr Tam Nguyen" userId="53846575c6d7c6f1" providerId="LiveId" clId="{2905F70B-B204-4EB8-8666-20A67BB8E832}" dt="2019-07-24T07:01:37.868" v="159" actId="478"/>
          <ac:spMkLst>
            <pc:docMk/>
            <pc:sldMk cId="1817226621" sldId="668"/>
            <ac:spMk id="113" creationId="{51A03FC6-4BB4-49EE-9807-505341AE891D}"/>
          </ac:spMkLst>
        </pc:spChg>
        <pc:spChg chg="del">
          <ac:chgData name="Mr Tam Nguyen" userId="53846575c6d7c6f1" providerId="LiveId" clId="{2905F70B-B204-4EB8-8666-20A67BB8E832}" dt="2019-07-24T07:01:37.868" v="159" actId="478"/>
          <ac:spMkLst>
            <pc:docMk/>
            <pc:sldMk cId="1817226621" sldId="668"/>
            <ac:spMk id="114" creationId="{28D38A8D-ECE7-4C7C-9BE6-DF44DA6F9F9E}"/>
          </ac:spMkLst>
        </pc:spChg>
        <pc:spChg chg="del">
          <ac:chgData name="Mr Tam Nguyen" userId="53846575c6d7c6f1" providerId="LiveId" clId="{2905F70B-B204-4EB8-8666-20A67BB8E832}" dt="2019-07-24T07:01:37.868" v="159" actId="478"/>
          <ac:spMkLst>
            <pc:docMk/>
            <pc:sldMk cId="1817226621" sldId="668"/>
            <ac:spMk id="115" creationId="{1EE3BA57-9C1E-4732-B767-4ABE033E26B9}"/>
          </ac:spMkLst>
        </pc:spChg>
        <pc:spChg chg="del">
          <ac:chgData name="Mr Tam Nguyen" userId="53846575c6d7c6f1" providerId="LiveId" clId="{2905F70B-B204-4EB8-8666-20A67BB8E832}" dt="2019-07-24T07:01:37.868" v="159" actId="478"/>
          <ac:spMkLst>
            <pc:docMk/>
            <pc:sldMk cId="1817226621" sldId="668"/>
            <ac:spMk id="116" creationId="{81A90448-EC09-4226-8647-EF9AFC6FBEC8}"/>
          </ac:spMkLst>
        </pc:spChg>
        <pc:spChg chg="del">
          <ac:chgData name="Mr Tam Nguyen" userId="53846575c6d7c6f1" providerId="LiveId" clId="{2905F70B-B204-4EB8-8666-20A67BB8E832}" dt="2019-07-24T07:01:37.868" v="159" actId="478"/>
          <ac:spMkLst>
            <pc:docMk/>
            <pc:sldMk cId="1817226621" sldId="668"/>
            <ac:spMk id="118" creationId="{722BEBCB-D3B2-45E7-AC6A-8D73CF6DA653}"/>
          </ac:spMkLst>
        </pc:spChg>
        <pc:spChg chg="del">
          <ac:chgData name="Mr Tam Nguyen" userId="53846575c6d7c6f1" providerId="LiveId" clId="{2905F70B-B204-4EB8-8666-20A67BB8E832}" dt="2019-07-24T07:01:37.868" v="159" actId="478"/>
          <ac:spMkLst>
            <pc:docMk/>
            <pc:sldMk cId="1817226621" sldId="668"/>
            <ac:spMk id="119" creationId="{CBD20E73-3C9B-40DB-BEB1-602EA6A6EAEE}"/>
          </ac:spMkLst>
        </pc:spChg>
        <pc:spChg chg="del">
          <ac:chgData name="Mr Tam Nguyen" userId="53846575c6d7c6f1" providerId="LiveId" clId="{2905F70B-B204-4EB8-8666-20A67BB8E832}" dt="2019-07-24T07:01:37.868" v="159" actId="478"/>
          <ac:spMkLst>
            <pc:docMk/>
            <pc:sldMk cId="1817226621" sldId="668"/>
            <ac:spMk id="120" creationId="{22E3165F-FA26-45F8-9EA7-CDE24CF40CBC}"/>
          </ac:spMkLst>
        </pc:spChg>
        <pc:spChg chg="del">
          <ac:chgData name="Mr Tam Nguyen" userId="53846575c6d7c6f1" providerId="LiveId" clId="{2905F70B-B204-4EB8-8666-20A67BB8E832}" dt="2019-07-24T07:01:37.868" v="159" actId="478"/>
          <ac:spMkLst>
            <pc:docMk/>
            <pc:sldMk cId="1817226621" sldId="668"/>
            <ac:spMk id="121" creationId="{A269D418-6685-41FE-86CA-D4BD3C178095}"/>
          </ac:spMkLst>
        </pc:spChg>
        <pc:spChg chg="del">
          <ac:chgData name="Mr Tam Nguyen" userId="53846575c6d7c6f1" providerId="LiveId" clId="{2905F70B-B204-4EB8-8666-20A67BB8E832}" dt="2019-07-24T07:01:37.868" v="159" actId="478"/>
          <ac:spMkLst>
            <pc:docMk/>
            <pc:sldMk cId="1817226621" sldId="668"/>
            <ac:spMk id="122" creationId="{7F07FC57-51EB-41FD-AA21-BE9F92B818C4}"/>
          </ac:spMkLst>
        </pc:spChg>
        <pc:spChg chg="del">
          <ac:chgData name="Mr Tam Nguyen" userId="53846575c6d7c6f1" providerId="LiveId" clId="{2905F70B-B204-4EB8-8666-20A67BB8E832}" dt="2019-07-24T07:01:37.868" v="159" actId="478"/>
          <ac:spMkLst>
            <pc:docMk/>
            <pc:sldMk cId="1817226621" sldId="668"/>
            <ac:spMk id="123" creationId="{1AB46A8C-1599-47F3-9CD9-AC77E2214A56}"/>
          </ac:spMkLst>
        </pc:spChg>
        <pc:spChg chg="del">
          <ac:chgData name="Mr Tam Nguyen" userId="53846575c6d7c6f1" providerId="LiveId" clId="{2905F70B-B204-4EB8-8666-20A67BB8E832}" dt="2019-07-24T07:01:37.868" v="159" actId="478"/>
          <ac:spMkLst>
            <pc:docMk/>
            <pc:sldMk cId="1817226621" sldId="668"/>
            <ac:spMk id="125" creationId="{7EF3D522-F8E3-4603-A8D5-E2FF9E316035}"/>
          </ac:spMkLst>
        </pc:spChg>
        <pc:spChg chg="del">
          <ac:chgData name="Mr Tam Nguyen" userId="53846575c6d7c6f1" providerId="LiveId" clId="{2905F70B-B204-4EB8-8666-20A67BB8E832}" dt="2019-07-24T07:01:37.868" v="159" actId="478"/>
          <ac:spMkLst>
            <pc:docMk/>
            <pc:sldMk cId="1817226621" sldId="668"/>
            <ac:spMk id="126" creationId="{CF9113CF-AE47-4E86-BCAC-4301EAE73458}"/>
          </ac:spMkLst>
        </pc:spChg>
        <pc:spChg chg="del">
          <ac:chgData name="Mr Tam Nguyen" userId="53846575c6d7c6f1" providerId="LiveId" clId="{2905F70B-B204-4EB8-8666-20A67BB8E832}" dt="2019-07-24T07:01:37.868" v="159" actId="478"/>
          <ac:spMkLst>
            <pc:docMk/>
            <pc:sldMk cId="1817226621" sldId="668"/>
            <ac:spMk id="128" creationId="{115FE3AB-ED78-4FBE-A052-188496BE1605}"/>
          </ac:spMkLst>
        </pc:spChg>
        <pc:spChg chg="del">
          <ac:chgData name="Mr Tam Nguyen" userId="53846575c6d7c6f1" providerId="LiveId" clId="{2905F70B-B204-4EB8-8666-20A67BB8E832}" dt="2019-07-24T07:01:37.868" v="159" actId="478"/>
          <ac:spMkLst>
            <pc:docMk/>
            <pc:sldMk cId="1817226621" sldId="668"/>
            <ac:spMk id="129" creationId="{D6F3FA19-48B3-4D6F-A761-5CAB00033212}"/>
          </ac:spMkLst>
        </pc:spChg>
        <pc:spChg chg="del">
          <ac:chgData name="Mr Tam Nguyen" userId="53846575c6d7c6f1" providerId="LiveId" clId="{2905F70B-B204-4EB8-8666-20A67BB8E832}" dt="2019-07-24T07:01:37.868" v="159" actId="478"/>
          <ac:spMkLst>
            <pc:docMk/>
            <pc:sldMk cId="1817226621" sldId="668"/>
            <ac:spMk id="130" creationId="{1E4EB702-EE2B-40E5-BF88-CDB01E7BD9D3}"/>
          </ac:spMkLst>
        </pc:spChg>
        <pc:spChg chg="del">
          <ac:chgData name="Mr Tam Nguyen" userId="53846575c6d7c6f1" providerId="LiveId" clId="{2905F70B-B204-4EB8-8666-20A67BB8E832}" dt="2019-07-24T07:01:37.868" v="159" actId="478"/>
          <ac:spMkLst>
            <pc:docMk/>
            <pc:sldMk cId="1817226621" sldId="668"/>
            <ac:spMk id="131" creationId="{E0075F43-88C4-40E1-9B45-2A090E919692}"/>
          </ac:spMkLst>
        </pc:spChg>
        <pc:spChg chg="del">
          <ac:chgData name="Mr Tam Nguyen" userId="53846575c6d7c6f1" providerId="LiveId" clId="{2905F70B-B204-4EB8-8666-20A67BB8E832}" dt="2019-07-24T07:01:37.868" v="159" actId="478"/>
          <ac:spMkLst>
            <pc:docMk/>
            <pc:sldMk cId="1817226621" sldId="668"/>
            <ac:spMk id="132" creationId="{28538010-277E-4586-A776-1FBF448CD43C}"/>
          </ac:spMkLst>
        </pc:spChg>
        <pc:spChg chg="del">
          <ac:chgData name="Mr Tam Nguyen" userId="53846575c6d7c6f1" providerId="LiveId" clId="{2905F70B-B204-4EB8-8666-20A67BB8E832}" dt="2019-07-24T07:01:37.868" v="159" actId="478"/>
          <ac:spMkLst>
            <pc:docMk/>
            <pc:sldMk cId="1817226621" sldId="668"/>
            <ac:spMk id="133" creationId="{C1A9DF10-5A91-4809-B83D-9393C5D40C1B}"/>
          </ac:spMkLst>
        </pc:spChg>
        <pc:spChg chg="del">
          <ac:chgData name="Mr Tam Nguyen" userId="53846575c6d7c6f1" providerId="LiveId" clId="{2905F70B-B204-4EB8-8666-20A67BB8E832}" dt="2019-07-24T07:01:37.868" v="159" actId="478"/>
          <ac:spMkLst>
            <pc:docMk/>
            <pc:sldMk cId="1817226621" sldId="668"/>
            <ac:spMk id="134" creationId="{5A0690D4-A9D7-40AA-B829-585096708561}"/>
          </ac:spMkLst>
        </pc:spChg>
        <pc:spChg chg="del">
          <ac:chgData name="Mr Tam Nguyen" userId="53846575c6d7c6f1" providerId="LiveId" clId="{2905F70B-B204-4EB8-8666-20A67BB8E832}" dt="2019-07-24T07:01:37.868" v="159" actId="478"/>
          <ac:spMkLst>
            <pc:docMk/>
            <pc:sldMk cId="1817226621" sldId="668"/>
            <ac:spMk id="135" creationId="{9B5CFAA4-B577-4AFB-9249-12201272EC4F}"/>
          </ac:spMkLst>
        </pc:spChg>
        <pc:spChg chg="del">
          <ac:chgData name="Mr Tam Nguyen" userId="53846575c6d7c6f1" providerId="LiveId" clId="{2905F70B-B204-4EB8-8666-20A67BB8E832}" dt="2019-07-24T07:01:37.868" v="159" actId="478"/>
          <ac:spMkLst>
            <pc:docMk/>
            <pc:sldMk cId="1817226621" sldId="668"/>
            <ac:spMk id="136" creationId="{2AF97B0D-FCBB-447A-8496-15DB8CEF9B08}"/>
          </ac:spMkLst>
        </pc:spChg>
        <pc:spChg chg="del">
          <ac:chgData name="Mr Tam Nguyen" userId="53846575c6d7c6f1" providerId="LiveId" clId="{2905F70B-B204-4EB8-8666-20A67BB8E832}" dt="2019-07-24T07:01:37.868" v="159" actId="478"/>
          <ac:spMkLst>
            <pc:docMk/>
            <pc:sldMk cId="1817226621" sldId="668"/>
            <ac:spMk id="137" creationId="{ED07C991-F8D6-45C3-B67E-BE7D5FC5BB18}"/>
          </ac:spMkLst>
        </pc:spChg>
        <pc:spChg chg="del">
          <ac:chgData name="Mr Tam Nguyen" userId="53846575c6d7c6f1" providerId="LiveId" clId="{2905F70B-B204-4EB8-8666-20A67BB8E832}" dt="2019-07-24T07:01:37.868" v="159" actId="478"/>
          <ac:spMkLst>
            <pc:docMk/>
            <pc:sldMk cId="1817226621" sldId="668"/>
            <ac:spMk id="138" creationId="{B3C66B99-7B22-4EAA-A56E-F2259ED8EE56}"/>
          </ac:spMkLst>
        </pc:spChg>
        <pc:spChg chg="del">
          <ac:chgData name="Mr Tam Nguyen" userId="53846575c6d7c6f1" providerId="LiveId" clId="{2905F70B-B204-4EB8-8666-20A67BB8E832}" dt="2019-07-24T07:01:37.868" v="159" actId="478"/>
          <ac:spMkLst>
            <pc:docMk/>
            <pc:sldMk cId="1817226621" sldId="668"/>
            <ac:spMk id="139" creationId="{E41C0C1F-2E99-46C7-9E90-63AFBEB915F5}"/>
          </ac:spMkLst>
        </pc:spChg>
        <pc:spChg chg="del">
          <ac:chgData name="Mr Tam Nguyen" userId="53846575c6d7c6f1" providerId="LiveId" clId="{2905F70B-B204-4EB8-8666-20A67BB8E832}" dt="2019-07-24T07:01:37.868" v="159" actId="478"/>
          <ac:spMkLst>
            <pc:docMk/>
            <pc:sldMk cId="1817226621" sldId="668"/>
            <ac:spMk id="140" creationId="{9C25B9A1-4E5C-4DA8-8EA8-AD0BA972AAB9}"/>
          </ac:spMkLst>
        </pc:spChg>
        <pc:spChg chg="del">
          <ac:chgData name="Mr Tam Nguyen" userId="53846575c6d7c6f1" providerId="LiveId" clId="{2905F70B-B204-4EB8-8666-20A67BB8E832}" dt="2019-07-24T07:01:37.868" v="159" actId="478"/>
          <ac:spMkLst>
            <pc:docMk/>
            <pc:sldMk cId="1817226621" sldId="668"/>
            <ac:spMk id="141" creationId="{2EE004F1-FBA0-40E6-BC73-2C640DB67698}"/>
          </ac:spMkLst>
        </pc:spChg>
        <pc:spChg chg="del">
          <ac:chgData name="Mr Tam Nguyen" userId="53846575c6d7c6f1" providerId="LiveId" clId="{2905F70B-B204-4EB8-8666-20A67BB8E832}" dt="2019-07-24T07:01:37.868" v="159" actId="478"/>
          <ac:spMkLst>
            <pc:docMk/>
            <pc:sldMk cId="1817226621" sldId="668"/>
            <ac:spMk id="142" creationId="{792AE1E3-600F-4B08-9239-6A5FAA67A1A2}"/>
          </ac:spMkLst>
        </pc:spChg>
        <pc:spChg chg="del">
          <ac:chgData name="Mr Tam Nguyen" userId="53846575c6d7c6f1" providerId="LiveId" clId="{2905F70B-B204-4EB8-8666-20A67BB8E832}" dt="2019-07-24T07:01:37.868" v="159" actId="478"/>
          <ac:spMkLst>
            <pc:docMk/>
            <pc:sldMk cId="1817226621" sldId="668"/>
            <ac:spMk id="143" creationId="{77F76540-B026-439C-B3BF-4B97C8A428FE}"/>
          </ac:spMkLst>
        </pc:spChg>
        <pc:spChg chg="del">
          <ac:chgData name="Mr Tam Nguyen" userId="53846575c6d7c6f1" providerId="LiveId" clId="{2905F70B-B204-4EB8-8666-20A67BB8E832}" dt="2019-07-24T07:01:37.868" v="159" actId="478"/>
          <ac:spMkLst>
            <pc:docMk/>
            <pc:sldMk cId="1817226621" sldId="668"/>
            <ac:spMk id="144" creationId="{2B9EB0CA-16B0-48B7-A12B-3D23A42EF52F}"/>
          </ac:spMkLst>
        </pc:spChg>
        <pc:spChg chg="del">
          <ac:chgData name="Mr Tam Nguyen" userId="53846575c6d7c6f1" providerId="LiveId" clId="{2905F70B-B204-4EB8-8666-20A67BB8E832}" dt="2019-07-24T07:01:37.868" v="159" actId="478"/>
          <ac:spMkLst>
            <pc:docMk/>
            <pc:sldMk cId="1817226621" sldId="668"/>
            <ac:spMk id="145" creationId="{DC6BFF74-0AE8-4B28-9899-8F8E7E6E1634}"/>
          </ac:spMkLst>
        </pc:spChg>
        <pc:spChg chg="del">
          <ac:chgData name="Mr Tam Nguyen" userId="53846575c6d7c6f1" providerId="LiveId" clId="{2905F70B-B204-4EB8-8666-20A67BB8E832}" dt="2019-07-24T07:01:37.868" v="159" actId="478"/>
          <ac:spMkLst>
            <pc:docMk/>
            <pc:sldMk cId="1817226621" sldId="668"/>
            <ac:spMk id="146" creationId="{84E457BA-C782-4EBC-BE2C-DA73A05D8A3B}"/>
          </ac:spMkLst>
        </pc:spChg>
        <pc:spChg chg="del">
          <ac:chgData name="Mr Tam Nguyen" userId="53846575c6d7c6f1" providerId="LiveId" clId="{2905F70B-B204-4EB8-8666-20A67BB8E832}" dt="2019-07-24T07:01:37.868" v="159" actId="478"/>
          <ac:spMkLst>
            <pc:docMk/>
            <pc:sldMk cId="1817226621" sldId="668"/>
            <ac:spMk id="147" creationId="{756CD846-5AB5-42CC-BCC0-E9378C01B332}"/>
          </ac:spMkLst>
        </pc:spChg>
        <pc:spChg chg="mod">
          <ac:chgData name="Mr Tam Nguyen" userId="53846575c6d7c6f1" providerId="LiveId" clId="{2905F70B-B204-4EB8-8666-20A67BB8E832}" dt="2019-07-24T08:30:17.817" v="274" actId="1035"/>
          <ac:spMkLst>
            <pc:docMk/>
            <pc:sldMk cId="1817226621" sldId="668"/>
            <ac:spMk id="148" creationId="{5DA30047-9529-4C3E-9772-18B84296F03E}"/>
          </ac:spMkLst>
        </pc:spChg>
        <pc:spChg chg="mod">
          <ac:chgData name="Mr Tam Nguyen" userId="53846575c6d7c6f1" providerId="LiveId" clId="{2905F70B-B204-4EB8-8666-20A67BB8E832}" dt="2019-07-24T08:30:30.888" v="286" actId="1076"/>
          <ac:spMkLst>
            <pc:docMk/>
            <pc:sldMk cId="1817226621" sldId="668"/>
            <ac:spMk id="149" creationId="{A8D9E899-0A1F-44DE-9367-F34351CD13A1}"/>
          </ac:spMkLst>
        </pc:spChg>
        <pc:spChg chg="mod">
          <ac:chgData name="Mr Tam Nguyen" userId="53846575c6d7c6f1" providerId="LiveId" clId="{2905F70B-B204-4EB8-8666-20A67BB8E832}" dt="2019-07-24T08:30:35.832" v="297" actId="1035"/>
          <ac:spMkLst>
            <pc:docMk/>
            <pc:sldMk cId="1817226621" sldId="668"/>
            <ac:spMk id="150" creationId="{A284E94A-99FF-4AF0-9E2A-C51941AF41AD}"/>
          </ac:spMkLst>
        </pc:spChg>
        <pc:spChg chg="mod">
          <ac:chgData name="Mr Tam Nguyen" userId="53846575c6d7c6f1" providerId="LiveId" clId="{2905F70B-B204-4EB8-8666-20A67BB8E832}" dt="2019-07-24T08:30:38.537" v="309" actId="1036"/>
          <ac:spMkLst>
            <pc:docMk/>
            <pc:sldMk cId="1817226621" sldId="668"/>
            <ac:spMk id="151" creationId="{9BFBF487-2FFA-4A77-9EA0-B19BD22521E8}"/>
          </ac:spMkLst>
        </pc:spChg>
        <pc:spChg chg="mod">
          <ac:chgData name="Mr Tam Nguyen" userId="53846575c6d7c6f1" providerId="LiveId" clId="{2905F70B-B204-4EB8-8666-20A67BB8E832}" dt="2019-07-24T08:30:41.729" v="322" actId="1035"/>
          <ac:spMkLst>
            <pc:docMk/>
            <pc:sldMk cId="1817226621" sldId="668"/>
            <ac:spMk id="152" creationId="{FBA6B372-A3BB-4BD4-95AA-1D718106E09B}"/>
          </ac:spMkLst>
        </pc:spChg>
        <pc:spChg chg="mod">
          <ac:chgData name="Mr Tam Nguyen" userId="53846575c6d7c6f1" providerId="LiveId" clId="{2905F70B-B204-4EB8-8666-20A67BB8E832}" dt="2019-07-24T08:30:44.470" v="335" actId="1035"/>
          <ac:spMkLst>
            <pc:docMk/>
            <pc:sldMk cId="1817226621" sldId="668"/>
            <ac:spMk id="153" creationId="{4E9AD10D-C9AF-4CD9-A463-5662A3A5AA78}"/>
          </ac:spMkLst>
        </pc:spChg>
        <pc:spChg chg="mod">
          <ac:chgData name="Mr Tam Nguyen" userId="53846575c6d7c6f1" providerId="LiveId" clId="{2905F70B-B204-4EB8-8666-20A67BB8E832}" dt="2019-07-24T08:30:49.031" v="355" actId="1035"/>
          <ac:spMkLst>
            <pc:docMk/>
            <pc:sldMk cId="1817226621" sldId="668"/>
            <ac:spMk id="154" creationId="{52512AC4-C64A-4538-BAB4-20E69DFCFBED}"/>
          </ac:spMkLst>
        </pc:spChg>
        <pc:spChg chg="mod">
          <ac:chgData name="Mr Tam Nguyen" userId="53846575c6d7c6f1" providerId="LiveId" clId="{2905F70B-B204-4EB8-8666-20A67BB8E832}" dt="2019-07-24T08:30:52.707" v="376" actId="1035"/>
          <ac:spMkLst>
            <pc:docMk/>
            <pc:sldMk cId="1817226621" sldId="668"/>
            <ac:spMk id="155" creationId="{65033412-834C-4624-804D-8DA6EAA617CB}"/>
          </ac:spMkLst>
        </pc:spChg>
        <pc:spChg chg="mod">
          <ac:chgData name="Mr Tam Nguyen" userId="53846575c6d7c6f1" providerId="LiveId" clId="{2905F70B-B204-4EB8-8666-20A67BB8E832}" dt="2019-07-24T08:31:20.853" v="383" actId="1035"/>
          <ac:spMkLst>
            <pc:docMk/>
            <pc:sldMk cId="1817226621" sldId="668"/>
            <ac:spMk id="156" creationId="{5B5F2AC2-FDF6-43AE-80F0-E60565A8976E}"/>
          </ac:spMkLst>
        </pc:spChg>
        <pc:spChg chg="mod">
          <ac:chgData name="Mr Tam Nguyen" userId="53846575c6d7c6f1" providerId="LiveId" clId="{2905F70B-B204-4EB8-8666-20A67BB8E832}" dt="2019-07-24T08:31:22.746" v="388" actId="1035"/>
          <ac:spMkLst>
            <pc:docMk/>
            <pc:sldMk cId="1817226621" sldId="668"/>
            <ac:spMk id="157" creationId="{90E62139-C87C-44F8-9F41-E2C423C9C4A3}"/>
          </ac:spMkLst>
        </pc:spChg>
        <pc:spChg chg="mod">
          <ac:chgData name="Mr Tam Nguyen" userId="53846575c6d7c6f1" providerId="LiveId" clId="{2905F70B-B204-4EB8-8666-20A67BB8E832}" dt="2019-07-24T08:31:25.016" v="397" actId="1035"/>
          <ac:spMkLst>
            <pc:docMk/>
            <pc:sldMk cId="1817226621" sldId="668"/>
            <ac:spMk id="158" creationId="{8359C31F-79C7-4A8F-94AF-B8EFD7E2B8A1}"/>
          </ac:spMkLst>
        </pc:spChg>
        <pc:spChg chg="mod">
          <ac:chgData name="Mr Tam Nguyen" userId="53846575c6d7c6f1" providerId="LiveId" clId="{2905F70B-B204-4EB8-8666-20A67BB8E832}" dt="2019-07-24T08:31:28.265" v="406" actId="1035"/>
          <ac:spMkLst>
            <pc:docMk/>
            <pc:sldMk cId="1817226621" sldId="668"/>
            <ac:spMk id="159" creationId="{B1697B7B-D1C2-4413-A896-8462185B134F}"/>
          </ac:spMkLst>
        </pc:spChg>
        <pc:spChg chg="mod">
          <ac:chgData name="Mr Tam Nguyen" userId="53846575c6d7c6f1" providerId="LiveId" clId="{2905F70B-B204-4EB8-8666-20A67BB8E832}" dt="2019-07-24T08:31:31.093" v="422" actId="1035"/>
          <ac:spMkLst>
            <pc:docMk/>
            <pc:sldMk cId="1817226621" sldId="668"/>
            <ac:spMk id="160" creationId="{43F27BA0-4E20-42C9-9A89-EFB1122ED690}"/>
          </ac:spMkLst>
        </pc:spChg>
        <pc:spChg chg="mod">
          <ac:chgData name="Mr Tam Nguyen" userId="53846575c6d7c6f1" providerId="LiveId" clId="{2905F70B-B204-4EB8-8666-20A67BB8E832}" dt="2019-07-24T08:31:33.398" v="435" actId="1035"/>
          <ac:spMkLst>
            <pc:docMk/>
            <pc:sldMk cId="1817226621" sldId="668"/>
            <ac:spMk id="161" creationId="{5550D1D8-9397-46DD-BE24-0748A6A5C55A}"/>
          </ac:spMkLst>
        </pc:spChg>
        <pc:spChg chg="mod">
          <ac:chgData name="Mr Tam Nguyen" userId="53846575c6d7c6f1" providerId="LiveId" clId="{2905F70B-B204-4EB8-8666-20A67BB8E832}" dt="2019-07-24T08:31:38.078" v="454" actId="1035"/>
          <ac:spMkLst>
            <pc:docMk/>
            <pc:sldMk cId="1817226621" sldId="668"/>
            <ac:spMk id="162" creationId="{E79DD231-1454-40A6-AF7A-BE3F9EAC9C9A}"/>
          </ac:spMkLst>
        </pc:spChg>
        <pc:spChg chg="mod">
          <ac:chgData name="Mr Tam Nguyen" userId="53846575c6d7c6f1" providerId="LiveId" clId="{2905F70B-B204-4EB8-8666-20A67BB8E832}" dt="2019-07-24T08:31:42.051" v="477" actId="1035"/>
          <ac:spMkLst>
            <pc:docMk/>
            <pc:sldMk cId="1817226621" sldId="668"/>
            <ac:spMk id="163" creationId="{B52B9614-B2F1-4656-9718-6047DA0F017E}"/>
          </ac:spMkLst>
        </pc:spChg>
        <pc:spChg chg="add del mod">
          <ac:chgData name="Mr Tam Nguyen" userId="53846575c6d7c6f1" providerId="LiveId" clId="{2905F70B-B204-4EB8-8666-20A67BB8E832}" dt="2019-07-24T03:44:20.119" v="13" actId="478"/>
          <ac:spMkLst>
            <pc:docMk/>
            <pc:sldMk cId="1817226621" sldId="668"/>
            <ac:spMk id="164" creationId="{9218FB4C-3BF3-4501-BF62-04E15F4F0B20}"/>
          </ac:spMkLst>
        </pc:spChg>
        <pc:spChg chg="add del mod">
          <ac:chgData name="Mr Tam Nguyen" userId="53846575c6d7c6f1" providerId="LiveId" clId="{2905F70B-B204-4EB8-8666-20A67BB8E832}" dt="2019-07-24T03:44:20.119" v="13" actId="478"/>
          <ac:spMkLst>
            <pc:docMk/>
            <pc:sldMk cId="1817226621" sldId="668"/>
            <ac:spMk id="165" creationId="{D8BA4691-1F41-4707-812B-CA0A429CA7B9}"/>
          </ac:spMkLst>
        </pc:spChg>
        <pc:spChg chg="add del mod">
          <ac:chgData name="Mr Tam Nguyen" userId="53846575c6d7c6f1" providerId="LiveId" clId="{2905F70B-B204-4EB8-8666-20A67BB8E832}" dt="2019-07-24T03:44:20.119" v="13" actId="478"/>
          <ac:spMkLst>
            <pc:docMk/>
            <pc:sldMk cId="1817226621" sldId="668"/>
            <ac:spMk id="166" creationId="{5F03A21F-C51E-4975-85DF-2E7B045028AD}"/>
          </ac:spMkLst>
        </pc:spChg>
        <pc:spChg chg="add del mod">
          <ac:chgData name="Mr Tam Nguyen" userId="53846575c6d7c6f1" providerId="LiveId" clId="{2905F70B-B204-4EB8-8666-20A67BB8E832}" dt="2019-07-24T03:44:20.119" v="13" actId="478"/>
          <ac:spMkLst>
            <pc:docMk/>
            <pc:sldMk cId="1817226621" sldId="668"/>
            <ac:spMk id="167" creationId="{4D3E549E-7772-4F85-96CC-6F2B2A519B7E}"/>
          </ac:spMkLst>
        </pc:spChg>
        <pc:spChg chg="add del mod">
          <ac:chgData name="Mr Tam Nguyen" userId="53846575c6d7c6f1" providerId="LiveId" clId="{2905F70B-B204-4EB8-8666-20A67BB8E832}" dt="2019-07-24T03:44:20.119" v="13" actId="478"/>
          <ac:spMkLst>
            <pc:docMk/>
            <pc:sldMk cId="1817226621" sldId="668"/>
            <ac:spMk id="168" creationId="{BFB6D1C4-C5A4-48BA-81DE-30113E3985EA}"/>
          </ac:spMkLst>
        </pc:spChg>
        <pc:spChg chg="add del mod">
          <ac:chgData name="Mr Tam Nguyen" userId="53846575c6d7c6f1" providerId="LiveId" clId="{2905F70B-B204-4EB8-8666-20A67BB8E832}" dt="2019-07-24T03:44:20.119" v="13" actId="478"/>
          <ac:spMkLst>
            <pc:docMk/>
            <pc:sldMk cId="1817226621" sldId="668"/>
            <ac:spMk id="169" creationId="{FF811D82-2783-42BB-B11B-F70EB4A64B24}"/>
          </ac:spMkLst>
        </pc:spChg>
        <pc:spChg chg="add del mod">
          <ac:chgData name="Mr Tam Nguyen" userId="53846575c6d7c6f1" providerId="LiveId" clId="{2905F70B-B204-4EB8-8666-20A67BB8E832}" dt="2019-07-24T03:44:20.119" v="13" actId="478"/>
          <ac:spMkLst>
            <pc:docMk/>
            <pc:sldMk cId="1817226621" sldId="668"/>
            <ac:spMk id="170" creationId="{45AAE9CE-C405-4ABA-BDD2-41C496FB4D63}"/>
          </ac:spMkLst>
        </pc:spChg>
        <pc:spChg chg="add del mod">
          <ac:chgData name="Mr Tam Nguyen" userId="53846575c6d7c6f1" providerId="LiveId" clId="{2905F70B-B204-4EB8-8666-20A67BB8E832}" dt="2019-07-24T03:44:20.119" v="13" actId="478"/>
          <ac:spMkLst>
            <pc:docMk/>
            <pc:sldMk cId="1817226621" sldId="668"/>
            <ac:spMk id="171" creationId="{A03AC8CD-7376-4D9B-BA53-1E72E4F66218}"/>
          </ac:spMkLst>
        </pc:spChg>
        <pc:spChg chg="add del mod">
          <ac:chgData name="Mr Tam Nguyen" userId="53846575c6d7c6f1" providerId="LiveId" clId="{2905F70B-B204-4EB8-8666-20A67BB8E832}" dt="2019-07-24T03:44:20.119" v="13" actId="478"/>
          <ac:spMkLst>
            <pc:docMk/>
            <pc:sldMk cId="1817226621" sldId="668"/>
            <ac:spMk id="172" creationId="{A53C8291-E8CD-4C6A-BF5C-24FE960F950B}"/>
          </ac:spMkLst>
        </pc:spChg>
        <pc:spChg chg="add del mod">
          <ac:chgData name="Mr Tam Nguyen" userId="53846575c6d7c6f1" providerId="LiveId" clId="{2905F70B-B204-4EB8-8666-20A67BB8E832}" dt="2019-07-24T03:44:20.119" v="13" actId="478"/>
          <ac:spMkLst>
            <pc:docMk/>
            <pc:sldMk cId="1817226621" sldId="668"/>
            <ac:spMk id="173" creationId="{4B6239E8-2BAF-4B2B-A317-052362E904F2}"/>
          </ac:spMkLst>
        </pc:spChg>
        <pc:spChg chg="add del mod">
          <ac:chgData name="Mr Tam Nguyen" userId="53846575c6d7c6f1" providerId="LiveId" clId="{2905F70B-B204-4EB8-8666-20A67BB8E832}" dt="2019-07-24T03:44:58.850" v="18" actId="478"/>
          <ac:spMkLst>
            <pc:docMk/>
            <pc:sldMk cId="1817226621" sldId="668"/>
            <ac:spMk id="174" creationId="{D517F434-5B35-4E84-A05F-27238311819E}"/>
          </ac:spMkLst>
        </pc:spChg>
        <pc:spChg chg="add del mod">
          <ac:chgData name="Mr Tam Nguyen" userId="53846575c6d7c6f1" providerId="LiveId" clId="{2905F70B-B204-4EB8-8666-20A67BB8E832}" dt="2019-07-24T07:00:20.812" v="94" actId="478"/>
          <ac:spMkLst>
            <pc:docMk/>
            <pc:sldMk cId="1817226621" sldId="668"/>
            <ac:spMk id="175" creationId="{8A5E2841-4DB8-4224-93F5-94BF8FD544BC}"/>
          </ac:spMkLst>
        </pc:spChg>
        <pc:spChg chg="add del mod">
          <ac:chgData name="Mr Tam Nguyen" userId="53846575c6d7c6f1" providerId="LiveId" clId="{2905F70B-B204-4EB8-8666-20A67BB8E832}" dt="2019-07-24T07:00:21.468" v="95" actId="478"/>
          <ac:spMkLst>
            <pc:docMk/>
            <pc:sldMk cId="1817226621" sldId="668"/>
            <ac:spMk id="176" creationId="{87A2A0E3-877E-44F6-932F-4F77E2524C30}"/>
          </ac:spMkLst>
        </pc:spChg>
        <pc:spChg chg="add del mod">
          <ac:chgData name="Mr Tam Nguyen" userId="53846575c6d7c6f1" providerId="LiveId" clId="{2905F70B-B204-4EB8-8666-20A67BB8E832}" dt="2019-07-24T07:00:22.151" v="96" actId="478"/>
          <ac:spMkLst>
            <pc:docMk/>
            <pc:sldMk cId="1817226621" sldId="668"/>
            <ac:spMk id="177" creationId="{1984B68F-F86D-476A-82D8-ECB939D694E1}"/>
          </ac:spMkLst>
        </pc:spChg>
        <pc:spChg chg="add del mod">
          <ac:chgData name="Mr Tam Nguyen" userId="53846575c6d7c6f1" providerId="LiveId" clId="{2905F70B-B204-4EB8-8666-20A67BB8E832}" dt="2019-07-24T07:00:23.265" v="97" actId="478"/>
          <ac:spMkLst>
            <pc:docMk/>
            <pc:sldMk cId="1817226621" sldId="668"/>
            <ac:spMk id="178" creationId="{0ED0A266-415C-42CE-B0A1-E6136F61279F}"/>
          </ac:spMkLst>
        </pc:spChg>
        <pc:spChg chg="add del mod">
          <ac:chgData name="Mr Tam Nguyen" userId="53846575c6d7c6f1" providerId="LiveId" clId="{2905F70B-B204-4EB8-8666-20A67BB8E832}" dt="2019-07-24T07:00:20.088" v="93" actId="478"/>
          <ac:spMkLst>
            <pc:docMk/>
            <pc:sldMk cId="1817226621" sldId="668"/>
            <ac:spMk id="179" creationId="{3AFDD83B-CF1A-4465-84B2-B264DAD24CC9}"/>
          </ac:spMkLst>
        </pc:spChg>
        <pc:spChg chg="add del mod">
          <ac:chgData name="Mr Tam Nguyen" userId="53846575c6d7c6f1" providerId="LiveId" clId="{2905F70B-B204-4EB8-8666-20A67BB8E832}" dt="2019-07-24T07:00:27.642" v="101" actId="478"/>
          <ac:spMkLst>
            <pc:docMk/>
            <pc:sldMk cId="1817226621" sldId="668"/>
            <ac:spMk id="180" creationId="{4307446E-D1B9-4C01-9787-686515D1968C}"/>
          </ac:spMkLst>
        </pc:spChg>
        <pc:spChg chg="add del mod">
          <ac:chgData name="Mr Tam Nguyen" userId="53846575c6d7c6f1" providerId="LiveId" clId="{2905F70B-B204-4EB8-8666-20A67BB8E832}" dt="2019-07-24T07:00:26.227" v="99" actId="478"/>
          <ac:spMkLst>
            <pc:docMk/>
            <pc:sldMk cId="1817226621" sldId="668"/>
            <ac:spMk id="181" creationId="{3AF40626-9ED1-4409-81CA-2F57322AD8FD}"/>
          </ac:spMkLst>
        </pc:spChg>
        <pc:spChg chg="add del mod">
          <ac:chgData name="Mr Tam Nguyen" userId="53846575c6d7c6f1" providerId="LiveId" clId="{2905F70B-B204-4EB8-8666-20A67BB8E832}" dt="2019-07-24T07:00:25.557" v="98" actId="478"/>
          <ac:spMkLst>
            <pc:docMk/>
            <pc:sldMk cId="1817226621" sldId="668"/>
            <ac:spMk id="182" creationId="{476170AE-C3CA-4A29-83E2-0F22614EEA41}"/>
          </ac:spMkLst>
        </pc:spChg>
        <pc:spChg chg="add del mod">
          <ac:chgData name="Mr Tam Nguyen" userId="53846575c6d7c6f1" providerId="LiveId" clId="{2905F70B-B204-4EB8-8666-20A67BB8E832}" dt="2019-07-24T07:00:19.343" v="92" actId="478"/>
          <ac:spMkLst>
            <pc:docMk/>
            <pc:sldMk cId="1817226621" sldId="668"/>
            <ac:spMk id="183" creationId="{E0D98E7F-945F-44C7-A2F3-2E2DE1ED8103}"/>
          </ac:spMkLst>
        </pc:spChg>
        <pc:spChg chg="add del mod">
          <ac:chgData name="Mr Tam Nguyen" userId="53846575c6d7c6f1" providerId="LiveId" clId="{2905F70B-B204-4EB8-8666-20A67BB8E832}" dt="2019-07-24T07:00:27.044" v="100" actId="478"/>
          <ac:spMkLst>
            <pc:docMk/>
            <pc:sldMk cId="1817226621" sldId="668"/>
            <ac:spMk id="184" creationId="{D38EA015-35CC-4ECC-AE0D-DD82E1E1AC36}"/>
          </ac:spMkLst>
        </pc:spChg>
        <pc:spChg chg="add del mod">
          <ac:chgData name="Mr Tam Nguyen" userId="53846575c6d7c6f1" providerId="LiveId" clId="{2905F70B-B204-4EB8-8666-20A67BB8E832}" dt="2019-07-24T07:00:51.653" v="102" actId="478"/>
          <ac:spMkLst>
            <pc:docMk/>
            <pc:sldMk cId="1817226621" sldId="668"/>
            <ac:spMk id="185" creationId="{C9DD17ED-732B-4150-893A-580606DF58D7}"/>
          </ac:spMkLst>
        </pc:spChg>
        <pc:spChg chg="add del mod">
          <ac:chgData name="Mr Tam Nguyen" userId="53846575c6d7c6f1" providerId="LiveId" clId="{2905F70B-B204-4EB8-8666-20A67BB8E832}" dt="2019-07-24T07:00:52.513" v="103" actId="478"/>
          <ac:spMkLst>
            <pc:docMk/>
            <pc:sldMk cId="1817226621" sldId="668"/>
            <ac:spMk id="186" creationId="{17FC0F81-D8D1-406A-AE3A-544E5DC3490E}"/>
          </ac:spMkLst>
        </pc:spChg>
        <pc:spChg chg="add del mod">
          <ac:chgData name="Mr Tam Nguyen" userId="53846575c6d7c6f1" providerId="LiveId" clId="{2905F70B-B204-4EB8-8666-20A67BB8E832}" dt="2019-07-24T07:00:53.342" v="104" actId="478"/>
          <ac:spMkLst>
            <pc:docMk/>
            <pc:sldMk cId="1817226621" sldId="668"/>
            <ac:spMk id="187" creationId="{BECCD77F-8EA6-42FB-9F82-1055A8A13069}"/>
          </ac:spMkLst>
        </pc:spChg>
        <pc:spChg chg="add del mod">
          <ac:chgData name="Mr Tam Nguyen" userId="53846575c6d7c6f1" providerId="LiveId" clId="{2905F70B-B204-4EB8-8666-20A67BB8E832}" dt="2019-07-24T07:00:53.870" v="105" actId="478"/>
          <ac:spMkLst>
            <pc:docMk/>
            <pc:sldMk cId="1817226621" sldId="668"/>
            <ac:spMk id="188" creationId="{25C9833B-3D12-43CE-B882-9340BCC6C1C3}"/>
          </ac:spMkLst>
        </pc:spChg>
        <pc:spChg chg="add del mod">
          <ac:chgData name="Mr Tam Nguyen" userId="53846575c6d7c6f1" providerId="LiveId" clId="{2905F70B-B204-4EB8-8666-20A67BB8E832}" dt="2019-07-24T07:00:55.008" v="107" actId="478"/>
          <ac:spMkLst>
            <pc:docMk/>
            <pc:sldMk cId="1817226621" sldId="668"/>
            <ac:spMk id="189" creationId="{A6D57078-507A-443E-A4D6-007AAE2D0223}"/>
          </ac:spMkLst>
        </pc:spChg>
        <pc:spChg chg="add del mod">
          <ac:chgData name="Mr Tam Nguyen" userId="53846575c6d7c6f1" providerId="LiveId" clId="{2905F70B-B204-4EB8-8666-20A67BB8E832}" dt="2019-07-24T07:00:54.359" v="106" actId="478"/>
          <ac:spMkLst>
            <pc:docMk/>
            <pc:sldMk cId="1817226621" sldId="668"/>
            <ac:spMk id="190" creationId="{9C71F057-C24E-4676-B686-BE0A6E23D3EA}"/>
          </ac:spMkLst>
        </pc:spChg>
        <pc:spChg chg="add del mod">
          <ac:chgData name="Mr Tam Nguyen" userId="53846575c6d7c6f1" providerId="LiveId" clId="{2905F70B-B204-4EB8-8666-20A67BB8E832}" dt="2019-07-24T07:00:58.705" v="113" actId="478"/>
          <ac:spMkLst>
            <pc:docMk/>
            <pc:sldMk cId="1817226621" sldId="668"/>
            <ac:spMk id="191" creationId="{23F60A02-0CA7-4BF4-A9AD-A9554867CCA6}"/>
          </ac:spMkLst>
        </pc:spChg>
        <pc:spChg chg="add del mod">
          <ac:chgData name="Mr Tam Nguyen" userId="53846575c6d7c6f1" providerId="LiveId" clId="{2905F70B-B204-4EB8-8666-20A67BB8E832}" dt="2019-07-24T07:00:58.167" v="112" actId="478"/>
          <ac:spMkLst>
            <pc:docMk/>
            <pc:sldMk cId="1817226621" sldId="668"/>
            <ac:spMk id="192" creationId="{B3CF8324-351B-40FD-A215-8F4F9B04C1C5}"/>
          </ac:spMkLst>
        </pc:spChg>
        <pc:spChg chg="add del mod">
          <ac:chgData name="Mr Tam Nguyen" userId="53846575c6d7c6f1" providerId="LiveId" clId="{2905F70B-B204-4EB8-8666-20A67BB8E832}" dt="2019-07-24T07:00:56.955" v="110" actId="478"/>
          <ac:spMkLst>
            <pc:docMk/>
            <pc:sldMk cId="1817226621" sldId="668"/>
            <ac:spMk id="193" creationId="{DD4F9902-DB5D-45E3-BCB0-DCFF391607AD}"/>
          </ac:spMkLst>
        </pc:spChg>
        <pc:spChg chg="add del mod">
          <ac:chgData name="Mr Tam Nguyen" userId="53846575c6d7c6f1" providerId="LiveId" clId="{2905F70B-B204-4EB8-8666-20A67BB8E832}" dt="2019-07-24T07:00:55.568" v="108" actId="478"/>
          <ac:spMkLst>
            <pc:docMk/>
            <pc:sldMk cId="1817226621" sldId="668"/>
            <ac:spMk id="194" creationId="{394CC2EE-C124-4A7B-A925-9A05384D2A2E}"/>
          </ac:spMkLst>
        </pc:spChg>
        <pc:spChg chg="add del mod">
          <ac:chgData name="Mr Tam Nguyen" userId="53846575c6d7c6f1" providerId="LiveId" clId="{2905F70B-B204-4EB8-8666-20A67BB8E832}" dt="2019-07-24T07:00:57.555" v="111" actId="478"/>
          <ac:spMkLst>
            <pc:docMk/>
            <pc:sldMk cId="1817226621" sldId="668"/>
            <ac:spMk id="195" creationId="{F4D6B472-A3D9-44D8-8552-7D9E022035AA}"/>
          </ac:spMkLst>
        </pc:spChg>
        <pc:spChg chg="add del mod">
          <ac:chgData name="Mr Tam Nguyen" userId="53846575c6d7c6f1" providerId="LiveId" clId="{2905F70B-B204-4EB8-8666-20A67BB8E832}" dt="2019-07-24T07:00:59.394" v="115" actId="478"/>
          <ac:spMkLst>
            <pc:docMk/>
            <pc:sldMk cId="1817226621" sldId="668"/>
            <ac:spMk id="196" creationId="{21310479-6DA2-419F-A1FE-E0AB97BB73E8}"/>
          </ac:spMkLst>
        </pc:spChg>
        <pc:spChg chg="add del mod">
          <ac:chgData name="Mr Tam Nguyen" userId="53846575c6d7c6f1" providerId="LiveId" clId="{2905F70B-B204-4EB8-8666-20A67BB8E832}" dt="2019-07-24T07:00:59.795" v="116" actId="478"/>
          <ac:spMkLst>
            <pc:docMk/>
            <pc:sldMk cId="1817226621" sldId="668"/>
            <ac:spMk id="197" creationId="{0A24562D-E036-46E4-AD35-9EBD4E55977D}"/>
          </ac:spMkLst>
        </pc:spChg>
        <pc:spChg chg="add del mod">
          <ac:chgData name="Mr Tam Nguyen" userId="53846575c6d7c6f1" providerId="LiveId" clId="{2905F70B-B204-4EB8-8666-20A67BB8E832}" dt="2019-07-24T07:01:01.199" v="118" actId="478"/>
          <ac:spMkLst>
            <pc:docMk/>
            <pc:sldMk cId="1817226621" sldId="668"/>
            <ac:spMk id="198" creationId="{83B9E3BF-3C44-4588-BEEE-516F0528CBE8}"/>
          </ac:spMkLst>
        </pc:spChg>
        <pc:spChg chg="add del mod">
          <ac:chgData name="Mr Tam Nguyen" userId="53846575c6d7c6f1" providerId="LiveId" clId="{2905F70B-B204-4EB8-8666-20A67BB8E832}" dt="2019-07-24T07:01:00.599" v="117" actId="478"/>
          <ac:spMkLst>
            <pc:docMk/>
            <pc:sldMk cId="1817226621" sldId="668"/>
            <ac:spMk id="199" creationId="{24A602C6-AC4B-46E8-BDA5-61F7029EFBEB}"/>
          </ac:spMkLst>
        </pc:spChg>
        <pc:spChg chg="add del mod">
          <ac:chgData name="Mr Tam Nguyen" userId="53846575c6d7c6f1" providerId="LiveId" clId="{2905F70B-B204-4EB8-8666-20A67BB8E832}" dt="2019-07-24T07:01:09.274" v="129" actId="478"/>
          <ac:spMkLst>
            <pc:docMk/>
            <pc:sldMk cId="1817226621" sldId="668"/>
            <ac:spMk id="200" creationId="{9F609FF1-7335-4957-89D5-E341F4E23D3B}"/>
          </ac:spMkLst>
        </pc:spChg>
        <pc:spChg chg="add del mod">
          <ac:chgData name="Mr Tam Nguyen" userId="53846575c6d7c6f1" providerId="LiveId" clId="{2905F70B-B204-4EB8-8666-20A67BB8E832}" dt="2019-07-24T07:00:56.039" v="109" actId="478"/>
          <ac:spMkLst>
            <pc:docMk/>
            <pc:sldMk cId="1817226621" sldId="668"/>
            <ac:spMk id="201" creationId="{06B09931-5CCE-4027-A9DD-AD1C9248EB3B}"/>
          </ac:spMkLst>
        </pc:spChg>
        <pc:spChg chg="add del mod">
          <ac:chgData name="Mr Tam Nguyen" userId="53846575c6d7c6f1" providerId="LiveId" clId="{2905F70B-B204-4EB8-8666-20A67BB8E832}" dt="2019-07-24T07:01:03.781" v="121" actId="478"/>
          <ac:spMkLst>
            <pc:docMk/>
            <pc:sldMk cId="1817226621" sldId="668"/>
            <ac:spMk id="202" creationId="{A8667F59-C593-4177-BB46-98D48C899F3B}"/>
          </ac:spMkLst>
        </pc:spChg>
        <pc:spChg chg="add del mod">
          <ac:chgData name="Mr Tam Nguyen" userId="53846575c6d7c6f1" providerId="LiveId" clId="{2905F70B-B204-4EB8-8666-20A67BB8E832}" dt="2019-07-24T07:01:04.345" v="123" actId="478"/>
          <ac:spMkLst>
            <pc:docMk/>
            <pc:sldMk cId="1817226621" sldId="668"/>
            <ac:spMk id="203" creationId="{6B370FFE-0700-486D-A450-900D42332967}"/>
          </ac:spMkLst>
        </pc:spChg>
        <pc:spChg chg="add del mod">
          <ac:chgData name="Mr Tam Nguyen" userId="53846575c6d7c6f1" providerId="LiveId" clId="{2905F70B-B204-4EB8-8666-20A67BB8E832}" dt="2019-07-24T07:01:04.867" v="124" actId="478"/>
          <ac:spMkLst>
            <pc:docMk/>
            <pc:sldMk cId="1817226621" sldId="668"/>
            <ac:spMk id="204" creationId="{6C6E70C8-317C-42E5-A22B-9E5A8FD522A3}"/>
          </ac:spMkLst>
        </pc:spChg>
        <pc:spChg chg="add del mod">
          <ac:chgData name="Mr Tam Nguyen" userId="53846575c6d7c6f1" providerId="LiveId" clId="{2905F70B-B204-4EB8-8666-20A67BB8E832}" dt="2019-07-24T07:01:05.325" v="125" actId="478"/>
          <ac:spMkLst>
            <pc:docMk/>
            <pc:sldMk cId="1817226621" sldId="668"/>
            <ac:spMk id="205" creationId="{1D63889D-3BB1-40F5-AD78-D73453E630CD}"/>
          </ac:spMkLst>
        </pc:spChg>
        <pc:spChg chg="add del mod">
          <ac:chgData name="Mr Tam Nguyen" userId="53846575c6d7c6f1" providerId="LiveId" clId="{2905F70B-B204-4EB8-8666-20A67BB8E832}" dt="2019-07-24T07:01:02.962" v="120" actId="478"/>
          <ac:spMkLst>
            <pc:docMk/>
            <pc:sldMk cId="1817226621" sldId="668"/>
            <ac:spMk id="206" creationId="{55AEC4B9-BA68-4B74-A7D9-833A8A38A5FA}"/>
          </ac:spMkLst>
        </pc:spChg>
        <pc:spChg chg="add del mod">
          <ac:chgData name="Mr Tam Nguyen" userId="53846575c6d7c6f1" providerId="LiveId" clId="{2905F70B-B204-4EB8-8666-20A67BB8E832}" dt="2019-07-24T07:01:06.799" v="128" actId="478"/>
          <ac:spMkLst>
            <pc:docMk/>
            <pc:sldMk cId="1817226621" sldId="668"/>
            <ac:spMk id="207" creationId="{FDF790F5-03C7-4A24-B72F-DF2505CD6300}"/>
          </ac:spMkLst>
        </pc:spChg>
        <pc:spChg chg="add del mod">
          <ac:chgData name="Mr Tam Nguyen" userId="53846575c6d7c6f1" providerId="LiveId" clId="{2905F70B-B204-4EB8-8666-20A67BB8E832}" dt="2019-07-24T07:01:11.788" v="130" actId="478"/>
          <ac:spMkLst>
            <pc:docMk/>
            <pc:sldMk cId="1817226621" sldId="668"/>
            <ac:spMk id="208" creationId="{2AE02552-9B2A-41A4-B7FB-D59031FA332F}"/>
          </ac:spMkLst>
        </pc:spChg>
        <pc:spChg chg="add del mod">
          <ac:chgData name="Mr Tam Nguyen" userId="53846575c6d7c6f1" providerId="LiveId" clId="{2905F70B-B204-4EB8-8666-20A67BB8E832}" dt="2019-07-24T07:01:06.420" v="127" actId="478"/>
          <ac:spMkLst>
            <pc:docMk/>
            <pc:sldMk cId="1817226621" sldId="668"/>
            <ac:spMk id="209" creationId="{69850AB6-52B2-4E32-82D8-ABE5575FC6E1}"/>
          </ac:spMkLst>
        </pc:spChg>
        <pc:spChg chg="add del mod">
          <ac:chgData name="Mr Tam Nguyen" userId="53846575c6d7c6f1" providerId="LiveId" clId="{2905F70B-B204-4EB8-8666-20A67BB8E832}" dt="2019-07-24T07:01:02.457" v="119" actId="478"/>
          <ac:spMkLst>
            <pc:docMk/>
            <pc:sldMk cId="1817226621" sldId="668"/>
            <ac:spMk id="210" creationId="{4A7FFDDC-4D54-4D6C-9C2C-5F6BC7DF67BF}"/>
          </ac:spMkLst>
        </pc:spChg>
        <pc:spChg chg="add del mod">
          <ac:chgData name="Mr Tam Nguyen" userId="53846575c6d7c6f1" providerId="LiveId" clId="{2905F70B-B204-4EB8-8666-20A67BB8E832}" dt="2019-07-24T07:01:16.033" v="136" actId="478"/>
          <ac:spMkLst>
            <pc:docMk/>
            <pc:sldMk cId="1817226621" sldId="668"/>
            <ac:spMk id="211" creationId="{53E6C59E-989E-49FC-A4BC-586DE49D2CA8}"/>
          </ac:spMkLst>
        </pc:spChg>
        <pc:spChg chg="add del mod">
          <ac:chgData name="Mr Tam Nguyen" userId="53846575c6d7c6f1" providerId="LiveId" clId="{2905F70B-B204-4EB8-8666-20A67BB8E832}" dt="2019-07-24T07:01:15.281" v="135" actId="478"/>
          <ac:spMkLst>
            <pc:docMk/>
            <pc:sldMk cId="1817226621" sldId="668"/>
            <ac:spMk id="212" creationId="{98D6CAEB-8C88-4F47-AA2D-A70814776EAB}"/>
          </ac:spMkLst>
        </pc:spChg>
        <pc:spChg chg="add del mod">
          <ac:chgData name="Mr Tam Nguyen" userId="53846575c6d7c6f1" providerId="LiveId" clId="{2905F70B-B204-4EB8-8666-20A67BB8E832}" dt="2019-07-24T07:01:14.624" v="134" actId="478"/>
          <ac:spMkLst>
            <pc:docMk/>
            <pc:sldMk cId="1817226621" sldId="668"/>
            <ac:spMk id="213" creationId="{CB14AC71-4BBD-4F5E-A52F-3DA8EF29D6DC}"/>
          </ac:spMkLst>
        </pc:spChg>
        <pc:spChg chg="add del mod">
          <ac:chgData name="Mr Tam Nguyen" userId="53846575c6d7c6f1" providerId="LiveId" clId="{2905F70B-B204-4EB8-8666-20A67BB8E832}" dt="2019-07-24T07:01:13.979" v="133" actId="478"/>
          <ac:spMkLst>
            <pc:docMk/>
            <pc:sldMk cId="1817226621" sldId="668"/>
            <ac:spMk id="214" creationId="{0FDD5496-567C-46A9-B8EA-CA2C2F5215E0}"/>
          </ac:spMkLst>
        </pc:spChg>
        <pc:spChg chg="add del mod">
          <ac:chgData name="Mr Tam Nguyen" userId="53846575c6d7c6f1" providerId="LiveId" clId="{2905F70B-B204-4EB8-8666-20A67BB8E832}" dt="2019-07-24T07:01:16.763" v="137" actId="478"/>
          <ac:spMkLst>
            <pc:docMk/>
            <pc:sldMk cId="1817226621" sldId="668"/>
            <ac:spMk id="215" creationId="{4A755937-A256-4D9A-99DF-55A806D2F458}"/>
          </ac:spMkLst>
        </pc:spChg>
        <pc:spChg chg="add del mod">
          <ac:chgData name="Mr Tam Nguyen" userId="53846575c6d7c6f1" providerId="LiveId" clId="{2905F70B-B204-4EB8-8666-20A67BB8E832}" dt="2019-07-24T07:01:12.548" v="131" actId="478"/>
          <ac:spMkLst>
            <pc:docMk/>
            <pc:sldMk cId="1817226621" sldId="668"/>
            <ac:spMk id="216" creationId="{7B73D5D8-F899-4B78-AB84-25C1C791F7BC}"/>
          </ac:spMkLst>
        </pc:spChg>
        <pc:spChg chg="add del mod">
          <ac:chgData name="Mr Tam Nguyen" userId="53846575c6d7c6f1" providerId="LiveId" clId="{2905F70B-B204-4EB8-8666-20A67BB8E832}" dt="2019-07-24T07:01:13.320" v="132" actId="478"/>
          <ac:spMkLst>
            <pc:docMk/>
            <pc:sldMk cId="1817226621" sldId="668"/>
            <ac:spMk id="217" creationId="{DF1ECC5E-1E27-4853-B3F0-2ABCF6099962}"/>
          </ac:spMkLst>
        </pc:spChg>
        <pc:spChg chg="add del mod">
          <ac:chgData name="Mr Tam Nguyen" userId="53846575c6d7c6f1" providerId="LiveId" clId="{2905F70B-B204-4EB8-8666-20A67BB8E832}" dt="2019-07-24T07:01:17.429" v="138" actId="478"/>
          <ac:spMkLst>
            <pc:docMk/>
            <pc:sldMk cId="1817226621" sldId="668"/>
            <ac:spMk id="218" creationId="{0541FD77-57E4-4427-A54A-FA0FA5DA2BD8}"/>
          </ac:spMkLst>
        </pc:spChg>
        <pc:spChg chg="add del mod">
          <ac:chgData name="Mr Tam Nguyen" userId="53846575c6d7c6f1" providerId="LiveId" clId="{2905F70B-B204-4EB8-8666-20A67BB8E832}" dt="2019-07-24T07:01:18.434" v="139" actId="478"/>
          <ac:spMkLst>
            <pc:docMk/>
            <pc:sldMk cId="1817226621" sldId="668"/>
            <ac:spMk id="219" creationId="{D459A6E4-88B0-488A-82FA-E917879FF69C}"/>
          </ac:spMkLst>
        </pc:spChg>
        <pc:spChg chg="add del mod">
          <ac:chgData name="Mr Tam Nguyen" userId="53846575c6d7c6f1" providerId="LiveId" clId="{2905F70B-B204-4EB8-8666-20A67BB8E832}" dt="2019-07-24T07:01:19.078" v="140" actId="478"/>
          <ac:spMkLst>
            <pc:docMk/>
            <pc:sldMk cId="1817226621" sldId="668"/>
            <ac:spMk id="220" creationId="{C8D4C499-6B11-422B-8E29-E4A551884F49}"/>
          </ac:spMkLst>
        </pc:spChg>
        <pc:spChg chg="add del mod">
          <ac:chgData name="Mr Tam Nguyen" userId="53846575c6d7c6f1" providerId="LiveId" clId="{2905F70B-B204-4EB8-8666-20A67BB8E832}" dt="2019-07-24T07:01:19.699" v="141" actId="478"/>
          <ac:spMkLst>
            <pc:docMk/>
            <pc:sldMk cId="1817226621" sldId="668"/>
            <ac:spMk id="221" creationId="{B41584D8-E63B-4964-B157-79C9B7A3A110}"/>
          </ac:spMkLst>
        </pc:spChg>
        <pc:spChg chg="add del mod">
          <ac:chgData name="Mr Tam Nguyen" userId="53846575c6d7c6f1" providerId="LiveId" clId="{2905F70B-B204-4EB8-8666-20A67BB8E832}" dt="2019-07-24T07:01:20.330" v="142" actId="478"/>
          <ac:spMkLst>
            <pc:docMk/>
            <pc:sldMk cId="1817226621" sldId="668"/>
            <ac:spMk id="222" creationId="{7B406778-6828-40EE-8A63-FEF0E2B50F24}"/>
          </ac:spMkLst>
        </pc:spChg>
        <pc:spChg chg="add del mod">
          <ac:chgData name="Mr Tam Nguyen" userId="53846575c6d7c6f1" providerId="LiveId" clId="{2905F70B-B204-4EB8-8666-20A67BB8E832}" dt="2019-07-24T07:01:21.772" v="144" actId="478"/>
          <ac:spMkLst>
            <pc:docMk/>
            <pc:sldMk cId="1817226621" sldId="668"/>
            <ac:spMk id="223" creationId="{6B0DC0FD-CDC0-498F-A425-B86F9645AF3E}"/>
          </ac:spMkLst>
        </pc:spChg>
        <pc:spChg chg="add del mod">
          <ac:chgData name="Mr Tam Nguyen" userId="53846575c6d7c6f1" providerId="LiveId" clId="{2905F70B-B204-4EB8-8666-20A67BB8E832}" dt="2019-07-24T07:01:20.859" v="143" actId="478"/>
          <ac:spMkLst>
            <pc:docMk/>
            <pc:sldMk cId="1817226621" sldId="668"/>
            <ac:spMk id="224" creationId="{BFC18435-AB8A-4D5E-BE33-67D51064E265}"/>
          </ac:spMkLst>
        </pc:spChg>
        <pc:spChg chg="add del mod">
          <ac:chgData name="Mr Tam Nguyen" userId="53846575c6d7c6f1" providerId="LiveId" clId="{2905F70B-B204-4EB8-8666-20A67BB8E832}" dt="2019-07-24T07:01:30.646" v="155" actId="478"/>
          <ac:spMkLst>
            <pc:docMk/>
            <pc:sldMk cId="1817226621" sldId="668"/>
            <ac:spMk id="225" creationId="{C4C7D0AA-E996-496A-9B29-DCAE7AB0162C}"/>
          </ac:spMkLst>
        </pc:spChg>
        <pc:spChg chg="add del mod">
          <ac:chgData name="Mr Tam Nguyen" userId="53846575c6d7c6f1" providerId="LiveId" clId="{2905F70B-B204-4EB8-8666-20A67BB8E832}" dt="2019-07-24T07:01:31.139" v="156" actId="478"/>
          <ac:spMkLst>
            <pc:docMk/>
            <pc:sldMk cId="1817226621" sldId="668"/>
            <ac:spMk id="226" creationId="{AB1D8211-C074-4AE2-8EB2-142690DBC089}"/>
          </ac:spMkLst>
        </pc:spChg>
        <pc:spChg chg="add del mod">
          <ac:chgData name="Mr Tam Nguyen" userId="53846575c6d7c6f1" providerId="LiveId" clId="{2905F70B-B204-4EB8-8666-20A67BB8E832}" dt="2019-07-24T07:01:31.784" v="157" actId="478"/>
          <ac:spMkLst>
            <pc:docMk/>
            <pc:sldMk cId="1817226621" sldId="668"/>
            <ac:spMk id="227" creationId="{09ADA91A-A41C-4D49-B814-618BF6C209FB}"/>
          </ac:spMkLst>
        </pc:spChg>
        <pc:spChg chg="add del mod">
          <ac:chgData name="Mr Tam Nguyen" userId="53846575c6d7c6f1" providerId="LiveId" clId="{2905F70B-B204-4EB8-8666-20A67BB8E832}" dt="2019-07-24T07:01:32.691" v="158" actId="478"/>
          <ac:spMkLst>
            <pc:docMk/>
            <pc:sldMk cId="1817226621" sldId="668"/>
            <ac:spMk id="228" creationId="{F11F0D4D-BF6F-4589-9F47-50E38C304521}"/>
          </ac:spMkLst>
        </pc:spChg>
        <pc:spChg chg="add del mod">
          <ac:chgData name="Mr Tam Nguyen" userId="53846575c6d7c6f1" providerId="LiveId" clId="{2905F70B-B204-4EB8-8666-20A67BB8E832}" dt="2019-07-24T07:01:30.077" v="154" actId="478"/>
          <ac:spMkLst>
            <pc:docMk/>
            <pc:sldMk cId="1817226621" sldId="668"/>
            <ac:spMk id="229" creationId="{197E351C-7645-4E5C-B1EC-32C6F2F6C9EA}"/>
          </ac:spMkLst>
        </pc:spChg>
        <pc:spChg chg="add del mod">
          <ac:chgData name="Mr Tam Nguyen" userId="53846575c6d7c6f1" providerId="LiveId" clId="{2905F70B-B204-4EB8-8666-20A67BB8E832}" dt="2019-07-24T07:01:29.531" v="153" actId="478"/>
          <ac:spMkLst>
            <pc:docMk/>
            <pc:sldMk cId="1817226621" sldId="668"/>
            <ac:spMk id="230" creationId="{8ECB99DF-34BD-4B6E-B0BE-F5D7DC086D5D}"/>
          </ac:spMkLst>
        </pc:spChg>
        <pc:spChg chg="add del mod">
          <ac:chgData name="Mr Tam Nguyen" userId="53846575c6d7c6f1" providerId="LiveId" clId="{2905F70B-B204-4EB8-8666-20A67BB8E832}" dt="2019-07-24T07:01:26.621" v="150" actId="478"/>
          <ac:spMkLst>
            <pc:docMk/>
            <pc:sldMk cId="1817226621" sldId="668"/>
            <ac:spMk id="231" creationId="{9522A20B-DA19-4F72-B412-3B230507CBA1}"/>
          </ac:spMkLst>
        </pc:spChg>
        <pc:spChg chg="add del mod">
          <ac:chgData name="Mr Tam Nguyen" userId="53846575c6d7c6f1" providerId="LiveId" clId="{2905F70B-B204-4EB8-8666-20A67BB8E832}" dt="2019-07-24T07:01:26.049" v="149" actId="478"/>
          <ac:spMkLst>
            <pc:docMk/>
            <pc:sldMk cId="1817226621" sldId="668"/>
            <ac:spMk id="232" creationId="{12FF8DFB-5D1A-45D5-80B5-D32433E4675C}"/>
          </ac:spMkLst>
        </pc:spChg>
        <pc:spChg chg="add del mod">
          <ac:chgData name="Mr Tam Nguyen" userId="53846575c6d7c6f1" providerId="LiveId" clId="{2905F70B-B204-4EB8-8666-20A67BB8E832}" dt="2019-07-24T07:01:24.452" v="147" actId="478"/>
          <ac:spMkLst>
            <pc:docMk/>
            <pc:sldMk cId="1817226621" sldId="668"/>
            <ac:spMk id="233" creationId="{C77F2DE6-29BB-41FA-88AB-5D1C7D7D2A36}"/>
          </ac:spMkLst>
        </pc:spChg>
        <pc:spChg chg="add del mod">
          <ac:chgData name="Mr Tam Nguyen" userId="53846575c6d7c6f1" providerId="LiveId" clId="{2905F70B-B204-4EB8-8666-20A67BB8E832}" dt="2019-07-24T07:01:25.309" v="148" actId="478"/>
          <ac:spMkLst>
            <pc:docMk/>
            <pc:sldMk cId="1817226621" sldId="668"/>
            <ac:spMk id="234" creationId="{42E74611-E8D3-44CC-971A-1E5199A78D51}"/>
          </ac:spMkLst>
        </pc:spChg>
        <pc:spChg chg="add del mod">
          <ac:chgData name="Mr Tam Nguyen" userId="53846575c6d7c6f1" providerId="LiveId" clId="{2905F70B-B204-4EB8-8666-20A67BB8E832}" dt="2019-07-24T07:01:27.341" v="151" actId="478"/>
          <ac:spMkLst>
            <pc:docMk/>
            <pc:sldMk cId="1817226621" sldId="668"/>
            <ac:spMk id="235" creationId="{510F7C2F-7C05-479C-9521-FC276D128AB9}"/>
          </ac:spMkLst>
        </pc:spChg>
        <pc:spChg chg="add del mod">
          <ac:chgData name="Mr Tam Nguyen" userId="53846575c6d7c6f1" providerId="LiveId" clId="{2905F70B-B204-4EB8-8666-20A67BB8E832}" dt="2019-07-24T07:01:22.501" v="145" actId="478"/>
          <ac:spMkLst>
            <pc:docMk/>
            <pc:sldMk cId="1817226621" sldId="668"/>
            <ac:spMk id="236" creationId="{1888A009-DF15-4F37-969C-D7946E8F3A5C}"/>
          </ac:spMkLst>
        </pc:spChg>
        <pc:spChg chg="add del mod">
          <ac:chgData name="Mr Tam Nguyen" userId="53846575c6d7c6f1" providerId="LiveId" clId="{2905F70B-B204-4EB8-8666-20A67BB8E832}" dt="2019-07-24T07:01:23.263" v="146" actId="478"/>
          <ac:spMkLst>
            <pc:docMk/>
            <pc:sldMk cId="1817226621" sldId="668"/>
            <ac:spMk id="237" creationId="{FB75862E-0F1A-4AA8-9999-C56A420891B7}"/>
          </ac:spMkLst>
        </pc:spChg>
        <pc:spChg chg="add del mod">
          <ac:chgData name="Mr Tam Nguyen" userId="53846575c6d7c6f1" providerId="LiveId" clId="{2905F70B-B204-4EB8-8666-20A67BB8E832}" dt="2019-07-24T07:01:27.946" v="152" actId="478"/>
          <ac:spMkLst>
            <pc:docMk/>
            <pc:sldMk cId="1817226621" sldId="668"/>
            <ac:spMk id="238" creationId="{F8D85341-0071-4545-BF7D-A09E60032C94}"/>
          </ac:spMkLst>
        </pc:spChg>
        <pc:graphicFrameChg chg="add mod">
          <ac:chgData name="Mr Tam Nguyen" userId="53846575c6d7c6f1" providerId="LiveId" clId="{2905F70B-B204-4EB8-8666-20A67BB8E832}" dt="2019-07-25T14:47:34.113" v="1232" actId="571"/>
          <ac:graphicFrameMkLst>
            <pc:docMk/>
            <pc:sldMk cId="1817226621" sldId="668"/>
            <ac:graphicFrameMk id="22" creationId="{9AB9A5E8-A2A3-435F-A6E9-EA82A815683E}"/>
          </ac:graphicFrameMkLst>
        </pc:graphicFrameChg>
        <pc:graphicFrameChg chg="add mod modGraphic">
          <ac:chgData name="Mr Tam Nguyen" userId="53846575c6d7c6f1" providerId="LiveId" clId="{2905F70B-B204-4EB8-8666-20A67BB8E832}" dt="2019-07-25T15:01:14.883" v="1323" actId="20577"/>
          <ac:graphicFrameMkLst>
            <pc:docMk/>
            <pc:sldMk cId="1817226621" sldId="668"/>
            <ac:graphicFrameMk id="30" creationId="{52509E17-1944-456D-91C5-F7F11615F4EF}"/>
          </ac:graphicFrameMkLst>
        </pc:graphicFrameChg>
        <pc:graphicFrameChg chg="add del mod modGraphic">
          <ac:chgData name="Mr Tam Nguyen" userId="53846575c6d7c6f1" providerId="LiveId" clId="{2905F70B-B204-4EB8-8666-20A67BB8E832}" dt="2019-07-24T09:31:38.460" v="696" actId="478"/>
          <ac:graphicFrameMkLst>
            <pc:docMk/>
            <pc:sldMk cId="1817226621" sldId="668"/>
            <ac:graphicFrameMk id="239" creationId="{349A19F1-C589-4C35-BA8B-770B4C432581}"/>
          </ac:graphicFrameMkLst>
        </pc:graphicFrameChg>
        <pc:graphicFrameChg chg="add del mod modGraphic">
          <ac:chgData name="Mr Tam Nguyen" userId="53846575c6d7c6f1" providerId="LiveId" clId="{2905F70B-B204-4EB8-8666-20A67BB8E832}" dt="2019-07-24T09:31:59.166" v="699" actId="478"/>
          <ac:graphicFrameMkLst>
            <pc:docMk/>
            <pc:sldMk cId="1817226621" sldId="668"/>
            <ac:graphicFrameMk id="240" creationId="{FF111BA3-4695-489A-A673-D384BD26C947}"/>
          </ac:graphicFrameMkLst>
        </pc:graphicFrameChg>
        <pc:graphicFrameChg chg="add del mod modGraphic">
          <ac:chgData name="Mr Tam Nguyen" userId="53846575c6d7c6f1" providerId="LiveId" clId="{2905F70B-B204-4EB8-8666-20A67BB8E832}" dt="2019-07-24T09:32:50.105" v="711" actId="478"/>
          <ac:graphicFrameMkLst>
            <pc:docMk/>
            <pc:sldMk cId="1817226621" sldId="668"/>
            <ac:graphicFrameMk id="241" creationId="{C0F441BF-DBF5-497A-B4B5-24E84CB89D76}"/>
          </ac:graphicFrameMkLst>
        </pc:graphicFrameChg>
      </pc:sldChg>
      <pc:sldChg chg="modSp add">
        <pc:chgData name="Mr Tam Nguyen" userId="53846575c6d7c6f1" providerId="LiveId" clId="{2905F70B-B204-4EB8-8666-20A67BB8E832}" dt="2019-07-25T22:45:41.757" v="1508" actId="207"/>
        <pc:sldMkLst>
          <pc:docMk/>
          <pc:sldMk cId="305706410" sldId="669"/>
        </pc:sldMkLst>
        <pc:graphicFrameChg chg="modGraphic">
          <ac:chgData name="Mr Tam Nguyen" userId="53846575c6d7c6f1" providerId="LiveId" clId="{2905F70B-B204-4EB8-8666-20A67BB8E832}" dt="2019-07-25T22:45:41.757" v="1508" actId="207"/>
          <ac:graphicFrameMkLst>
            <pc:docMk/>
            <pc:sldMk cId="305706410" sldId="669"/>
            <ac:graphicFrameMk id="3" creationId="{C5076F47-6E60-4FF8-AA30-933899FE01A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59810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89166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78792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6898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26/07/2019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841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26/07/2019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13471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26/07/2019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36837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26/07/2019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556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26/07/2019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88495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26/07/2019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0163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26/07/2019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584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26/07/2019</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3957474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61234" y="114300"/>
            <a:ext cx="9037865"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1242456" y="2661557"/>
            <a:ext cx="6154386" cy="4686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2" y="2959551"/>
            <a:ext cx="4496645" cy="3001298"/>
          </a:xfrm>
          <a:prstGeom prst="ellipse">
            <a:avLst/>
          </a:prstGeom>
          <a:ln>
            <a:noFill/>
          </a:ln>
          <a:effectLst>
            <a:softEdge rad="112500"/>
          </a:effectLst>
        </p:spPr>
      </p:pic>
      <p:sp>
        <p:nvSpPr>
          <p:cNvPr id="4" name="Hình chữ nhật 3"/>
          <p:cNvSpPr/>
          <p:nvPr/>
        </p:nvSpPr>
        <p:spPr>
          <a:xfrm>
            <a:off x="-53067" y="6058897"/>
            <a:ext cx="9266465" cy="623248"/>
          </a:xfrm>
          <a:prstGeom prst="rect">
            <a:avLst/>
          </a:prstGeom>
          <a:noFill/>
        </p:spPr>
        <p:txBody>
          <a:bodyPr wrap="square" lIns="68580" tIns="34290" rIns="68580" bIns="34290">
            <a:spAutoFit/>
          </a:bodyPr>
          <a:lstStyle/>
          <a:p>
            <a:pPr algn="ct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CHÚA NHẬT 17 TH</a:t>
            </a:r>
            <a:r>
              <a:rPr lang="vi-VN"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3600" b="1" kern="10" dirty="0" err="1">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3600" b="1" kern="1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 C</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"Thế nên Thầy bảo anh em: anh em cứ xin thì sẽ được, cứ tìm thì sẽ thấy, cứ gõ cửa thì sẽ mở cho. Vì hễ ai xin thì nhận được, ai tìm thì thấy, ai gõ cửa thì sẽ mở cho.</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49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Ai trong anh em là một người cha, mà khi con xin cá, thì thay vì cá lại lấy rắn mà cho nó? Hoặc nó xin trứng lại cho nó bò cạp?</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233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nếu anh em vốn là những kẻ xấu mà còn biết cho con cái mình của tốt của lành, </a:t>
            </a:r>
          </a:p>
        </p:txBody>
      </p:sp>
    </p:spTree>
    <p:extLst>
      <p:ext uri="{BB962C8B-B14F-4D97-AF65-F5344CB8AC3E}">
        <p14:creationId xmlns:p14="http://schemas.microsoft.com/office/powerpoint/2010/main" val="72998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phương chi Cha trên trời lại không ban Thánh Thần cho những kẻ kêu xin Người sao</a:t>
            </a:r>
            <a:r>
              <a:rPr lang="vi-VN" sz="8000" b="1">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6666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9144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 y="5539205"/>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9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72986" y="38100"/>
            <a:ext cx="12289971" cy="2613480"/>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marL="516731" indent="-516731" algn="ctr">
              <a:defRPr/>
            </a:pPr>
            <a:r>
              <a:rPr lang="en-US" sz="6000" b="1" dirty="0">
                <a:latin typeface="Times New Roman" pitchFamily="18" charset="0"/>
                <a:cs typeface="Times New Roman" pitchFamily="18" charset="0"/>
              </a:rPr>
              <a:t>1</a:t>
            </a:r>
            <a:r>
              <a:rPr lang="vi-VN" sz="6000" b="1">
                <a:latin typeface="Times New Roman" pitchFamily="18" charset="0"/>
                <a:cs typeface="Times New Roman" pitchFamily="18" charset="0"/>
              </a:rPr>
              <a:t>. Các môn đệ xin ai dạy cho mình cầu nguyện?</a:t>
            </a:r>
            <a:endParaRPr lang="vi-VN" sz="6000" b="1" dirty="0">
              <a:latin typeface="Times New Roman" pitchFamily="18" charset="0"/>
              <a:cs typeface="Times New Roman" pitchFamily="18" charset="0"/>
            </a:endParaRPr>
          </a:p>
        </p:txBody>
      </p:sp>
      <p:grpSp>
        <p:nvGrpSpPr>
          <p:cNvPr id="2" name="Group 34"/>
          <p:cNvGrpSpPr>
            <a:grpSpLocks/>
          </p:cNvGrpSpPr>
          <p:nvPr/>
        </p:nvGrpSpPr>
        <p:grpSpPr bwMode="auto">
          <a:xfrm>
            <a:off x="0" y="2613480"/>
            <a:ext cx="9144090"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Ông Gioan.</a:t>
              </a:r>
              <a:endParaRPr lang="vi-VN" sz="4400" b="1" dirty="0">
                <a:latin typeface="Times New Roman" pitchFamily="18" charset="0"/>
                <a:cs typeface="Times New Roman" pitchFamily="18" charset="0"/>
              </a:endParaRPr>
            </a:p>
          </p:txBody>
        </p:sp>
      </p:grpSp>
      <p:sp>
        <p:nvSpPr>
          <p:cNvPr id="37" name="Rounded Rectangle 36"/>
          <p:cNvSpPr/>
          <p:nvPr/>
        </p:nvSpPr>
        <p:spPr>
          <a:xfrm>
            <a:off x="4029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0" y="3508829"/>
            <a:ext cx="9144090"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Đức Giêsu.</a:t>
              </a:r>
              <a:endParaRPr lang="vi-VN"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2" y="4366079"/>
            <a:ext cx="9144090"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Phaolô.</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 y="5223329"/>
            <a:ext cx="9143999"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Môsê.</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2" y="3519763"/>
            <a:ext cx="9154991" cy="803134"/>
            <a:chOff x="-1907885" y="4711959"/>
            <a:chExt cx="10579613" cy="688395"/>
          </a:xfrm>
        </p:grpSpPr>
        <p:sp>
          <p:nvSpPr>
            <p:cNvPr id="19" name="AutoShape 46"/>
            <p:cNvSpPr>
              <a:spLocks noChangeArrowheads="1"/>
            </p:cNvSpPr>
            <p:nvPr/>
          </p:nvSpPr>
          <p:spPr bwMode="auto">
            <a:xfrm>
              <a:off x="-1907885" y="471195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51815" y="4714554"/>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Đức Giêsu.</a:t>
              </a:r>
              <a:endParaRPr lang="vi-VN"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611313" y="40816"/>
            <a:ext cx="12393613"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5400" b="1" dirty="0">
                <a:latin typeface="Times New Roman" pitchFamily="18" charset="0"/>
                <a:cs typeface="Times New Roman" pitchFamily="18" charset="0"/>
              </a:rPr>
              <a:t>2</a:t>
            </a:r>
            <a:r>
              <a:rPr lang="en-US" sz="5400" b="1">
                <a:latin typeface="Times New Roman" pitchFamily="18" charset="0"/>
                <a:cs typeface="Times New Roman" pitchFamily="18" charset="0"/>
              </a:rPr>
              <a:t>. </a:t>
            </a:r>
            <a:r>
              <a:rPr lang="vi-VN" sz="5400" b="1">
                <a:latin typeface="Times New Roman" pitchFamily="18" charset="0"/>
                <a:cs typeface="Times New Roman" pitchFamily="18" charset="0"/>
              </a:rPr>
              <a:t>Những ý đầu tiên của lời cầu nguyện là gì?</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42866" y="2347851"/>
            <a:ext cx="9100595" cy="800100"/>
            <a:chOff x="1104" y="1632"/>
            <a:chExt cx="5440"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Xin cho danh thánh Cha vinh hiển.</a:t>
              </a:r>
              <a:endParaRPr lang="en-US" sz="4000" b="1" dirty="0">
                <a:latin typeface="Times New Roman" pitchFamily="18" charset="0"/>
                <a:cs typeface="Times New Roman" pitchFamily="18" charset="0"/>
              </a:endParaRPr>
            </a:p>
          </p:txBody>
        </p:sp>
      </p:grpSp>
      <p:sp>
        <p:nvSpPr>
          <p:cNvPr id="37" name="Rounded Rectangle 36"/>
          <p:cNvSpPr/>
          <p:nvPr/>
        </p:nvSpPr>
        <p:spPr>
          <a:xfrm>
            <a:off x="4029077" y="6227257"/>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2866" y="3205101"/>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Triều đại Cha mau đến.</a:t>
              </a:r>
              <a:endParaRPr lang="en-US"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2865" y="4062351"/>
            <a:ext cx="9100595" cy="800100"/>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Xin cho các linh hồn được cứu độ.</a:t>
              </a:r>
              <a:endParaRPr lang="en-US"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2866" y="5030713"/>
            <a:ext cx="9100595" cy="790589"/>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3600" b="1">
                  <a:latin typeface="Times New Roman" pitchFamily="18" charset="0"/>
                  <a:cs typeface="Times New Roman" pitchFamily="18" charset="0"/>
                </a:rPr>
                <a:t>Chỉ a và b đúng.</a:t>
              </a:r>
            </a:p>
          </p:txBody>
        </p:sp>
      </p:grpSp>
      <p:grpSp>
        <p:nvGrpSpPr>
          <p:cNvPr id="9" name="Group 33"/>
          <p:cNvGrpSpPr>
            <a:grpSpLocks/>
          </p:cNvGrpSpPr>
          <p:nvPr/>
        </p:nvGrpSpPr>
        <p:grpSpPr bwMode="auto">
          <a:xfrm>
            <a:off x="51198" y="5021202"/>
            <a:ext cx="9074523" cy="800100"/>
            <a:chOff x="-2209800" y="6172200"/>
            <a:chExt cx="11982469" cy="694050"/>
          </a:xfrm>
        </p:grpSpPr>
        <p:sp>
          <p:nvSpPr>
            <p:cNvPr id="19" name="AutoShape 46"/>
            <p:cNvSpPr>
              <a:spLocks noChangeArrowheads="1"/>
            </p:cNvSpPr>
            <p:nvPr/>
          </p:nvSpPr>
          <p:spPr bwMode="auto">
            <a:xfrm>
              <a:off x="-2209800" y="617220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65677" y="6180450"/>
              <a:ext cx="10938346"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000" b="1">
                  <a:latin typeface="Times New Roman" pitchFamily="18" charset="0"/>
                  <a:cs typeface="Times New Roman" pitchFamily="18" charset="0"/>
                </a:rPr>
                <a:t>Chỉ a và b đúng.</a:t>
              </a:r>
              <a:endParaRPr lang="en-US" sz="4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53391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85913" y="40816"/>
            <a:ext cx="12616465"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800" b="1">
                <a:latin typeface="Times New Roman" pitchFamily="18" charset="0"/>
                <a:cs typeface="Times New Roman" pitchFamily="18" charset="0"/>
              </a:rPr>
              <a:t>3. </a:t>
            </a:r>
            <a:r>
              <a:rPr lang="vi-VN" sz="4800" b="1">
                <a:latin typeface="Times New Roman" pitchFamily="18" charset="0"/>
                <a:cs typeface="Times New Roman" pitchFamily="18" charset="0"/>
              </a:rPr>
              <a:t>Những ý cầu nguyện dành cho con người là gì?</a:t>
            </a:r>
            <a:endParaRPr lang="vi-VN" sz="4800" b="1" dirty="0">
              <a:latin typeface="Times New Roman" pitchFamily="18" charset="0"/>
              <a:cs typeface="Times New Roman" pitchFamily="18" charset="0"/>
            </a:endParaRPr>
          </a:p>
        </p:txBody>
      </p:sp>
      <p:grpSp>
        <p:nvGrpSpPr>
          <p:cNvPr id="2" name="Group 34"/>
          <p:cNvGrpSpPr>
            <a:grpSpLocks/>
          </p:cNvGrpSpPr>
          <p:nvPr/>
        </p:nvGrpSpPr>
        <p:grpSpPr bwMode="auto">
          <a:xfrm>
            <a:off x="43404" y="2347560"/>
            <a:ext cx="9100595" cy="800100"/>
            <a:chOff x="1104" y="1475"/>
            <a:chExt cx="5440" cy="589"/>
          </a:xfrm>
        </p:grpSpPr>
        <p:sp>
          <p:nvSpPr>
            <p:cNvPr id="7" name="AutoShape 35"/>
            <p:cNvSpPr>
              <a:spLocks noChangeArrowheads="1"/>
            </p:cNvSpPr>
            <p:nvPr/>
          </p:nvSpPr>
          <p:spPr bwMode="auto">
            <a:xfrm>
              <a:off x="1104" y="1475"/>
              <a:ext cx="432" cy="589"/>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475"/>
              <a:ext cx="4960" cy="58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200" b="1">
                  <a:latin typeface="Times New Roman" pitchFamily="18" charset="0"/>
                  <a:cs typeface="Times New Roman" pitchFamily="18" charset="0"/>
                </a:rPr>
                <a:t>Xin đừng để chúng con sa chước cám dỗ.</a:t>
              </a:r>
              <a:endParaRPr lang="en-US" sz="3200" b="1" dirty="0">
                <a:latin typeface="Times New Roman" pitchFamily="18" charset="0"/>
                <a:cs typeface="Times New Roman" pitchFamily="18" charset="0"/>
              </a:endParaRPr>
            </a:p>
          </p:txBody>
        </p:sp>
      </p:grpSp>
      <p:sp>
        <p:nvSpPr>
          <p:cNvPr id="37" name="Rounded Rectangle 36"/>
          <p:cNvSpPr/>
          <p:nvPr/>
        </p:nvSpPr>
        <p:spPr>
          <a:xfrm>
            <a:off x="4029077" y="6335182"/>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3405" y="3241247"/>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600" b="1">
                  <a:latin typeface="Times New Roman" pitchFamily="18" charset="0"/>
                  <a:cs typeface="Times New Roman" pitchFamily="18" charset="0"/>
                </a:rPr>
                <a:t> Xin tha tội chúng con.</a:t>
              </a:r>
              <a:endParaRPr lang="en-US" sz="36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3404" y="4127521"/>
            <a:ext cx="9100595" cy="803188"/>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2800" b="1">
                  <a:latin typeface="Times New Roman" pitchFamily="18" charset="0"/>
                  <a:cs typeface="Times New Roman" pitchFamily="18" charset="0"/>
                </a:rPr>
                <a:t>Xin cho chúng con ngày nào có lương thực ngày ấy.</a:t>
              </a:r>
              <a:endParaRPr lang="en-US" sz="2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7509" y="5203322"/>
            <a:ext cx="9100595" cy="787167"/>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3600" b="1">
                  <a:latin typeface="Times New Roman" pitchFamily="18" charset="0"/>
                  <a:cs typeface="Times New Roman" pitchFamily="18" charset="0"/>
                </a:rPr>
                <a:t>Cả a, b và c đúng.</a:t>
              </a:r>
              <a:endParaRPr lang="en-US" sz="36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0600" y="5205569"/>
            <a:ext cx="9092578" cy="800101"/>
            <a:chOff x="-2209800" y="6160914"/>
            <a:chExt cx="12006301" cy="697086"/>
          </a:xfrm>
        </p:grpSpPr>
        <p:sp>
          <p:nvSpPr>
            <p:cNvPr id="19" name="AutoShape 46"/>
            <p:cNvSpPr>
              <a:spLocks noChangeArrowheads="1"/>
            </p:cNvSpPr>
            <p:nvPr/>
          </p:nvSpPr>
          <p:spPr bwMode="auto">
            <a:xfrm>
              <a:off x="-2209800" y="617220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41858" y="6160914"/>
              <a:ext cx="10938359" cy="69210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3600" b="1">
                  <a:latin typeface="Times New Roman" pitchFamily="18" charset="0"/>
                  <a:cs typeface="Times New Roman" pitchFamily="18" charset="0"/>
                </a:rPr>
                <a:t>Cả a, b và c đúng.</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07213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19814" y="-13786"/>
            <a:ext cx="12183628" cy="272810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vi-VN" sz="5400" b="1">
                <a:latin typeface="Times New Roman" pitchFamily="18" charset="0"/>
                <a:cs typeface="Times New Roman" pitchFamily="18" charset="0"/>
              </a:rPr>
              <a:t>4. Đức Giêsu dạy ai xin thì sẽ như thế nào?</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245587"/>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Nhận được.</a:t>
              </a:r>
              <a:endParaRPr lang="en-US" sz="4000" b="1" dirty="0">
                <a:latin typeface="Times New Roman" pitchFamily="18" charset="0"/>
                <a:cs typeface="Times New Roman" pitchFamily="18" charset="0"/>
              </a:endParaRPr>
            </a:p>
          </p:txBody>
        </p:sp>
      </p:grpSp>
      <p:sp>
        <p:nvSpPr>
          <p:cNvPr id="37" name="Rounded Rectangle 36"/>
          <p:cNvSpPr/>
          <p:nvPr/>
        </p:nvSpPr>
        <p:spPr>
          <a:xfrm>
            <a:off x="4344661" y="6074471"/>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384100"/>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Nhận được ơn giải thoát.</a:t>
              </a:r>
              <a:endParaRPr lang="en-US" sz="4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531081"/>
            <a:ext cx="9072563" cy="800100"/>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Không mất phần đâu.</a:t>
              </a:r>
              <a:endParaRPr lang="vi-VN"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71439" y="5098600"/>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000" b="1">
                  <a:latin typeface="Times New Roman" pitchFamily="18" charset="0"/>
                  <a:cs typeface="Times New Roman" pitchFamily="18" charset="0"/>
                </a:rPr>
                <a:t>Nên công chính.</a:t>
              </a:r>
              <a:endParaRPr lang="en-US" sz="40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5093" y="4245590"/>
            <a:ext cx="9085867" cy="800104"/>
            <a:chOff x="-2218186" y="4947551"/>
            <a:chExt cx="11999809" cy="685803"/>
          </a:xfrm>
        </p:grpSpPr>
        <p:sp>
          <p:nvSpPr>
            <p:cNvPr id="19" name="AutoShape 46"/>
            <p:cNvSpPr>
              <a:spLocks noChangeArrowheads="1"/>
            </p:cNvSpPr>
            <p:nvPr/>
          </p:nvSpPr>
          <p:spPr bwMode="auto">
            <a:xfrm>
              <a:off x="-2218186" y="4947554"/>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13384" y="4947551"/>
              <a:ext cx="10895007"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a:latin typeface="Times New Roman" pitchFamily="18" charset="0"/>
                  <a:cs typeface="Times New Roman" pitchFamily="18" charset="0"/>
                </a:rPr>
                <a:t>Nhận được.</a:t>
              </a:r>
              <a:endParaRPr lang="vi-VN" sz="4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776397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65450" y="76201"/>
            <a:ext cx="12274900" cy="271779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en-US" sz="5400" b="1">
                <a:latin typeface="Times New Roman" pitchFamily="18" charset="0"/>
                <a:cs typeface="Times New Roman" pitchFamily="18" charset="0"/>
              </a:rPr>
              <a:t>5. </a:t>
            </a:r>
            <a:r>
              <a:rPr lang="vi-VN" sz="5400" b="1">
                <a:latin typeface="Times New Roman" pitchFamily="18" charset="0"/>
                <a:cs typeface="Times New Roman" pitchFamily="18" charset="0"/>
              </a:rPr>
              <a:t>Cha trên trời sẽ ban gì cho những kẻ kêu xin Người?</a:t>
            </a:r>
            <a:endParaRPr lang="vi-VN" sz="36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515916"/>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600" b="1">
                  <a:latin typeface="Times New Roman" pitchFamily="18" charset="0"/>
                  <a:cs typeface="Times New Roman" pitchFamily="18" charset="0"/>
                </a:rPr>
                <a:t>Thánh Thần.</a:t>
              </a:r>
              <a:endParaRPr lang="vi-VN" sz="3600" b="1" dirty="0">
                <a:latin typeface="Times New Roman" pitchFamily="18" charset="0"/>
                <a:cs typeface="Times New Roman" pitchFamily="18" charset="0"/>
              </a:endParaRPr>
            </a:p>
          </p:txBody>
        </p:sp>
      </p:grpSp>
      <p:sp>
        <p:nvSpPr>
          <p:cNvPr id="37" name="Rounded Rectangle 36"/>
          <p:cNvSpPr/>
          <p:nvPr/>
        </p:nvSpPr>
        <p:spPr>
          <a:xfrm>
            <a:off x="4344661" y="6393786"/>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654429"/>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Dư dật của cải.</a:t>
              </a:r>
              <a:endParaRPr lang="en-US" sz="4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717800"/>
            <a:ext cx="9072563" cy="883710"/>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Sự bình an.</a:t>
              </a:r>
              <a:endParaRPr lang="en-US"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71439" y="5368929"/>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600" b="1">
                  <a:latin typeface="Times New Roman" pitchFamily="18" charset="0"/>
                  <a:cs typeface="Times New Roman" pitchFamily="18" charset="0"/>
                </a:rPr>
                <a:t>Nước Trời.</a:t>
              </a:r>
              <a:endParaRPr lang="en-US" sz="36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6043" y="4515922"/>
            <a:ext cx="9082776" cy="812795"/>
            <a:chOff x="-2243346" y="4947554"/>
            <a:chExt cx="11995711" cy="696681"/>
          </a:xfrm>
        </p:grpSpPr>
        <p:sp>
          <p:nvSpPr>
            <p:cNvPr id="19" name="AutoShape 46"/>
            <p:cNvSpPr>
              <a:spLocks noChangeArrowheads="1"/>
            </p:cNvSpPr>
            <p:nvPr/>
          </p:nvSpPr>
          <p:spPr bwMode="auto">
            <a:xfrm>
              <a:off x="-2243346" y="4947554"/>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42633" y="4958435"/>
              <a:ext cx="10894998"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3600" b="1">
                  <a:latin typeface="Times New Roman" pitchFamily="18" charset="0"/>
                  <a:cs typeface="Times New Roman" pitchFamily="18" charset="0"/>
                </a:rPr>
                <a:t>Thánh Thần.</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6840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Một hôm, Đức Giê-su cầu nguyện ở nơi kia. Người cầu nguyện xong, thì có một người trong nhóm môn đệ nói với Người :</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48987" y="101600"/>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213129" y="107891"/>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213129" y="688701"/>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213129" y="1269511"/>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214274" y="1823099"/>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214569" y="2389391"/>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152" name="C6">
            <a:extLst>
              <a:ext uri="{FF2B5EF4-FFF2-40B4-BE49-F238E27FC236}">
                <a16:creationId xmlns:a16="http://schemas.microsoft.com/office/drawing/2014/main" id="{FBA6B372-A3BB-4BD4-95AA-1D718106E09B}"/>
              </a:ext>
            </a:extLst>
          </p:cNvPr>
          <p:cNvSpPr/>
          <p:nvPr/>
        </p:nvSpPr>
        <p:spPr>
          <a:xfrm>
            <a:off x="213129" y="2985041"/>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53" name="C7">
            <a:extLst>
              <a:ext uri="{FF2B5EF4-FFF2-40B4-BE49-F238E27FC236}">
                <a16:creationId xmlns:a16="http://schemas.microsoft.com/office/drawing/2014/main" id="{4E9AD10D-C9AF-4CD9-A463-5662A3A5AA78}"/>
              </a:ext>
            </a:extLst>
          </p:cNvPr>
          <p:cNvSpPr/>
          <p:nvPr/>
        </p:nvSpPr>
        <p:spPr>
          <a:xfrm>
            <a:off x="204519" y="3580363"/>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sp>
        <p:nvSpPr>
          <p:cNvPr id="154" name="C8">
            <a:extLst>
              <a:ext uri="{FF2B5EF4-FFF2-40B4-BE49-F238E27FC236}">
                <a16:creationId xmlns:a16="http://schemas.microsoft.com/office/drawing/2014/main" id="{52512AC4-C64A-4538-BAB4-20E69DFCFBED}"/>
              </a:ext>
            </a:extLst>
          </p:cNvPr>
          <p:cNvSpPr/>
          <p:nvPr/>
        </p:nvSpPr>
        <p:spPr>
          <a:xfrm>
            <a:off x="213129" y="4127220"/>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8</a:t>
            </a:r>
            <a:endParaRPr lang="vi-VN" sz="4000" b="1"/>
          </a:p>
        </p:txBody>
      </p:sp>
      <p:sp>
        <p:nvSpPr>
          <p:cNvPr id="155" name="C9">
            <a:extLst>
              <a:ext uri="{FF2B5EF4-FFF2-40B4-BE49-F238E27FC236}">
                <a16:creationId xmlns:a16="http://schemas.microsoft.com/office/drawing/2014/main" id="{65033412-834C-4624-804D-8DA6EAA617CB}"/>
              </a:ext>
            </a:extLst>
          </p:cNvPr>
          <p:cNvSpPr/>
          <p:nvPr/>
        </p:nvSpPr>
        <p:spPr>
          <a:xfrm>
            <a:off x="213129" y="4691250"/>
            <a:ext cx="665922"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9</a:t>
            </a:r>
            <a:endParaRPr lang="vi-VN" sz="4000" b="1"/>
          </a:p>
        </p:txBody>
      </p:sp>
      <p:sp>
        <p:nvSpPr>
          <p:cNvPr id="18" name="D1">
            <a:extLst>
              <a:ext uri="{FF2B5EF4-FFF2-40B4-BE49-F238E27FC236}">
                <a16:creationId xmlns:a16="http://schemas.microsoft.com/office/drawing/2014/main" id="{68C2E702-E8CC-40B2-B5FC-04AFC6B50FBA}"/>
              </a:ext>
            </a:extLst>
          </p:cNvPr>
          <p:cNvSpPr/>
          <p:nvPr/>
        </p:nvSpPr>
        <p:spPr>
          <a:xfrm>
            <a:off x="7781313" y="106653"/>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1</a:t>
            </a:r>
            <a:endParaRPr lang="vi-VN" sz="3600" b="1"/>
          </a:p>
        </p:txBody>
      </p:sp>
      <p:sp>
        <p:nvSpPr>
          <p:cNvPr id="156" name="D2">
            <a:extLst>
              <a:ext uri="{FF2B5EF4-FFF2-40B4-BE49-F238E27FC236}">
                <a16:creationId xmlns:a16="http://schemas.microsoft.com/office/drawing/2014/main" id="{5B5F2AC2-FDF6-43AE-80F0-E60565A8976E}"/>
              </a:ext>
            </a:extLst>
          </p:cNvPr>
          <p:cNvSpPr/>
          <p:nvPr/>
        </p:nvSpPr>
        <p:spPr>
          <a:xfrm>
            <a:off x="7781313" y="709234"/>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2</a:t>
            </a:r>
            <a:endParaRPr lang="vi-VN" sz="3600" b="1"/>
          </a:p>
        </p:txBody>
      </p:sp>
      <p:sp>
        <p:nvSpPr>
          <p:cNvPr id="157" name="D3">
            <a:extLst>
              <a:ext uri="{FF2B5EF4-FFF2-40B4-BE49-F238E27FC236}">
                <a16:creationId xmlns:a16="http://schemas.microsoft.com/office/drawing/2014/main" id="{90E62139-C87C-44F8-9F41-E2C423C9C4A3}"/>
              </a:ext>
            </a:extLst>
          </p:cNvPr>
          <p:cNvSpPr/>
          <p:nvPr/>
        </p:nvSpPr>
        <p:spPr>
          <a:xfrm>
            <a:off x="7781313" y="1322463"/>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3</a:t>
            </a:r>
            <a:endParaRPr lang="vi-VN" sz="3600" b="1"/>
          </a:p>
        </p:txBody>
      </p:sp>
      <p:sp>
        <p:nvSpPr>
          <p:cNvPr id="158" name="D4">
            <a:extLst>
              <a:ext uri="{FF2B5EF4-FFF2-40B4-BE49-F238E27FC236}">
                <a16:creationId xmlns:a16="http://schemas.microsoft.com/office/drawing/2014/main" id="{8359C31F-79C7-4A8F-94AF-B8EFD7E2B8A1}"/>
              </a:ext>
            </a:extLst>
          </p:cNvPr>
          <p:cNvSpPr/>
          <p:nvPr/>
        </p:nvSpPr>
        <p:spPr>
          <a:xfrm>
            <a:off x="7779657" y="1834564"/>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4</a:t>
            </a:r>
            <a:endParaRPr lang="vi-VN" sz="3600" b="1"/>
          </a:p>
        </p:txBody>
      </p:sp>
      <p:sp>
        <p:nvSpPr>
          <p:cNvPr id="159" name="D5">
            <a:extLst>
              <a:ext uri="{FF2B5EF4-FFF2-40B4-BE49-F238E27FC236}">
                <a16:creationId xmlns:a16="http://schemas.microsoft.com/office/drawing/2014/main" id="{B1697B7B-D1C2-4413-A896-8462185B134F}"/>
              </a:ext>
            </a:extLst>
          </p:cNvPr>
          <p:cNvSpPr/>
          <p:nvPr/>
        </p:nvSpPr>
        <p:spPr>
          <a:xfrm>
            <a:off x="7779657" y="2437145"/>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5</a:t>
            </a:r>
            <a:endParaRPr lang="vi-VN" sz="3600" b="1"/>
          </a:p>
        </p:txBody>
      </p:sp>
      <p:sp>
        <p:nvSpPr>
          <p:cNvPr id="160" name="D6">
            <a:extLst>
              <a:ext uri="{FF2B5EF4-FFF2-40B4-BE49-F238E27FC236}">
                <a16:creationId xmlns:a16="http://schemas.microsoft.com/office/drawing/2014/main" id="{43F27BA0-4E20-42C9-9A89-EFB1122ED690}"/>
              </a:ext>
            </a:extLst>
          </p:cNvPr>
          <p:cNvSpPr/>
          <p:nvPr/>
        </p:nvSpPr>
        <p:spPr>
          <a:xfrm>
            <a:off x="7779657" y="2977802"/>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6</a:t>
            </a:r>
            <a:endParaRPr lang="vi-VN" sz="3600" b="1"/>
          </a:p>
        </p:txBody>
      </p:sp>
      <p:sp>
        <p:nvSpPr>
          <p:cNvPr id="161" name="D7">
            <a:extLst>
              <a:ext uri="{FF2B5EF4-FFF2-40B4-BE49-F238E27FC236}">
                <a16:creationId xmlns:a16="http://schemas.microsoft.com/office/drawing/2014/main" id="{5550D1D8-9397-46DD-BE24-0748A6A5C55A}"/>
              </a:ext>
            </a:extLst>
          </p:cNvPr>
          <p:cNvSpPr/>
          <p:nvPr/>
        </p:nvSpPr>
        <p:spPr>
          <a:xfrm>
            <a:off x="7781313" y="3577993"/>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7</a:t>
            </a:r>
            <a:endParaRPr lang="vi-VN" sz="3600" b="1"/>
          </a:p>
        </p:txBody>
      </p:sp>
      <p:sp>
        <p:nvSpPr>
          <p:cNvPr id="162" name="D8">
            <a:extLst>
              <a:ext uri="{FF2B5EF4-FFF2-40B4-BE49-F238E27FC236}">
                <a16:creationId xmlns:a16="http://schemas.microsoft.com/office/drawing/2014/main" id="{E79DD231-1454-40A6-AF7A-BE3F9EAC9C9A}"/>
              </a:ext>
            </a:extLst>
          </p:cNvPr>
          <p:cNvSpPr/>
          <p:nvPr/>
        </p:nvSpPr>
        <p:spPr>
          <a:xfrm>
            <a:off x="7781313" y="4166060"/>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8</a:t>
            </a:r>
            <a:endParaRPr lang="vi-VN" sz="3600" b="1"/>
          </a:p>
        </p:txBody>
      </p:sp>
      <p:sp>
        <p:nvSpPr>
          <p:cNvPr id="163" name="D9">
            <a:extLst>
              <a:ext uri="{FF2B5EF4-FFF2-40B4-BE49-F238E27FC236}">
                <a16:creationId xmlns:a16="http://schemas.microsoft.com/office/drawing/2014/main" id="{B52B9614-B2F1-4656-9718-6047DA0F017E}"/>
              </a:ext>
            </a:extLst>
          </p:cNvPr>
          <p:cNvSpPr/>
          <p:nvPr/>
        </p:nvSpPr>
        <p:spPr>
          <a:xfrm>
            <a:off x="7781313" y="4750259"/>
            <a:ext cx="549887" cy="4748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9</a:t>
            </a:r>
            <a:endParaRPr lang="vi-VN" sz="3600" b="1"/>
          </a:p>
        </p:txBody>
      </p:sp>
      <p:graphicFrame>
        <p:nvGraphicFramePr>
          <p:cNvPr id="30" name="Table 29">
            <a:extLst>
              <a:ext uri="{FF2B5EF4-FFF2-40B4-BE49-F238E27FC236}">
                <a16:creationId xmlns:a16="http://schemas.microsoft.com/office/drawing/2014/main" id="{52509E17-1944-456D-91C5-F7F11615F4EF}"/>
              </a:ext>
            </a:extLst>
          </p:cNvPr>
          <p:cNvGraphicFramePr>
            <a:graphicFrameLocks noGrp="1"/>
          </p:cNvGraphicFramePr>
          <p:nvPr>
            <p:extLst>
              <p:ext uri="{D42A27DB-BD31-4B8C-83A1-F6EECF244321}">
                <p14:modId xmlns:p14="http://schemas.microsoft.com/office/powerpoint/2010/main" val="1067534872"/>
              </p:ext>
            </p:extLst>
          </p:nvPr>
        </p:nvGraphicFramePr>
        <p:xfrm>
          <a:off x="1364343" y="106654"/>
          <a:ext cx="6096000" cy="521208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1672127337"/>
                    </a:ext>
                  </a:extLst>
                </a:gridCol>
                <a:gridCol w="609600">
                  <a:extLst>
                    <a:ext uri="{9D8B030D-6E8A-4147-A177-3AD203B41FA5}">
                      <a16:colId xmlns:a16="http://schemas.microsoft.com/office/drawing/2014/main" val="2140978539"/>
                    </a:ext>
                  </a:extLst>
                </a:gridCol>
                <a:gridCol w="609600">
                  <a:extLst>
                    <a:ext uri="{9D8B030D-6E8A-4147-A177-3AD203B41FA5}">
                      <a16:colId xmlns:a16="http://schemas.microsoft.com/office/drawing/2014/main" val="451065702"/>
                    </a:ext>
                  </a:extLst>
                </a:gridCol>
                <a:gridCol w="609600">
                  <a:extLst>
                    <a:ext uri="{9D8B030D-6E8A-4147-A177-3AD203B41FA5}">
                      <a16:colId xmlns:a16="http://schemas.microsoft.com/office/drawing/2014/main" val="3665822079"/>
                    </a:ext>
                  </a:extLst>
                </a:gridCol>
                <a:gridCol w="609600">
                  <a:extLst>
                    <a:ext uri="{9D8B030D-6E8A-4147-A177-3AD203B41FA5}">
                      <a16:colId xmlns:a16="http://schemas.microsoft.com/office/drawing/2014/main" val="1639906859"/>
                    </a:ext>
                  </a:extLst>
                </a:gridCol>
                <a:gridCol w="609600">
                  <a:extLst>
                    <a:ext uri="{9D8B030D-6E8A-4147-A177-3AD203B41FA5}">
                      <a16:colId xmlns:a16="http://schemas.microsoft.com/office/drawing/2014/main" val="4084840290"/>
                    </a:ext>
                  </a:extLst>
                </a:gridCol>
                <a:gridCol w="609600">
                  <a:extLst>
                    <a:ext uri="{9D8B030D-6E8A-4147-A177-3AD203B41FA5}">
                      <a16:colId xmlns:a16="http://schemas.microsoft.com/office/drawing/2014/main" val="105350409"/>
                    </a:ext>
                  </a:extLst>
                </a:gridCol>
                <a:gridCol w="609600">
                  <a:extLst>
                    <a:ext uri="{9D8B030D-6E8A-4147-A177-3AD203B41FA5}">
                      <a16:colId xmlns:a16="http://schemas.microsoft.com/office/drawing/2014/main" val="2463823874"/>
                    </a:ext>
                  </a:extLst>
                </a:gridCol>
                <a:gridCol w="609600">
                  <a:extLst>
                    <a:ext uri="{9D8B030D-6E8A-4147-A177-3AD203B41FA5}">
                      <a16:colId xmlns:a16="http://schemas.microsoft.com/office/drawing/2014/main" val="3304548746"/>
                    </a:ext>
                  </a:extLst>
                </a:gridCol>
                <a:gridCol w="609600">
                  <a:extLst>
                    <a:ext uri="{9D8B030D-6E8A-4147-A177-3AD203B41FA5}">
                      <a16:colId xmlns:a16="http://schemas.microsoft.com/office/drawing/2014/main" val="1160628503"/>
                    </a:ext>
                  </a:extLst>
                </a:gridCol>
              </a:tblGrid>
              <a:tr h="571543">
                <a:tc>
                  <a:txBody>
                    <a:bodyPr/>
                    <a:lstStyle/>
                    <a:p>
                      <a:pPr algn="ctr"/>
                      <a:r>
                        <a:rPr lang="en-US" sz="3200" b="1">
                          <a:latin typeface="Arial" panose="020B0604020202020204" pitchFamily="34" charset="0"/>
                          <a:cs typeface="Arial" panose="020B0604020202020204" pitchFamily="34" charset="0"/>
                        </a:rPr>
                        <a:t>C</a:t>
                      </a:r>
                      <a:endParaRPr lang="vi-VN" sz="32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3200" b="1">
                          <a:latin typeface="Arial" panose="020B0604020202020204" pitchFamily="34" charset="0"/>
                          <a:cs typeface="Arial" panose="020B0604020202020204" pitchFamily="34" charset="0"/>
                        </a:rPr>
                        <a:t>H</a:t>
                      </a:r>
                      <a:endParaRPr lang="vi-VN" sz="32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3200" b="1">
                          <a:latin typeface="Arial" panose="020B0604020202020204" pitchFamily="34" charset="0"/>
                          <a:cs typeface="Arial" panose="020B0604020202020204" pitchFamily="34" charset="0"/>
                        </a:rPr>
                        <a:t>Ư</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Ớ</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C</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C</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Á</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M</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D</a:t>
                      </a:r>
                      <a:endParaRPr lang="vi-VN" sz="32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3200" b="1">
                          <a:latin typeface="Arial" panose="020B0604020202020204" pitchFamily="34" charset="0"/>
                          <a:cs typeface="Arial" panose="020B0604020202020204" pitchFamily="34" charset="0"/>
                        </a:rPr>
                        <a:t>Ỗ</a:t>
                      </a:r>
                      <a:endParaRPr lang="vi-VN" sz="3200" b="1">
                        <a:latin typeface="Arial" panose="020B0604020202020204" pitchFamily="34" charset="0"/>
                        <a:cs typeface="Arial" panose="020B0604020202020204" pitchFamily="34" charset="0"/>
                      </a:endParaRPr>
                    </a:p>
                  </a:txBody>
                  <a:tcPr anchor="ctr">
                    <a:lnB w="12700" cmpd="sng">
                      <a:noFill/>
                    </a:lnB>
                    <a:solidFill>
                      <a:srgbClr val="FFFF00"/>
                    </a:solidFill>
                  </a:tcPr>
                </a:tc>
                <a:extLst>
                  <a:ext uri="{0D108BD9-81ED-4DB2-BD59-A6C34878D82A}">
                    <a16:rowId xmlns:a16="http://schemas.microsoft.com/office/drawing/2014/main" val="2635697447"/>
                  </a:ext>
                </a:extLst>
              </a:tr>
              <a:tr h="571543">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a:latin typeface="Arial" panose="020B0604020202020204" pitchFamily="34" charset="0"/>
                          <a:cs typeface="Arial" panose="020B0604020202020204" pitchFamily="34" charset="0"/>
                        </a:rPr>
                        <a:t>T</a:t>
                      </a:r>
                      <a:endParaRPr lang="vi-VN" sz="3200" b="1">
                        <a:latin typeface="Arial" panose="020B0604020202020204" pitchFamily="34" charset="0"/>
                        <a:cs typeface="Arial" panose="020B0604020202020204" pitchFamily="34" charset="0"/>
                      </a:endParaRPr>
                    </a:p>
                  </a:txBody>
                  <a:tcPr anchor="ctr">
                    <a:lnL w="12700" cmpd="sng">
                      <a:noFill/>
                    </a:lnL>
                    <a:lnB w="12700" cmpd="sng">
                      <a:noFill/>
                    </a:lnB>
                    <a:solidFill>
                      <a:srgbClr val="FFFF00"/>
                    </a:solidFill>
                  </a:tcPr>
                </a:tc>
                <a:tc>
                  <a:txBody>
                    <a:bodyPr/>
                    <a:lstStyle/>
                    <a:p>
                      <a:pPr algn="ctr"/>
                      <a:r>
                        <a:rPr lang="en-US" sz="3200" b="1">
                          <a:latin typeface="Arial" panose="020B0604020202020204" pitchFamily="34" charset="0"/>
                          <a:cs typeface="Arial" panose="020B0604020202020204" pitchFamily="34" charset="0"/>
                        </a:rPr>
                        <a:t>H</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A</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Ộ</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atin typeface="Arial" panose="020B0604020202020204" pitchFamily="34" charset="0"/>
                          <a:cs typeface="Arial" panose="020B0604020202020204" pitchFamily="34" charset="0"/>
                        </a:rPr>
                        <a:t>I</a:t>
                      </a:r>
                      <a:endParaRPr lang="vi-VN" sz="3200" b="1">
                        <a:latin typeface="Arial" panose="020B0604020202020204" pitchFamily="34" charset="0"/>
                        <a:cs typeface="Arial" panose="020B0604020202020204" pitchFamily="34" charset="0"/>
                      </a:endParaRPr>
                    </a:p>
                  </a:txBody>
                  <a:tcPr anchor="ctr">
                    <a:lnR w="12700" cmpd="sng">
                      <a:noFill/>
                    </a:lnR>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8056097"/>
                  </a:ext>
                </a:extLst>
              </a:tr>
              <a:tr h="571543">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a:latin typeface="Arial" panose="020B0604020202020204" pitchFamily="34" charset="0"/>
                          <a:cs typeface="Arial" panose="020B0604020202020204" pitchFamily="34" charset="0"/>
                        </a:rPr>
                        <a:t>C</a:t>
                      </a:r>
                      <a:endParaRPr lang="vi-VN" sz="3200" b="1">
                        <a:latin typeface="Arial" panose="020B0604020202020204" pitchFamily="34" charset="0"/>
                        <a:cs typeface="Arial" panose="020B0604020202020204" pitchFamily="34" charset="0"/>
                      </a:endParaRPr>
                    </a:p>
                  </a:txBody>
                  <a:tcPr anchor="ctr">
                    <a:lnL w="12700" cmpd="sng">
                      <a:noFill/>
                    </a:lnL>
                    <a:solidFill>
                      <a:srgbClr val="FFFF00"/>
                    </a:solidFill>
                  </a:tcPr>
                </a:tc>
                <a:tc>
                  <a:txBody>
                    <a:bodyPr/>
                    <a:lstStyle/>
                    <a:p>
                      <a:pPr algn="ctr"/>
                      <a:r>
                        <a:rPr lang="en-US" sz="3200" b="1">
                          <a:latin typeface="Arial" panose="020B0604020202020204" pitchFamily="34" charset="0"/>
                          <a:cs typeface="Arial" panose="020B0604020202020204" pitchFamily="34" charset="0"/>
                        </a:rPr>
                        <a:t>Ứ</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T</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Ì</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M</a:t>
                      </a:r>
                    </a:p>
                  </a:txBody>
                  <a:tcPr anchor="ctr">
                    <a:lnR w="12700" cmpd="sng">
                      <a:noFill/>
                    </a:lnR>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6130573"/>
                  </a:ext>
                </a:extLst>
              </a:tr>
              <a:tr h="571543">
                <a:tc>
                  <a:txBody>
                    <a:bodyPr/>
                    <a:lstStyle/>
                    <a:p>
                      <a:pPr algn="ctr"/>
                      <a:endParaRPr lang="en-US"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a:latin typeface="Arial" panose="020B0604020202020204" pitchFamily="34" charset="0"/>
                          <a:cs typeface="Arial" panose="020B0604020202020204" pitchFamily="34" charset="0"/>
                        </a:rPr>
                        <a:t>X</a:t>
                      </a:r>
                      <a:endParaRPr lang="vi-VN" sz="3200" b="1">
                        <a:latin typeface="Arial" panose="020B0604020202020204" pitchFamily="34" charset="0"/>
                        <a:cs typeface="Arial" panose="020B0604020202020204" pitchFamily="34" charset="0"/>
                      </a:endParaRPr>
                    </a:p>
                  </a:txBody>
                  <a:tcPr anchor="ctr">
                    <a:lnL w="12700" cmpd="sng">
                      <a:noFill/>
                    </a:lnL>
                    <a:lnT w="12700" cmpd="sng">
                      <a:noFill/>
                    </a:lnT>
                    <a:solidFill>
                      <a:srgbClr val="FFFF00"/>
                    </a:solidFill>
                  </a:tcPr>
                </a:tc>
                <a:tc>
                  <a:txBody>
                    <a:bodyPr/>
                    <a:lstStyle/>
                    <a:p>
                      <a:pPr algn="ctr"/>
                      <a:r>
                        <a:rPr lang="en-US" sz="3200" b="1">
                          <a:latin typeface="Arial" panose="020B0604020202020204" pitchFamily="34" charset="0"/>
                          <a:cs typeface="Arial" panose="020B0604020202020204" pitchFamily="34" charset="0"/>
                        </a:rPr>
                        <a:t>I</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endParaRPr lang="vi-VN" sz="32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3200" b="1">
                          <a:latin typeface="Arial" panose="020B0604020202020204" pitchFamily="34" charset="0"/>
                          <a:cs typeface="Arial" panose="020B0604020202020204" pitchFamily="34" charset="0"/>
                        </a:rPr>
                        <a:t>Ì</a:t>
                      </a:r>
                      <a:endParaRPr lang="vi-VN" sz="3200" b="1">
                        <a:latin typeface="Arial" panose="020B0604020202020204" pitchFamily="34" charset="0"/>
                        <a:cs typeface="Arial" panose="020B0604020202020204" pitchFamily="34" charset="0"/>
                      </a:endParaRPr>
                    </a:p>
                  </a:txBody>
                  <a:tcPr anchor="ctr">
                    <a:lnR w="12700" cmpd="sng">
                      <a:noFill/>
                    </a:lnR>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4975766"/>
                  </a:ext>
                </a:extLst>
              </a:tr>
              <a:tr h="571543">
                <a:tc>
                  <a:txBody>
                    <a:bodyPr/>
                    <a:lstStyle/>
                    <a:p>
                      <a:pPr algn="ctr"/>
                      <a:r>
                        <a:rPr lang="vi-VN" sz="3200" b="1">
                          <a:latin typeface="Arial" panose="020B0604020202020204" pitchFamily="34" charset="0"/>
                          <a:cs typeface="Arial" panose="020B0604020202020204" pitchFamily="34" charset="0"/>
                        </a:rPr>
                        <a:t>L</a:t>
                      </a:r>
                    </a:p>
                  </a:txBody>
                  <a:tcPr anchor="ctr">
                    <a:lnT w="12700" cmpd="sng">
                      <a:noFill/>
                    </a:lnT>
                    <a:solidFill>
                      <a:srgbClr val="FFFF00"/>
                    </a:solidFill>
                  </a:tcPr>
                </a:tc>
                <a:tc>
                  <a:txBody>
                    <a:bodyPr/>
                    <a:lstStyle/>
                    <a:p>
                      <a:pPr algn="ctr"/>
                      <a:r>
                        <a:rPr lang="vi-VN" sz="3200" b="1">
                          <a:latin typeface="Arial" panose="020B0604020202020204" pitchFamily="34" charset="0"/>
                          <a:cs typeface="Arial" panose="020B0604020202020204" pitchFamily="34" charset="0"/>
                        </a:rPr>
                        <a:t>Ư</a:t>
                      </a:r>
                    </a:p>
                  </a:txBody>
                  <a:tcPr anchor="ctr">
                    <a:lnT w="12700" cmpd="sng">
                      <a:noFill/>
                    </a:lnT>
                    <a:solidFill>
                      <a:srgbClr val="FFFF00"/>
                    </a:solidFill>
                  </a:tcPr>
                </a:tc>
                <a:tc>
                  <a:txBody>
                    <a:bodyPr/>
                    <a:lstStyle/>
                    <a:p>
                      <a:pPr algn="ctr"/>
                      <a:r>
                        <a:rPr lang="vi-VN" sz="3200" b="1">
                          <a:latin typeface="Arial" panose="020B0604020202020204" pitchFamily="34" charset="0"/>
                          <a:cs typeface="Arial" panose="020B0604020202020204" pitchFamily="34" charset="0"/>
                        </a:rPr>
                        <a:t>Ơ</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N</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G</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T</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H</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Ự</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C</a:t>
                      </a:r>
                    </a:p>
                  </a:txBody>
                  <a:tcPr anchor="ctr">
                    <a:lnR w="12700" cmpd="sng">
                      <a:noFill/>
                    </a:lnR>
                    <a:lnT w="12700" cmpd="sng">
                      <a:noFill/>
                    </a:lnT>
                    <a:lnB w="12700" cmpd="sng">
                      <a:noFill/>
                    </a:lnB>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4163228"/>
                  </a:ext>
                </a:extLst>
              </a:tr>
              <a:tr h="571543">
                <a:tc>
                  <a:txBody>
                    <a:bodyPr/>
                    <a:lstStyle/>
                    <a:p>
                      <a:pPr algn="ctr"/>
                      <a:r>
                        <a:rPr lang="vi-VN" sz="3200" b="1">
                          <a:latin typeface="Arial" panose="020B0604020202020204" pitchFamily="34" charset="0"/>
                          <a:cs typeface="Arial" panose="020B0604020202020204" pitchFamily="34" charset="0"/>
                        </a:rPr>
                        <a:t>T</a:t>
                      </a:r>
                    </a:p>
                  </a:txBody>
                  <a:tcPr anchor="ctr">
                    <a:lnB w="12700" cmpd="sng">
                      <a:noFill/>
                    </a:lnB>
                    <a:solidFill>
                      <a:srgbClr val="FFFF00"/>
                    </a:solidFill>
                  </a:tcPr>
                </a:tc>
                <a:tc>
                  <a:txBody>
                    <a:bodyPr/>
                    <a:lstStyle/>
                    <a:p>
                      <a:pPr algn="ctr"/>
                      <a:r>
                        <a:rPr lang="vi-VN" sz="3200" b="1">
                          <a:latin typeface="Arial" panose="020B0604020202020204" pitchFamily="34" charset="0"/>
                          <a:cs typeface="Arial" panose="020B0604020202020204" pitchFamily="34" charset="0"/>
                        </a:rPr>
                        <a:t>R</a:t>
                      </a:r>
                    </a:p>
                  </a:txBody>
                  <a:tcPr anchor="ctr">
                    <a:lnB w="12700" cmpd="sng">
                      <a:noFill/>
                    </a:lnB>
                    <a:solidFill>
                      <a:srgbClr val="FFFF00"/>
                    </a:solidFill>
                  </a:tcPr>
                </a:tc>
                <a:tc>
                  <a:txBody>
                    <a:bodyPr/>
                    <a:lstStyle/>
                    <a:p>
                      <a:pPr algn="ctr"/>
                      <a:r>
                        <a:rPr lang="vi-VN" sz="3200" b="1">
                          <a:latin typeface="Arial" panose="020B0604020202020204" pitchFamily="34" charset="0"/>
                          <a:cs typeface="Arial" panose="020B0604020202020204" pitchFamily="34" charset="0"/>
                        </a:rPr>
                        <a:t>I</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Ề</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U</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Đ</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Ạ</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I</a:t>
                      </a:r>
                    </a:p>
                  </a:txBody>
                  <a:tcPr anchor="ctr">
                    <a:lnR w="12700" cmpd="sng">
                      <a:noFill/>
                    </a:lnR>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722442"/>
                  </a:ext>
                </a:extLst>
              </a:tr>
              <a:tr h="571543">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vi-VN" sz="3200" b="1">
                          <a:latin typeface="Arial" panose="020B0604020202020204" pitchFamily="34" charset="0"/>
                          <a:cs typeface="Arial" panose="020B0604020202020204" pitchFamily="34" charset="0"/>
                        </a:rPr>
                        <a:t>L</a:t>
                      </a:r>
                    </a:p>
                  </a:txBody>
                  <a:tcPr anchor="ctr">
                    <a:lnL w="12700" cmpd="sng">
                      <a:noFill/>
                    </a:lnL>
                    <a:solidFill>
                      <a:srgbClr val="FFFF00"/>
                    </a:solidFill>
                  </a:tcPr>
                </a:tc>
                <a:tc>
                  <a:txBody>
                    <a:bodyPr/>
                    <a:lstStyle/>
                    <a:p>
                      <a:pPr algn="ctr"/>
                      <a:r>
                        <a:rPr lang="vi-VN" sz="3200" b="1">
                          <a:latin typeface="Arial" panose="020B0604020202020204" pitchFamily="34" charset="0"/>
                          <a:cs typeface="Arial" panose="020B0604020202020204" pitchFamily="34" charset="0"/>
                        </a:rPr>
                        <a:t>Ạ</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Y</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C</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H</a:t>
                      </a:r>
                    </a:p>
                  </a:txBody>
                  <a:tcPr anchor="ctr">
                    <a:lnB w="12700" cmpd="sng">
                      <a:noFill/>
                    </a:lnB>
                    <a:solidFill>
                      <a:srgbClr val="FFFF00"/>
                    </a:solidFill>
                  </a:tcPr>
                </a:tc>
                <a:tc>
                  <a:txBody>
                    <a:bodyPr/>
                    <a:lstStyle/>
                    <a:p>
                      <a:pPr algn="ctr"/>
                      <a:r>
                        <a:rPr lang="vi-VN" sz="3200" b="1">
                          <a:latin typeface="Arial" panose="020B0604020202020204" pitchFamily="34" charset="0"/>
                          <a:cs typeface="Arial" panose="020B0604020202020204" pitchFamily="34" charset="0"/>
                        </a:rPr>
                        <a:t>A</a:t>
                      </a:r>
                    </a:p>
                  </a:txBody>
                  <a:tcPr anchor="ctr">
                    <a:lnR w="12700" cmpd="sng">
                      <a:noFill/>
                    </a:lnR>
                    <a:lnB w="12700" cmpd="sng">
                      <a:noFill/>
                    </a:lnB>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393481"/>
                  </a:ext>
                </a:extLst>
              </a:tr>
              <a:tr h="571543">
                <a:tc>
                  <a:txBody>
                    <a:bodyPr/>
                    <a:lstStyle/>
                    <a:p>
                      <a:pPr algn="ctr"/>
                      <a:r>
                        <a:rPr lang="vi-VN" sz="3200" b="1">
                          <a:latin typeface="Arial" panose="020B0604020202020204" pitchFamily="34" charset="0"/>
                          <a:cs typeface="Arial" panose="020B0604020202020204" pitchFamily="34" charset="0"/>
                        </a:rPr>
                        <a:t>N</a:t>
                      </a:r>
                    </a:p>
                  </a:txBody>
                  <a:tcPr anchor="ctr">
                    <a:lnT w="12700" cmpd="sng">
                      <a:noFill/>
                    </a:lnT>
                    <a:lnB w="12700" cmpd="sng">
                      <a:noFill/>
                    </a:lnB>
                    <a:solidFill>
                      <a:srgbClr val="FFFF00"/>
                    </a:solidFill>
                  </a:tcPr>
                </a:tc>
                <a:tc>
                  <a:txBody>
                    <a:bodyPr/>
                    <a:lstStyle/>
                    <a:p>
                      <a:pPr algn="ctr"/>
                      <a:r>
                        <a:rPr lang="vi-VN" sz="3200" b="1">
                          <a:latin typeface="Arial" panose="020B0604020202020204" pitchFamily="34" charset="0"/>
                          <a:cs typeface="Arial" panose="020B0604020202020204" pitchFamily="34" charset="0"/>
                        </a:rPr>
                        <a:t>Ử</a:t>
                      </a:r>
                    </a:p>
                  </a:txBody>
                  <a:tcPr anchor="ctr">
                    <a:lnT w="12700" cmpd="sng">
                      <a:noFill/>
                    </a:lnT>
                    <a:lnB w="12700" cmpd="sng">
                      <a:noFill/>
                    </a:lnB>
                    <a:solidFill>
                      <a:srgbClr val="FFFF00"/>
                    </a:solidFill>
                  </a:tcPr>
                </a:tc>
                <a:tc>
                  <a:txBody>
                    <a:bodyPr/>
                    <a:lstStyle/>
                    <a:p>
                      <a:pPr algn="ctr"/>
                      <a:r>
                        <a:rPr lang="vi-VN" sz="3200" b="1">
                          <a:latin typeface="Arial" panose="020B0604020202020204" pitchFamily="34" charset="0"/>
                          <a:cs typeface="Arial" panose="020B0604020202020204" pitchFamily="34" charset="0"/>
                        </a:rPr>
                        <a:t>A</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Đ</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Ê</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M</a:t>
                      </a:r>
                    </a:p>
                  </a:txBody>
                  <a:tcPr anchor="ctr">
                    <a:lnR w="12700" cmpd="sng">
                      <a:noFill/>
                    </a:lnR>
                    <a:solidFill>
                      <a:srgbClr val="FFFF00"/>
                    </a:solidFill>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2001544"/>
                  </a:ext>
                </a:extLst>
              </a:tr>
              <a:tr h="571543">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3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vi-VN" sz="3200" b="1">
                          <a:latin typeface="Arial" panose="020B0604020202020204" pitchFamily="34" charset="0"/>
                          <a:cs typeface="Arial" panose="020B0604020202020204" pitchFamily="34" charset="0"/>
                        </a:rPr>
                        <a:t>V</a:t>
                      </a:r>
                    </a:p>
                  </a:txBody>
                  <a:tcPr anchor="ctr">
                    <a:lnL w="12700" cmpd="sng">
                      <a:noFill/>
                    </a:lnL>
                    <a:solidFill>
                      <a:srgbClr val="FFFF00"/>
                    </a:solidFill>
                  </a:tcPr>
                </a:tc>
                <a:tc>
                  <a:txBody>
                    <a:bodyPr/>
                    <a:lstStyle/>
                    <a:p>
                      <a:pPr algn="ctr"/>
                      <a:r>
                        <a:rPr lang="vi-VN" sz="3200" b="1">
                          <a:latin typeface="Arial" panose="020B0604020202020204" pitchFamily="34" charset="0"/>
                          <a:cs typeface="Arial" panose="020B0604020202020204" pitchFamily="34" charset="0"/>
                        </a:rPr>
                        <a:t>I</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N</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H</a:t>
                      </a:r>
                    </a:p>
                  </a:txBody>
                  <a:tcPr anchor="ctr">
                    <a:solidFill>
                      <a:srgbClr val="FFFF00"/>
                    </a:solidFill>
                  </a:tcPr>
                </a:tc>
                <a:tc>
                  <a:txBody>
                    <a:bodyPr/>
                    <a:lstStyle/>
                    <a:p>
                      <a:pPr algn="ctr"/>
                      <a:r>
                        <a:rPr lang="vi-VN" sz="3200" b="1">
                          <a:latin typeface="Arial" panose="020B0604020202020204" pitchFamily="34" charset="0"/>
                          <a:cs typeface="Arial" panose="020B0604020202020204" pitchFamily="34" charset="0"/>
                        </a:rPr>
                        <a:t>H</a:t>
                      </a:r>
                    </a:p>
                  </a:txBody>
                  <a:tcPr anchor="ctr">
                    <a:lnT w="12700" cmpd="sng">
                      <a:noFill/>
                    </a:lnT>
                    <a:solidFill>
                      <a:srgbClr val="FFFF00"/>
                    </a:solidFill>
                  </a:tcPr>
                </a:tc>
                <a:tc>
                  <a:txBody>
                    <a:bodyPr/>
                    <a:lstStyle/>
                    <a:p>
                      <a:pPr algn="ctr"/>
                      <a:r>
                        <a:rPr lang="vi-VN" sz="3200" b="1">
                          <a:latin typeface="Arial" panose="020B0604020202020204" pitchFamily="34" charset="0"/>
                          <a:cs typeface="Arial" panose="020B0604020202020204" pitchFamily="34" charset="0"/>
                        </a:rPr>
                        <a:t>I</a:t>
                      </a:r>
                    </a:p>
                  </a:txBody>
                  <a:tcPr anchor="ctr">
                    <a:lnT w="12700" cmpd="sng">
                      <a:noFill/>
                    </a:lnT>
                    <a:solidFill>
                      <a:srgbClr val="FFFF00"/>
                    </a:solidFill>
                  </a:tcPr>
                </a:tc>
                <a:tc>
                  <a:txBody>
                    <a:bodyPr/>
                    <a:lstStyle/>
                    <a:p>
                      <a:pPr algn="ctr"/>
                      <a:r>
                        <a:rPr lang="vi-VN" sz="3200" b="1">
                          <a:latin typeface="Arial" panose="020B0604020202020204" pitchFamily="34" charset="0"/>
                          <a:cs typeface="Arial" panose="020B0604020202020204" pitchFamily="34" charset="0"/>
                        </a:rPr>
                        <a:t>Ể</a:t>
                      </a:r>
                    </a:p>
                  </a:txBody>
                  <a:tcPr anchor="ctr">
                    <a:lnT w="12700" cmpd="sng">
                      <a:noFill/>
                    </a:lnT>
                    <a:solidFill>
                      <a:srgbClr val="FFFF00"/>
                    </a:solidFill>
                  </a:tcPr>
                </a:tc>
                <a:tc>
                  <a:txBody>
                    <a:bodyPr/>
                    <a:lstStyle/>
                    <a:p>
                      <a:pPr algn="ctr"/>
                      <a:r>
                        <a:rPr lang="vi-VN" sz="3200" b="1">
                          <a:latin typeface="Arial" panose="020B0604020202020204" pitchFamily="34" charset="0"/>
                          <a:cs typeface="Arial" panose="020B0604020202020204" pitchFamily="34" charset="0"/>
                        </a:rPr>
                        <a:t>N</a:t>
                      </a:r>
                    </a:p>
                  </a:txBody>
                  <a:tcPr anchor="ctr">
                    <a:lnT w="12700" cmpd="sng">
                      <a:noFill/>
                    </a:lnT>
                    <a:solidFill>
                      <a:srgbClr val="FFFF00"/>
                    </a:solidFill>
                  </a:tcPr>
                </a:tc>
                <a:extLst>
                  <a:ext uri="{0D108BD9-81ED-4DB2-BD59-A6C34878D82A}">
                    <a16:rowId xmlns:a16="http://schemas.microsoft.com/office/drawing/2014/main" val="4060254040"/>
                  </a:ext>
                </a:extLst>
              </a:tr>
            </a:tbl>
          </a:graphicData>
        </a:graphic>
      </p:graphicFrame>
      <p:sp>
        <p:nvSpPr>
          <p:cNvPr id="2" name="Rectangle 1">
            <a:extLst>
              <a:ext uri="{FF2B5EF4-FFF2-40B4-BE49-F238E27FC236}">
                <a16:creationId xmlns:a16="http://schemas.microsoft.com/office/drawing/2014/main" id="{17C76C99-7BF3-4329-82D7-FC16857CB7E3}"/>
              </a:ext>
            </a:extLst>
          </p:cNvPr>
          <p:cNvSpPr/>
          <p:nvPr/>
        </p:nvSpPr>
        <p:spPr>
          <a:xfrm>
            <a:off x="1372953"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a:extLst>
              <a:ext uri="{FF2B5EF4-FFF2-40B4-BE49-F238E27FC236}">
                <a16:creationId xmlns:a16="http://schemas.microsoft.com/office/drawing/2014/main" id="{E525EAFD-DBD0-4561-B574-78641BC37B3C}"/>
              </a:ext>
            </a:extLst>
          </p:cNvPr>
          <p:cNvSpPr/>
          <p:nvPr/>
        </p:nvSpPr>
        <p:spPr>
          <a:xfrm>
            <a:off x="1985346"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id="{38BE6DF7-D404-4FBE-8648-918A908FF06B}"/>
              </a:ext>
            </a:extLst>
          </p:cNvPr>
          <p:cNvSpPr/>
          <p:nvPr/>
        </p:nvSpPr>
        <p:spPr>
          <a:xfrm>
            <a:off x="2593593"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id="{B96F4735-A7B1-455A-81D3-C087740D16F4}"/>
              </a:ext>
            </a:extLst>
          </p:cNvPr>
          <p:cNvSpPr/>
          <p:nvPr/>
        </p:nvSpPr>
        <p:spPr>
          <a:xfrm>
            <a:off x="3193286"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id="{471EA199-4302-4232-BE0C-2FFC19B19F4C}"/>
              </a:ext>
            </a:extLst>
          </p:cNvPr>
          <p:cNvSpPr/>
          <p:nvPr/>
        </p:nvSpPr>
        <p:spPr>
          <a:xfrm>
            <a:off x="3801533"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110FB179-469C-475A-9FED-3849F8F1C03C}"/>
              </a:ext>
            </a:extLst>
          </p:cNvPr>
          <p:cNvSpPr/>
          <p:nvPr/>
        </p:nvSpPr>
        <p:spPr>
          <a:xfrm>
            <a:off x="4413926"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id="{6BC0CE63-CBA0-46E7-A615-5535BB4E6D28}"/>
              </a:ext>
            </a:extLst>
          </p:cNvPr>
          <p:cNvSpPr/>
          <p:nvPr/>
        </p:nvSpPr>
        <p:spPr>
          <a:xfrm>
            <a:off x="5022173"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4C40517D-8752-463A-B8AF-EE480D6412AE}"/>
              </a:ext>
            </a:extLst>
          </p:cNvPr>
          <p:cNvSpPr/>
          <p:nvPr/>
        </p:nvSpPr>
        <p:spPr>
          <a:xfrm>
            <a:off x="5634566"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41D81197-66FC-4EDF-BADE-2D0F07A657F8}"/>
              </a:ext>
            </a:extLst>
          </p:cNvPr>
          <p:cNvSpPr/>
          <p:nvPr/>
        </p:nvSpPr>
        <p:spPr>
          <a:xfrm>
            <a:off x="6243849"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284F9C92-4C04-404F-819A-46A33CEF2AD3}"/>
              </a:ext>
            </a:extLst>
          </p:cNvPr>
          <p:cNvSpPr/>
          <p:nvPr/>
        </p:nvSpPr>
        <p:spPr>
          <a:xfrm>
            <a:off x="6852096" y="106653"/>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48E3D6E0-5396-4F2B-BAE0-B052A7CD36B5}"/>
              </a:ext>
            </a:extLst>
          </p:cNvPr>
          <p:cNvSpPr/>
          <p:nvPr/>
        </p:nvSpPr>
        <p:spPr>
          <a:xfrm>
            <a:off x="2593593" y="688701"/>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3DC1514C-6002-44AA-8E65-56C7A450FF89}"/>
              </a:ext>
            </a:extLst>
          </p:cNvPr>
          <p:cNvSpPr/>
          <p:nvPr/>
        </p:nvSpPr>
        <p:spPr>
          <a:xfrm>
            <a:off x="3193286" y="688701"/>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1D425E0D-B5B6-4AED-AEAB-E2984BCF3866}"/>
              </a:ext>
            </a:extLst>
          </p:cNvPr>
          <p:cNvSpPr/>
          <p:nvPr/>
        </p:nvSpPr>
        <p:spPr>
          <a:xfrm>
            <a:off x="3801533" y="688701"/>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D1869296-8626-4B3A-B40C-6FDE10309A5F}"/>
              </a:ext>
            </a:extLst>
          </p:cNvPr>
          <p:cNvSpPr/>
          <p:nvPr/>
        </p:nvSpPr>
        <p:spPr>
          <a:xfrm>
            <a:off x="4413926" y="688701"/>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5E10161C-0C5C-4BBB-B1F1-0CA8EB30AF79}"/>
              </a:ext>
            </a:extLst>
          </p:cNvPr>
          <p:cNvSpPr/>
          <p:nvPr/>
        </p:nvSpPr>
        <p:spPr>
          <a:xfrm>
            <a:off x="5022173" y="688701"/>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a:extLst>
              <a:ext uri="{FF2B5EF4-FFF2-40B4-BE49-F238E27FC236}">
                <a16:creationId xmlns:a16="http://schemas.microsoft.com/office/drawing/2014/main" id="{A105EE35-5FFF-49B8-8B81-281C9D5F4B27}"/>
              </a:ext>
            </a:extLst>
          </p:cNvPr>
          <p:cNvSpPr/>
          <p:nvPr/>
        </p:nvSpPr>
        <p:spPr>
          <a:xfrm>
            <a:off x="5634566" y="688701"/>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id="{D1CB501F-7E47-4A47-9230-064211C7FA80}"/>
              </a:ext>
            </a:extLst>
          </p:cNvPr>
          <p:cNvSpPr/>
          <p:nvPr/>
        </p:nvSpPr>
        <p:spPr>
          <a:xfrm>
            <a:off x="3193286" y="127074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ectangle 40">
            <a:extLst>
              <a:ext uri="{FF2B5EF4-FFF2-40B4-BE49-F238E27FC236}">
                <a16:creationId xmlns:a16="http://schemas.microsoft.com/office/drawing/2014/main" id="{D506D370-0A12-4777-AE77-54075EC2245F}"/>
              </a:ext>
            </a:extLst>
          </p:cNvPr>
          <p:cNvSpPr/>
          <p:nvPr/>
        </p:nvSpPr>
        <p:spPr>
          <a:xfrm>
            <a:off x="3801533" y="127074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id="{A705E679-D806-45EE-B7EB-37596CC29F79}"/>
              </a:ext>
            </a:extLst>
          </p:cNvPr>
          <p:cNvSpPr/>
          <p:nvPr/>
        </p:nvSpPr>
        <p:spPr>
          <a:xfrm>
            <a:off x="4412690" y="1274449"/>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a:extLst>
              <a:ext uri="{FF2B5EF4-FFF2-40B4-BE49-F238E27FC236}">
                <a16:creationId xmlns:a16="http://schemas.microsoft.com/office/drawing/2014/main" id="{20D6A77E-6971-445B-993E-2BE8E84F8187}"/>
              </a:ext>
            </a:extLst>
          </p:cNvPr>
          <p:cNvSpPr/>
          <p:nvPr/>
        </p:nvSpPr>
        <p:spPr>
          <a:xfrm>
            <a:off x="5022875" y="126381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a:extLst>
              <a:ext uri="{FF2B5EF4-FFF2-40B4-BE49-F238E27FC236}">
                <a16:creationId xmlns:a16="http://schemas.microsoft.com/office/drawing/2014/main" id="{4C5BE8EC-7CCE-4A83-A201-D7549AF60EA4}"/>
              </a:ext>
            </a:extLst>
          </p:cNvPr>
          <p:cNvSpPr/>
          <p:nvPr/>
        </p:nvSpPr>
        <p:spPr>
          <a:xfrm>
            <a:off x="5620370" y="125731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a:extLst>
              <a:ext uri="{FF2B5EF4-FFF2-40B4-BE49-F238E27FC236}">
                <a16:creationId xmlns:a16="http://schemas.microsoft.com/office/drawing/2014/main" id="{3C5F6F3E-361C-4DF4-82B1-D57274AF3187}"/>
              </a:ext>
            </a:extLst>
          </p:cNvPr>
          <p:cNvSpPr/>
          <p:nvPr/>
        </p:nvSpPr>
        <p:spPr>
          <a:xfrm>
            <a:off x="3183840" y="182566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7EB76113-9D67-41D3-B7DF-A2A924556A87}"/>
              </a:ext>
            </a:extLst>
          </p:cNvPr>
          <p:cNvSpPr/>
          <p:nvPr/>
        </p:nvSpPr>
        <p:spPr>
          <a:xfrm>
            <a:off x="3792087" y="182566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a:extLst>
              <a:ext uri="{FF2B5EF4-FFF2-40B4-BE49-F238E27FC236}">
                <a16:creationId xmlns:a16="http://schemas.microsoft.com/office/drawing/2014/main" id="{AB73130A-0FFB-41F1-B70D-A4BA4C48B2F8}"/>
              </a:ext>
            </a:extLst>
          </p:cNvPr>
          <p:cNvSpPr/>
          <p:nvPr/>
        </p:nvSpPr>
        <p:spPr>
          <a:xfrm>
            <a:off x="4404480" y="182566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B850EBFD-EC0E-43D6-8C61-436D43F4BB78}"/>
              </a:ext>
            </a:extLst>
          </p:cNvPr>
          <p:cNvSpPr/>
          <p:nvPr/>
        </p:nvSpPr>
        <p:spPr>
          <a:xfrm>
            <a:off x="5012727" y="182566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a:extLst>
              <a:ext uri="{FF2B5EF4-FFF2-40B4-BE49-F238E27FC236}">
                <a16:creationId xmlns:a16="http://schemas.microsoft.com/office/drawing/2014/main" id="{B9C48E73-3347-4255-A003-A9D6D8D9D427}"/>
              </a:ext>
            </a:extLst>
          </p:cNvPr>
          <p:cNvSpPr/>
          <p:nvPr/>
        </p:nvSpPr>
        <p:spPr>
          <a:xfrm>
            <a:off x="5625120" y="182566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a:extLst>
              <a:ext uri="{FF2B5EF4-FFF2-40B4-BE49-F238E27FC236}">
                <a16:creationId xmlns:a16="http://schemas.microsoft.com/office/drawing/2014/main" id="{6E2E87B7-0649-412B-A35E-CFD7F97E2BA5}"/>
              </a:ext>
            </a:extLst>
          </p:cNvPr>
          <p:cNvSpPr/>
          <p:nvPr/>
        </p:nvSpPr>
        <p:spPr>
          <a:xfrm>
            <a:off x="2580316" y="1834564"/>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a:extLst>
              <a:ext uri="{FF2B5EF4-FFF2-40B4-BE49-F238E27FC236}">
                <a16:creationId xmlns:a16="http://schemas.microsoft.com/office/drawing/2014/main" id="{3DB758C6-3B94-4D5E-BBC4-167076D066C0}"/>
              </a:ext>
            </a:extLst>
          </p:cNvPr>
          <p:cNvSpPr/>
          <p:nvPr/>
        </p:nvSpPr>
        <p:spPr>
          <a:xfrm>
            <a:off x="1362903"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a:extLst>
              <a:ext uri="{FF2B5EF4-FFF2-40B4-BE49-F238E27FC236}">
                <a16:creationId xmlns:a16="http://schemas.microsoft.com/office/drawing/2014/main" id="{7F69BD79-910E-4DDC-9A56-FDB45F0476E6}"/>
              </a:ext>
            </a:extLst>
          </p:cNvPr>
          <p:cNvSpPr/>
          <p:nvPr/>
        </p:nvSpPr>
        <p:spPr>
          <a:xfrm>
            <a:off x="1975296"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a:extLst>
              <a:ext uri="{FF2B5EF4-FFF2-40B4-BE49-F238E27FC236}">
                <a16:creationId xmlns:a16="http://schemas.microsoft.com/office/drawing/2014/main" id="{4C202140-70A8-40F1-B04B-67765F6F6074}"/>
              </a:ext>
            </a:extLst>
          </p:cNvPr>
          <p:cNvSpPr/>
          <p:nvPr/>
        </p:nvSpPr>
        <p:spPr>
          <a:xfrm>
            <a:off x="2583543"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C175B514-B898-492D-8239-2841C95AA269}"/>
              </a:ext>
            </a:extLst>
          </p:cNvPr>
          <p:cNvSpPr/>
          <p:nvPr/>
        </p:nvSpPr>
        <p:spPr>
          <a:xfrm>
            <a:off x="3183236"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a:extLst>
              <a:ext uri="{FF2B5EF4-FFF2-40B4-BE49-F238E27FC236}">
                <a16:creationId xmlns:a16="http://schemas.microsoft.com/office/drawing/2014/main" id="{09F2634F-1925-4E45-9DEC-4E99194C063C}"/>
              </a:ext>
            </a:extLst>
          </p:cNvPr>
          <p:cNvSpPr/>
          <p:nvPr/>
        </p:nvSpPr>
        <p:spPr>
          <a:xfrm>
            <a:off x="3791483"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a:extLst>
              <a:ext uri="{FF2B5EF4-FFF2-40B4-BE49-F238E27FC236}">
                <a16:creationId xmlns:a16="http://schemas.microsoft.com/office/drawing/2014/main" id="{5F9FEECD-6ECF-452D-A7CD-618AB66BA89B}"/>
              </a:ext>
            </a:extLst>
          </p:cNvPr>
          <p:cNvSpPr/>
          <p:nvPr/>
        </p:nvSpPr>
        <p:spPr>
          <a:xfrm>
            <a:off x="4403876"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39ED28E0-C382-4E4D-88AF-45C73A4C8D59}"/>
              </a:ext>
            </a:extLst>
          </p:cNvPr>
          <p:cNvSpPr/>
          <p:nvPr/>
        </p:nvSpPr>
        <p:spPr>
          <a:xfrm>
            <a:off x="5012123"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a:extLst>
              <a:ext uri="{FF2B5EF4-FFF2-40B4-BE49-F238E27FC236}">
                <a16:creationId xmlns:a16="http://schemas.microsoft.com/office/drawing/2014/main" id="{D8923988-2BE0-4299-9FB6-4D0FE9212C75}"/>
              </a:ext>
            </a:extLst>
          </p:cNvPr>
          <p:cNvSpPr/>
          <p:nvPr/>
        </p:nvSpPr>
        <p:spPr>
          <a:xfrm>
            <a:off x="5624516"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a:extLst>
              <a:ext uri="{FF2B5EF4-FFF2-40B4-BE49-F238E27FC236}">
                <a16:creationId xmlns:a16="http://schemas.microsoft.com/office/drawing/2014/main" id="{D7BDC8D3-DE61-4401-8F49-4DC43B78923F}"/>
              </a:ext>
            </a:extLst>
          </p:cNvPr>
          <p:cNvSpPr/>
          <p:nvPr/>
        </p:nvSpPr>
        <p:spPr>
          <a:xfrm>
            <a:off x="6233799" y="2430785"/>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a:extLst>
              <a:ext uri="{FF2B5EF4-FFF2-40B4-BE49-F238E27FC236}">
                <a16:creationId xmlns:a16="http://schemas.microsoft.com/office/drawing/2014/main" id="{03D0D395-24DC-40EE-A71D-A98EE59ED1EB}"/>
              </a:ext>
            </a:extLst>
          </p:cNvPr>
          <p:cNvSpPr/>
          <p:nvPr/>
        </p:nvSpPr>
        <p:spPr>
          <a:xfrm>
            <a:off x="1362903"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a:extLst>
              <a:ext uri="{FF2B5EF4-FFF2-40B4-BE49-F238E27FC236}">
                <a16:creationId xmlns:a16="http://schemas.microsoft.com/office/drawing/2014/main" id="{C4729240-8F6D-4B6F-88DC-89A796FF7A9F}"/>
              </a:ext>
            </a:extLst>
          </p:cNvPr>
          <p:cNvSpPr/>
          <p:nvPr/>
        </p:nvSpPr>
        <p:spPr>
          <a:xfrm>
            <a:off x="1975296"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Rectangle 61">
            <a:extLst>
              <a:ext uri="{FF2B5EF4-FFF2-40B4-BE49-F238E27FC236}">
                <a16:creationId xmlns:a16="http://schemas.microsoft.com/office/drawing/2014/main" id="{5EDA7DDC-243A-4202-A0AF-FC7EECCD81D0}"/>
              </a:ext>
            </a:extLst>
          </p:cNvPr>
          <p:cNvSpPr/>
          <p:nvPr/>
        </p:nvSpPr>
        <p:spPr>
          <a:xfrm>
            <a:off x="2583543"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Rectangle 62">
            <a:extLst>
              <a:ext uri="{FF2B5EF4-FFF2-40B4-BE49-F238E27FC236}">
                <a16:creationId xmlns:a16="http://schemas.microsoft.com/office/drawing/2014/main" id="{E12913FC-B838-40B6-8064-1E741A7A6062}"/>
              </a:ext>
            </a:extLst>
          </p:cNvPr>
          <p:cNvSpPr/>
          <p:nvPr/>
        </p:nvSpPr>
        <p:spPr>
          <a:xfrm>
            <a:off x="3183236"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63">
            <a:extLst>
              <a:ext uri="{FF2B5EF4-FFF2-40B4-BE49-F238E27FC236}">
                <a16:creationId xmlns:a16="http://schemas.microsoft.com/office/drawing/2014/main" id="{550CF68C-8106-4054-845E-C43AB07B389E}"/>
              </a:ext>
            </a:extLst>
          </p:cNvPr>
          <p:cNvSpPr/>
          <p:nvPr/>
        </p:nvSpPr>
        <p:spPr>
          <a:xfrm>
            <a:off x="3791483"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Rectangle 64">
            <a:extLst>
              <a:ext uri="{FF2B5EF4-FFF2-40B4-BE49-F238E27FC236}">
                <a16:creationId xmlns:a16="http://schemas.microsoft.com/office/drawing/2014/main" id="{9F0868BA-18B1-4578-96CE-80C5E5A94365}"/>
              </a:ext>
            </a:extLst>
          </p:cNvPr>
          <p:cNvSpPr/>
          <p:nvPr/>
        </p:nvSpPr>
        <p:spPr>
          <a:xfrm>
            <a:off x="4403876"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Rectangle 65">
            <a:extLst>
              <a:ext uri="{FF2B5EF4-FFF2-40B4-BE49-F238E27FC236}">
                <a16:creationId xmlns:a16="http://schemas.microsoft.com/office/drawing/2014/main" id="{7F0D2CB3-2908-424C-9421-B2784B14A920}"/>
              </a:ext>
            </a:extLst>
          </p:cNvPr>
          <p:cNvSpPr/>
          <p:nvPr/>
        </p:nvSpPr>
        <p:spPr>
          <a:xfrm>
            <a:off x="5012123"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Rectangle 66">
            <a:extLst>
              <a:ext uri="{FF2B5EF4-FFF2-40B4-BE49-F238E27FC236}">
                <a16:creationId xmlns:a16="http://schemas.microsoft.com/office/drawing/2014/main" id="{E2AE3B04-F7AA-4E1E-BEC0-FCA4CBDB6480}"/>
              </a:ext>
            </a:extLst>
          </p:cNvPr>
          <p:cNvSpPr/>
          <p:nvPr/>
        </p:nvSpPr>
        <p:spPr>
          <a:xfrm>
            <a:off x="5624516" y="3012832"/>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Rectangle 68">
            <a:extLst>
              <a:ext uri="{FF2B5EF4-FFF2-40B4-BE49-F238E27FC236}">
                <a16:creationId xmlns:a16="http://schemas.microsoft.com/office/drawing/2014/main" id="{4215FEDF-06B9-459E-8A86-9ED48E1457CC}"/>
              </a:ext>
            </a:extLst>
          </p:cNvPr>
          <p:cNvSpPr/>
          <p:nvPr/>
        </p:nvSpPr>
        <p:spPr>
          <a:xfrm>
            <a:off x="2583543" y="357180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69">
            <a:extLst>
              <a:ext uri="{FF2B5EF4-FFF2-40B4-BE49-F238E27FC236}">
                <a16:creationId xmlns:a16="http://schemas.microsoft.com/office/drawing/2014/main" id="{8429C32D-3C03-49CC-815D-8D222CE77777}"/>
              </a:ext>
            </a:extLst>
          </p:cNvPr>
          <p:cNvSpPr/>
          <p:nvPr/>
        </p:nvSpPr>
        <p:spPr>
          <a:xfrm>
            <a:off x="3183236" y="357180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Rectangle 70">
            <a:extLst>
              <a:ext uri="{FF2B5EF4-FFF2-40B4-BE49-F238E27FC236}">
                <a16:creationId xmlns:a16="http://schemas.microsoft.com/office/drawing/2014/main" id="{B6281B38-F70D-4A0E-A18B-7DD19FAB990C}"/>
              </a:ext>
            </a:extLst>
          </p:cNvPr>
          <p:cNvSpPr/>
          <p:nvPr/>
        </p:nvSpPr>
        <p:spPr>
          <a:xfrm>
            <a:off x="3791483" y="357180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Rectangle 71">
            <a:extLst>
              <a:ext uri="{FF2B5EF4-FFF2-40B4-BE49-F238E27FC236}">
                <a16:creationId xmlns:a16="http://schemas.microsoft.com/office/drawing/2014/main" id="{D4947F9C-FAC8-48D5-AF55-88D24D01C79F}"/>
              </a:ext>
            </a:extLst>
          </p:cNvPr>
          <p:cNvSpPr/>
          <p:nvPr/>
        </p:nvSpPr>
        <p:spPr>
          <a:xfrm>
            <a:off x="4403876" y="357180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Rectangle 72">
            <a:extLst>
              <a:ext uri="{FF2B5EF4-FFF2-40B4-BE49-F238E27FC236}">
                <a16:creationId xmlns:a16="http://schemas.microsoft.com/office/drawing/2014/main" id="{393B81C8-164A-4DB9-B8A7-49194253EE7B}"/>
              </a:ext>
            </a:extLst>
          </p:cNvPr>
          <p:cNvSpPr/>
          <p:nvPr/>
        </p:nvSpPr>
        <p:spPr>
          <a:xfrm>
            <a:off x="5012123" y="357180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Rectangle 73">
            <a:extLst>
              <a:ext uri="{FF2B5EF4-FFF2-40B4-BE49-F238E27FC236}">
                <a16:creationId xmlns:a16="http://schemas.microsoft.com/office/drawing/2014/main" id="{1B94C183-6D3F-497D-B7A7-942CD2B8BA20}"/>
              </a:ext>
            </a:extLst>
          </p:cNvPr>
          <p:cNvSpPr/>
          <p:nvPr/>
        </p:nvSpPr>
        <p:spPr>
          <a:xfrm>
            <a:off x="5624516" y="3571807"/>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Rectangle 74">
            <a:extLst>
              <a:ext uri="{FF2B5EF4-FFF2-40B4-BE49-F238E27FC236}">
                <a16:creationId xmlns:a16="http://schemas.microsoft.com/office/drawing/2014/main" id="{90D2B7D7-0214-4C91-9147-77B5315CCA08}"/>
              </a:ext>
            </a:extLst>
          </p:cNvPr>
          <p:cNvSpPr/>
          <p:nvPr/>
        </p:nvSpPr>
        <p:spPr>
          <a:xfrm>
            <a:off x="1362903" y="416916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6" name="Rectangle 75">
            <a:extLst>
              <a:ext uri="{FF2B5EF4-FFF2-40B4-BE49-F238E27FC236}">
                <a16:creationId xmlns:a16="http://schemas.microsoft.com/office/drawing/2014/main" id="{351DE1D6-2F17-452A-AB14-B06A640EA388}"/>
              </a:ext>
            </a:extLst>
          </p:cNvPr>
          <p:cNvSpPr/>
          <p:nvPr/>
        </p:nvSpPr>
        <p:spPr>
          <a:xfrm>
            <a:off x="1962596" y="416916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Rectangle 76">
            <a:extLst>
              <a:ext uri="{FF2B5EF4-FFF2-40B4-BE49-F238E27FC236}">
                <a16:creationId xmlns:a16="http://schemas.microsoft.com/office/drawing/2014/main" id="{F1D1DE79-8751-4FC6-9C46-8E7A5019E136}"/>
              </a:ext>
            </a:extLst>
          </p:cNvPr>
          <p:cNvSpPr/>
          <p:nvPr/>
        </p:nvSpPr>
        <p:spPr>
          <a:xfrm>
            <a:off x="2570843" y="416916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Rectangle 77">
            <a:extLst>
              <a:ext uri="{FF2B5EF4-FFF2-40B4-BE49-F238E27FC236}">
                <a16:creationId xmlns:a16="http://schemas.microsoft.com/office/drawing/2014/main" id="{CD01E0D1-C31B-46A7-886F-64553A7AB066}"/>
              </a:ext>
            </a:extLst>
          </p:cNvPr>
          <p:cNvSpPr/>
          <p:nvPr/>
        </p:nvSpPr>
        <p:spPr>
          <a:xfrm>
            <a:off x="3183236" y="416916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id="{3472696D-D5DD-4F2B-B380-D54738B3F236}"/>
              </a:ext>
            </a:extLst>
          </p:cNvPr>
          <p:cNvSpPr/>
          <p:nvPr/>
        </p:nvSpPr>
        <p:spPr>
          <a:xfrm>
            <a:off x="3791483" y="416916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Rectangle 79">
            <a:extLst>
              <a:ext uri="{FF2B5EF4-FFF2-40B4-BE49-F238E27FC236}">
                <a16:creationId xmlns:a16="http://schemas.microsoft.com/office/drawing/2014/main" id="{41458352-5F52-4C9C-A07E-6A7AB82BE098}"/>
              </a:ext>
            </a:extLst>
          </p:cNvPr>
          <p:cNvSpPr/>
          <p:nvPr/>
        </p:nvSpPr>
        <p:spPr>
          <a:xfrm>
            <a:off x="4403876" y="4169168"/>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Rectangle 80">
            <a:extLst>
              <a:ext uri="{FF2B5EF4-FFF2-40B4-BE49-F238E27FC236}">
                <a16:creationId xmlns:a16="http://schemas.microsoft.com/office/drawing/2014/main" id="{440A3638-1D6E-4487-891F-897308BEC88C}"/>
              </a:ext>
            </a:extLst>
          </p:cNvPr>
          <p:cNvSpPr/>
          <p:nvPr/>
        </p:nvSpPr>
        <p:spPr>
          <a:xfrm>
            <a:off x="2592097"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ectangle 81">
            <a:extLst>
              <a:ext uri="{FF2B5EF4-FFF2-40B4-BE49-F238E27FC236}">
                <a16:creationId xmlns:a16="http://schemas.microsoft.com/office/drawing/2014/main" id="{33A0AB9D-F80A-49F9-9866-C5713A0E0D62}"/>
              </a:ext>
            </a:extLst>
          </p:cNvPr>
          <p:cNvSpPr/>
          <p:nvPr/>
        </p:nvSpPr>
        <p:spPr>
          <a:xfrm>
            <a:off x="3191790"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Rectangle 82">
            <a:extLst>
              <a:ext uri="{FF2B5EF4-FFF2-40B4-BE49-F238E27FC236}">
                <a16:creationId xmlns:a16="http://schemas.microsoft.com/office/drawing/2014/main" id="{179E4767-5CF9-4E3F-8C30-CBB69AFBDA83}"/>
              </a:ext>
            </a:extLst>
          </p:cNvPr>
          <p:cNvSpPr/>
          <p:nvPr/>
        </p:nvSpPr>
        <p:spPr>
          <a:xfrm>
            <a:off x="3800037"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Rectangle 83">
            <a:extLst>
              <a:ext uri="{FF2B5EF4-FFF2-40B4-BE49-F238E27FC236}">
                <a16:creationId xmlns:a16="http://schemas.microsoft.com/office/drawing/2014/main" id="{0F14033F-4DAA-40B5-9D94-54DE142788FF}"/>
              </a:ext>
            </a:extLst>
          </p:cNvPr>
          <p:cNvSpPr/>
          <p:nvPr/>
        </p:nvSpPr>
        <p:spPr>
          <a:xfrm>
            <a:off x="4412430"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Rectangle 84">
            <a:extLst>
              <a:ext uri="{FF2B5EF4-FFF2-40B4-BE49-F238E27FC236}">
                <a16:creationId xmlns:a16="http://schemas.microsoft.com/office/drawing/2014/main" id="{593BCC0A-A25E-4A4F-97BF-7DC535EEEA22}"/>
              </a:ext>
            </a:extLst>
          </p:cNvPr>
          <p:cNvSpPr/>
          <p:nvPr/>
        </p:nvSpPr>
        <p:spPr>
          <a:xfrm>
            <a:off x="5020677"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Rectangle 85">
            <a:extLst>
              <a:ext uri="{FF2B5EF4-FFF2-40B4-BE49-F238E27FC236}">
                <a16:creationId xmlns:a16="http://schemas.microsoft.com/office/drawing/2014/main" id="{87D41ED6-FE67-4AD9-85FE-EC982B511E92}"/>
              </a:ext>
            </a:extLst>
          </p:cNvPr>
          <p:cNvSpPr/>
          <p:nvPr/>
        </p:nvSpPr>
        <p:spPr>
          <a:xfrm>
            <a:off x="5633070"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Rectangle 86">
            <a:extLst>
              <a:ext uri="{FF2B5EF4-FFF2-40B4-BE49-F238E27FC236}">
                <a16:creationId xmlns:a16="http://schemas.microsoft.com/office/drawing/2014/main" id="{0C010B3D-3D1E-4FA0-A6B0-58E3CFF640A0}"/>
              </a:ext>
            </a:extLst>
          </p:cNvPr>
          <p:cNvSpPr/>
          <p:nvPr/>
        </p:nvSpPr>
        <p:spPr>
          <a:xfrm>
            <a:off x="6242353"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Rectangle 87">
            <a:extLst>
              <a:ext uri="{FF2B5EF4-FFF2-40B4-BE49-F238E27FC236}">
                <a16:creationId xmlns:a16="http://schemas.microsoft.com/office/drawing/2014/main" id="{B6329226-9913-41A9-8823-DC27D6C00AE0}"/>
              </a:ext>
            </a:extLst>
          </p:cNvPr>
          <p:cNvSpPr/>
          <p:nvPr/>
        </p:nvSpPr>
        <p:spPr>
          <a:xfrm>
            <a:off x="6850600" y="4743456"/>
            <a:ext cx="608247" cy="58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
            <a:extLst>
              <a:ext uri="{FF2B5EF4-FFF2-40B4-BE49-F238E27FC236}">
                <a16:creationId xmlns:a16="http://schemas.microsoft.com/office/drawing/2014/main" id="{76A32580-D318-4D5A-A91B-3B396EB6CD5B}"/>
              </a:ext>
            </a:extLst>
          </p:cNvPr>
          <p:cNvSpPr/>
          <p:nvPr/>
        </p:nvSpPr>
        <p:spPr>
          <a:xfrm>
            <a:off x="0" y="5325504"/>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01. Chúng ta cầu xin để khỏi sa vào đâu?</a:t>
            </a:r>
            <a:endParaRPr lang="vi-VN" sz="4800" b="1"/>
          </a:p>
        </p:txBody>
      </p:sp>
      <p:sp>
        <p:nvSpPr>
          <p:cNvPr id="89" name="Rectangle: Rounded Corners 88">
            <a:extLst>
              <a:ext uri="{FF2B5EF4-FFF2-40B4-BE49-F238E27FC236}">
                <a16:creationId xmlns:a16="http://schemas.microsoft.com/office/drawing/2014/main" id="{D02DB5EF-D717-4E99-9C89-3A0ACD5BA5E8}"/>
              </a:ext>
            </a:extLst>
          </p:cNvPr>
          <p:cNvSpPr/>
          <p:nvPr/>
        </p:nvSpPr>
        <p:spPr>
          <a:xfrm>
            <a:off x="0" y="5332274"/>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02. CHÚNG TA XIN ĐƯỢC THA ĐIỀU GÌ?</a:t>
            </a:r>
            <a:endParaRPr lang="vi-VN" sz="4800" b="1"/>
          </a:p>
        </p:txBody>
      </p:sp>
      <p:sp>
        <p:nvSpPr>
          <p:cNvPr id="90" name="Rectangle: Rounded Corners 89">
            <a:extLst>
              <a:ext uri="{FF2B5EF4-FFF2-40B4-BE49-F238E27FC236}">
                <a16:creationId xmlns:a16="http://schemas.microsoft.com/office/drawing/2014/main" id="{502379A3-7776-4466-98F5-4645439E409C}"/>
              </a:ext>
            </a:extLst>
          </p:cNvPr>
          <p:cNvSpPr/>
          <p:nvPr/>
        </p:nvSpPr>
        <p:spPr>
          <a:xfrm>
            <a:off x="0" y="5313891"/>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cap="all"/>
              <a:t>3. ANH EM CỨ XIN THÌ SẼ ĐƯỢC, ... ... THÌ SẼ THẤY, CỨ GÕ CỬA THÌ SẼ MỞ CHO.</a:t>
            </a:r>
            <a:endParaRPr lang="vi-VN" sz="3200" b="1"/>
          </a:p>
        </p:txBody>
      </p:sp>
      <p:sp>
        <p:nvSpPr>
          <p:cNvPr id="91" name="Rectangle: Rounded Corners 90">
            <a:extLst>
              <a:ext uri="{FF2B5EF4-FFF2-40B4-BE49-F238E27FC236}">
                <a16:creationId xmlns:a16="http://schemas.microsoft.com/office/drawing/2014/main" id="{20430393-06F5-4C01-8FF7-4F35522B6255}"/>
              </a:ext>
            </a:extLst>
          </p:cNvPr>
          <p:cNvSpPr/>
          <p:nvPr/>
        </p:nvSpPr>
        <p:spPr>
          <a:xfrm>
            <a:off x="0" y="5320661"/>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cap="all"/>
              <a:t>04. AI ... ... NHẬN ĐƯỢC, AI TÌM THÌ THẤY, AI GÕ CỬA THÌ SẼ MỞ CHO</a:t>
            </a:r>
            <a:endParaRPr lang="vi-VN" sz="4000" b="1"/>
          </a:p>
        </p:txBody>
      </p:sp>
      <p:sp>
        <p:nvSpPr>
          <p:cNvPr id="92" name="Rectangle: Rounded Corners 91">
            <a:extLst>
              <a:ext uri="{FF2B5EF4-FFF2-40B4-BE49-F238E27FC236}">
                <a16:creationId xmlns:a16="http://schemas.microsoft.com/office/drawing/2014/main" id="{8761043C-F180-40DB-AD2F-F38C32DEA3F5}"/>
              </a:ext>
            </a:extLst>
          </p:cNvPr>
          <p:cNvSpPr/>
          <p:nvPr/>
        </p:nvSpPr>
        <p:spPr>
          <a:xfrm>
            <a:off x="0" y="5327431"/>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05. CHÚNG TA XIN GÌ HẰNG NGÀY?</a:t>
            </a:r>
            <a:endParaRPr lang="vi-VN" sz="4800" b="1"/>
          </a:p>
        </p:txBody>
      </p:sp>
      <p:sp>
        <p:nvSpPr>
          <p:cNvPr id="93" name="Rectangle: Rounded Corners 92">
            <a:extLst>
              <a:ext uri="{FF2B5EF4-FFF2-40B4-BE49-F238E27FC236}">
                <a16:creationId xmlns:a16="http://schemas.microsoft.com/office/drawing/2014/main" id="{B554D53A-8832-4BCF-B620-2CB5C16D568D}"/>
              </a:ext>
            </a:extLst>
          </p:cNvPr>
          <p:cNvSpPr/>
          <p:nvPr/>
        </p:nvSpPr>
        <p:spPr>
          <a:xfrm>
            <a:off x="0" y="5309048"/>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06. CHÚNG TA XIN ĐIỀU GÌ CỦA CHA MAU ĐẾN?</a:t>
            </a:r>
            <a:endParaRPr lang="vi-VN" sz="4800" b="1"/>
          </a:p>
        </p:txBody>
      </p:sp>
      <p:sp>
        <p:nvSpPr>
          <p:cNvPr id="94" name="Rectangle: Rounded Corners 93">
            <a:extLst>
              <a:ext uri="{FF2B5EF4-FFF2-40B4-BE49-F238E27FC236}">
                <a16:creationId xmlns:a16="http://schemas.microsoft.com/office/drawing/2014/main" id="{DB313987-2007-4A96-93F3-80F2432951D4}"/>
              </a:ext>
            </a:extLst>
          </p:cNvPr>
          <p:cNvSpPr/>
          <p:nvPr/>
        </p:nvSpPr>
        <p:spPr>
          <a:xfrm>
            <a:off x="0" y="5329204"/>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cap="all"/>
              <a:t>07. HAI TỪ KHỞI ĐẦU KINH NGUYỆN CỦA ĐỨC GIÊSU DẠY CHO CÁC MÔN ĐỆ là GÌ?</a:t>
            </a:r>
            <a:endParaRPr lang="vi-VN" sz="3200" b="1"/>
          </a:p>
        </p:txBody>
      </p:sp>
      <p:sp>
        <p:nvSpPr>
          <p:cNvPr id="95" name="Rectangle: Rounded Corners 94">
            <a:extLst>
              <a:ext uri="{FF2B5EF4-FFF2-40B4-BE49-F238E27FC236}">
                <a16:creationId xmlns:a16="http://schemas.microsoft.com/office/drawing/2014/main" id="{39CFCDC3-C307-4832-A1C5-F56D78E31664}"/>
              </a:ext>
            </a:extLst>
          </p:cNvPr>
          <p:cNvSpPr/>
          <p:nvPr/>
        </p:nvSpPr>
        <p:spPr>
          <a:xfrm>
            <a:off x="0" y="5322196"/>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cap="all"/>
              <a:t>08. NGƯỜI BẠN ĐẾN VAY BÁNH VÀO LÚC NÀO? </a:t>
            </a:r>
            <a:endParaRPr lang="vi-VN" sz="4400" b="1"/>
          </a:p>
        </p:txBody>
      </p:sp>
      <p:sp>
        <p:nvSpPr>
          <p:cNvPr id="96" name="Rectangle: Rounded Corners 95">
            <a:extLst>
              <a:ext uri="{FF2B5EF4-FFF2-40B4-BE49-F238E27FC236}">
                <a16:creationId xmlns:a16="http://schemas.microsoft.com/office/drawing/2014/main" id="{96351FA2-9D9F-48D7-AA31-74A1E58B8794}"/>
              </a:ext>
            </a:extLst>
          </p:cNvPr>
          <p:cNvSpPr/>
          <p:nvPr/>
        </p:nvSpPr>
        <p:spPr>
          <a:xfrm>
            <a:off x="0" y="5343640"/>
            <a:ext cx="9144000" cy="1532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cap="all"/>
              <a:t>09. CHÚNG TA XIN CHO DANH THÁNH CHA THẾ NÀO?</a:t>
            </a:r>
            <a:endParaRPr lang="vi-VN" sz="4400" b="1"/>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
                                        </p:tgtEl>
                                        <p:attrNameLst>
                                          <p:attrName>style.color</p:attrName>
                                        </p:attrNameLst>
                                      </p:cBhvr>
                                      <p:to>
                                        <a:schemeClr val="accent2"/>
                                      </p:to>
                                    </p:animClr>
                                    <p:animClr clrSpc="rgb" dir="cw">
                                      <p:cBhvr>
                                        <p:cTn id="10" dur="500" fill="hold"/>
                                        <p:tgtEl>
                                          <p:spTgt spid="2"/>
                                        </p:tgtEl>
                                        <p:attrNameLst>
                                          <p:attrName>fillcolor</p:attrName>
                                        </p:attrNameLst>
                                      </p:cBhvr>
                                      <p:to>
                                        <a:schemeClr val="accent2"/>
                                      </p:to>
                                    </p:animClr>
                                    <p:set>
                                      <p:cBhvr>
                                        <p:cTn id="11" dur="500" fill="hold"/>
                                        <p:tgtEl>
                                          <p:spTgt spid="2"/>
                                        </p:tgtEl>
                                        <p:attrNameLst>
                                          <p:attrName>fill.type</p:attrName>
                                        </p:attrNameLst>
                                      </p:cBhvr>
                                      <p:to>
                                        <p:strVal val="solid"/>
                                      </p:to>
                                    </p:set>
                                    <p:set>
                                      <p:cBhvr>
                                        <p:cTn id="12" dur="500" fill="hold"/>
                                        <p:tgtEl>
                                          <p:spTgt spid="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24"/>
                                        </p:tgtEl>
                                        <p:attrNameLst>
                                          <p:attrName>style.color</p:attrName>
                                        </p:attrNameLst>
                                      </p:cBhvr>
                                      <p:to>
                                        <a:schemeClr val="accent2"/>
                                      </p:to>
                                    </p:animClr>
                                    <p:animClr clrSpc="rgb" dir="cw">
                                      <p:cBhvr>
                                        <p:cTn id="15" dur="500" fill="hold"/>
                                        <p:tgtEl>
                                          <p:spTgt spid="24"/>
                                        </p:tgtEl>
                                        <p:attrNameLst>
                                          <p:attrName>fillcolor</p:attrName>
                                        </p:attrNameLst>
                                      </p:cBhvr>
                                      <p:to>
                                        <a:schemeClr val="accent2"/>
                                      </p:to>
                                    </p:animClr>
                                    <p:set>
                                      <p:cBhvr>
                                        <p:cTn id="16" dur="500" fill="hold"/>
                                        <p:tgtEl>
                                          <p:spTgt spid="24"/>
                                        </p:tgtEl>
                                        <p:attrNameLst>
                                          <p:attrName>fill.type</p:attrName>
                                        </p:attrNameLst>
                                      </p:cBhvr>
                                      <p:to>
                                        <p:strVal val="solid"/>
                                      </p:to>
                                    </p:set>
                                    <p:set>
                                      <p:cBhvr>
                                        <p:cTn id="17" dur="500" fill="hold"/>
                                        <p:tgtEl>
                                          <p:spTgt spid="2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25"/>
                                        </p:tgtEl>
                                        <p:attrNameLst>
                                          <p:attrName>style.color</p:attrName>
                                        </p:attrNameLst>
                                      </p:cBhvr>
                                      <p:to>
                                        <a:schemeClr val="accent2"/>
                                      </p:to>
                                    </p:animClr>
                                    <p:animClr clrSpc="rgb" dir="cw">
                                      <p:cBhvr>
                                        <p:cTn id="20" dur="500" fill="hold"/>
                                        <p:tgtEl>
                                          <p:spTgt spid="25"/>
                                        </p:tgtEl>
                                        <p:attrNameLst>
                                          <p:attrName>fillcolor</p:attrName>
                                        </p:attrNameLst>
                                      </p:cBhvr>
                                      <p:to>
                                        <a:schemeClr val="accent2"/>
                                      </p:to>
                                    </p:animClr>
                                    <p:set>
                                      <p:cBhvr>
                                        <p:cTn id="21" dur="500" fill="hold"/>
                                        <p:tgtEl>
                                          <p:spTgt spid="25"/>
                                        </p:tgtEl>
                                        <p:attrNameLst>
                                          <p:attrName>fill.type</p:attrName>
                                        </p:attrNameLst>
                                      </p:cBhvr>
                                      <p:to>
                                        <p:strVal val="solid"/>
                                      </p:to>
                                    </p:set>
                                    <p:set>
                                      <p:cBhvr>
                                        <p:cTn id="22" dur="500" fill="hold"/>
                                        <p:tgtEl>
                                          <p:spTgt spid="2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26"/>
                                        </p:tgtEl>
                                        <p:attrNameLst>
                                          <p:attrName>style.color</p:attrName>
                                        </p:attrNameLst>
                                      </p:cBhvr>
                                      <p:to>
                                        <a:schemeClr val="accent2"/>
                                      </p:to>
                                    </p:animClr>
                                    <p:animClr clrSpc="rgb" dir="cw">
                                      <p:cBhvr>
                                        <p:cTn id="25" dur="500" fill="hold"/>
                                        <p:tgtEl>
                                          <p:spTgt spid="26"/>
                                        </p:tgtEl>
                                        <p:attrNameLst>
                                          <p:attrName>fillcolor</p:attrName>
                                        </p:attrNameLst>
                                      </p:cBhvr>
                                      <p:to>
                                        <a:schemeClr val="accent2"/>
                                      </p:to>
                                    </p:animClr>
                                    <p:set>
                                      <p:cBhvr>
                                        <p:cTn id="26" dur="500" fill="hold"/>
                                        <p:tgtEl>
                                          <p:spTgt spid="26"/>
                                        </p:tgtEl>
                                        <p:attrNameLst>
                                          <p:attrName>fill.type</p:attrName>
                                        </p:attrNameLst>
                                      </p:cBhvr>
                                      <p:to>
                                        <p:strVal val="solid"/>
                                      </p:to>
                                    </p:set>
                                    <p:set>
                                      <p:cBhvr>
                                        <p:cTn id="27" dur="500" fill="hold"/>
                                        <p:tgtEl>
                                          <p:spTgt spid="26"/>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27"/>
                                        </p:tgtEl>
                                        <p:attrNameLst>
                                          <p:attrName>style.color</p:attrName>
                                        </p:attrNameLst>
                                      </p:cBhvr>
                                      <p:to>
                                        <a:schemeClr val="accent2"/>
                                      </p:to>
                                    </p:animClr>
                                    <p:animClr clrSpc="rgb" dir="cw">
                                      <p:cBhvr>
                                        <p:cTn id="30" dur="500" fill="hold"/>
                                        <p:tgtEl>
                                          <p:spTgt spid="27"/>
                                        </p:tgtEl>
                                        <p:attrNameLst>
                                          <p:attrName>fillcolor</p:attrName>
                                        </p:attrNameLst>
                                      </p:cBhvr>
                                      <p:to>
                                        <a:schemeClr val="accent2"/>
                                      </p:to>
                                    </p:animClr>
                                    <p:set>
                                      <p:cBhvr>
                                        <p:cTn id="31" dur="500" fill="hold"/>
                                        <p:tgtEl>
                                          <p:spTgt spid="27"/>
                                        </p:tgtEl>
                                        <p:attrNameLst>
                                          <p:attrName>fill.type</p:attrName>
                                        </p:attrNameLst>
                                      </p:cBhvr>
                                      <p:to>
                                        <p:strVal val="solid"/>
                                      </p:to>
                                    </p:set>
                                    <p:set>
                                      <p:cBhvr>
                                        <p:cTn id="32" dur="500" fill="hold"/>
                                        <p:tgtEl>
                                          <p:spTgt spid="27"/>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28"/>
                                        </p:tgtEl>
                                        <p:attrNameLst>
                                          <p:attrName>style.color</p:attrName>
                                        </p:attrNameLst>
                                      </p:cBhvr>
                                      <p:to>
                                        <a:schemeClr val="accent2"/>
                                      </p:to>
                                    </p:animClr>
                                    <p:animClr clrSpc="rgb" dir="cw">
                                      <p:cBhvr>
                                        <p:cTn id="35" dur="500" fill="hold"/>
                                        <p:tgtEl>
                                          <p:spTgt spid="28"/>
                                        </p:tgtEl>
                                        <p:attrNameLst>
                                          <p:attrName>fillcolor</p:attrName>
                                        </p:attrNameLst>
                                      </p:cBhvr>
                                      <p:to>
                                        <a:schemeClr val="accent2"/>
                                      </p:to>
                                    </p:animClr>
                                    <p:set>
                                      <p:cBhvr>
                                        <p:cTn id="36" dur="500" fill="hold"/>
                                        <p:tgtEl>
                                          <p:spTgt spid="28"/>
                                        </p:tgtEl>
                                        <p:attrNameLst>
                                          <p:attrName>fill.type</p:attrName>
                                        </p:attrNameLst>
                                      </p:cBhvr>
                                      <p:to>
                                        <p:strVal val="solid"/>
                                      </p:to>
                                    </p:set>
                                    <p:set>
                                      <p:cBhvr>
                                        <p:cTn id="37" dur="500" fill="hold"/>
                                        <p:tgtEl>
                                          <p:spTgt spid="28"/>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29"/>
                                        </p:tgtEl>
                                        <p:attrNameLst>
                                          <p:attrName>style.color</p:attrName>
                                        </p:attrNameLst>
                                      </p:cBhvr>
                                      <p:to>
                                        <a:schemeClr val="accent2"/>
                                      </p:to>
                                    </p:animClr>
                                    <p:animClr clrSpc="rgb" dir="cw">
                                      <p:cBhvr>
                                        <p:cTn id="40" dur="500" fill="hold"/>
                                        <p:tgtEl>
                                          <p:spTgt spid="29"/>
                                        </p:tgtEl>
                                        <p:attrNameLst>
                                          <p:attrName>fillcolor</p:attrName>
                                        </p:attrNameLst>
                                      </p:cBhvr>
                                      <p:to>
                                        <a:schemeClr val="accent2"/>
                                      </p:to>
                                    </p:animClr>
                                    <p:set>
                                      <p:cBhvr>
                                        <p:cTn id="41" dur="500" fill="hold"/>
                                        <p:tgtEl>
                                          <p:spTgt spid="29"/>
                                        </p:tgtEl>
                                        <p:attrNameLst>
                                          <p:attrName>fill.type</p:attrName>
                                        </p:attrNameLst>
                                      </p:cBhvr>
                                      <p:to>
                                        <p:strVal val="solid"/>
                                      </p:to>
                                    </p:set>
                                    <p:set>
                                      <p:cBhvr>
                                        <p:cTn id="42" dur="500" fill="hold"/>
                                        <p:tgtEl>
                                          <p:spTgt spid="29"/>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31"/>
                                        </p:tgtEl>
                                        <p:attrNameLst>
                                          <p:attrName>style.color</p:attrName>
                                        </p:attrNameLst>
                                      </p:cBhvr>
                                      <p:to>
                                        <a:schemeClr val="accent2"/>
                                      </p:to>
                                    </p:animClr>
                                    <p:animClr clrSpc="rgb" dir="cw">
                                      <p:cBhvr>
                                        <p:cTn id="45" dur="500" fill="hold"/>
                                        <p:tgtEl>
                                          <p:spTgt spid="31"/>
                                        </p:tgtEl>
                                        <p:attrNameLst>
                                          <p:attrName>fillcolor</p:attrName>
                                        </p:attrNameLst>
                                      </p:cBhvr>
                                      <p:to>
                                        <a:schemeClr val="accent2"/>
                                      </p:to>
                                    </p:animClr>
                                    <p:set>
                                      <p:cBhvr>
                                        <p:cTn id="46" dur="500" fill="hold"/>
                                        <p:tgtEl>
                                          <p:spTgt spid="31"/>
                                        </p:tgtEl>
                                        <p:attrNameLst>
                                          <p:attrName>fill.type</p:attrName>
                                        </p:attrNameLst>
                                      </p:cBhvr>
                                      <p:to>
                                        <p:strVal val="solid"/>
                                      </p:to>
                                    </p:set>
                                    <p:set>
                                      <p:cBhvr>
                                        <p:cTn id="47" dur="500" fill="hold"/>
                                        <p:tgtEl>
                                          <p:spTgt spid="31"/>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32"/>
                                        </p:tgtEl>
                                        <p:attrNameLst>
                                          <p:attrName>style.color</p:attrName>
                                        </p:attrNameLst>
                                      </p:cBhvr>
                                      <p:to>
                                        <a:schemeClr val="accent2"/>
                                      </p:to>
                                    </p:animClr>
                                    <p:animClr clrSpc="rgb" dir="cw">
                                      <p:cBhvr>
                                        <p:cTn id="50" dur="500" fill="hold"/>
                                        <p:tgtEl>
                                          <p:spTgt spid="32"/>
                                        </p:tgtEl>
                                        <p:attrNameLst>
                                          <p:attrName>fillcolor</p:attrName>
                                        </p:attrNameLst>
                                      </p:cBhvr>
                                      <p:to>
                                        <a:schemeClr val="accent2"/>
                                      </p:to>
                                    </p:animClr>
                                    <p:set>
                                      <p:cBhvr>
                                        <p:cTn id="51" dur="500" fill="hold"/>
                                        <p:tgtEl>
                                          <p:spTgt spid="32"/>
                                        </p:tgtEl>
                                        <p:attrNameLst>
                                          <p:attrName>fill.type</p:attrName>
                                        </p:attrNameLst>
                                      </p:cBhvr>
                                      <p:to>
                                        <p:strVal val="solid"/>
                                      </p:to>
                                    </p:set>
                                    <p:set>
                                      <p:cBhvr>
                                        <p:cTn id="52" dur="500" fill="hold"/>
                                        <p:tgtEl>
                                          <p:spTgt spid="32"/>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33"/>
                                        </p:tgtEl>
                                        <p:attrNameLst>
                                          <p:attrName>style.color</p:attrName>
                                        </p:attrNameLst>
                                      </p:cBhvr>
                                      <p:to>
                                        <a:schemeClr val="accent2"/>
                                      </p:to>
                                    </p:animClr>
                                    <p:animClr clrSpc="rgb" dir="cw">
                                      <p:cBhvr>
                                        <p:cTn id="55" dur="500" fill="hold"/>
                                        <p:tgtEl>
                                          <p:spTgt spid="33"/>
                                        </p:tgtEl>
                                        <p:attrNameLst>
                                          <p:attrName>fillcolor</p:attrName>
                                        </p:attrNameLst>
                                      </p:cBhvr>
                                      <p:to>
                                        <a:schemeClr val="accent2"/>
                                      </p:to>
                                    </p:animClr>
                                    <p:set>
                                      <p:cBhvr>
                                        <p:cTn id="56" dur="500" fill="hold"/>
                                        <p:tgtEl>
                                          <p:spTgt spid="33"/>
                                        </p:tgtEl>
                                        <p:attrNameLst>
                                          <p:attrName>fill.type</p:attrName>
                                        </p:attrNameLst>
                                      </p:cBhvr>
                                      <p:to>
                                        <p:strVal val="solid"/>
                                      </p:to>
                                    </p:set>
                                    <p:set>
                                      <p:cBhvr>
                                        <p:cTn id="57" dur="500" fill="hold"/>
                                        <p:tgtEl>
                                          <p:spTgt spid="33"/>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6" presetClass="exit" presetSubtype="32" fill="hold" grpId="1" nodeType="clickEffect">
                                  <p:stCondLst>
                                    <p:cond delay="0"/>
                                  </p:stCondLst>
                                  <p:childTnLst>
                                    <p:animEffect transition="out" filter="circle(out)">
                                      <p:cBhvr>
                                        <p:cTn id="62" dur="2000"/>
                                        <p:tgtEl>
                                          <p:spTgt spid="2"/>
                                        </p:tgtEl>
                                      </p:cBhvr>
                                    </p:animEffect>
                                    <p:set>
                                      <p:cBhvr>
                                        <p:cTn id="63" dur="1" fill="hold">
                                          <p:stCondLst>
                                            <p:cond delay="1999"/>
                                          </p:stCondLst>
                                        </p:cTn>
                                        <p:tgtEl>
                                          <p:spTgt spid="2"/>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24"/>
                                        </p:tgtEl>
                                      </p:cBhvr>
                                    </p:animEffect>
                                    <p:set>
                                      <p:cBhvr>
                                        <p:cTn id="66" dur="1" fill="hold">
                                          <p:stCondLst>
                                            <p:cond delay="1999"/>
                                          </p:stCondLst>
                                        </p:cTn>
                                        <p:tgtEl>
                                          <p:spTgt spid="24"/>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25"/>
                                        </p:tgtEl>
                                      </p:cBhvr>
                                    </p:animEffect>
                                    <p:set>
                                      <p:cBhvr>
                                        <p:cTn id="69" dur="1" fill="hold">
                                          <p:stCondLst>
                                            <p:cond delay="1999"/>
                                          </p:stCondLst>
                                        </p:cTn>
                                        <p:tgtEl>
                                          <p:spTgt spid="25"/>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26"/>
                                        </p:tgtEl>
                                      </p:cBhvr>
                                    </p:animEffect>
                                    <p:set>
                                      <p:cBhvr>
                                        <p:cTn id="72" dur="1" fill="hold">
                                          <p:stCondLst>
                                            <p:cond delay="1999"/>
                                          </p:stCondLst>
                                        </p:cTn>
                                        <p:tgtEl>
                                          <p:spTgt spid="26"/>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27"/>
                                        </p:tgtEl>
                                      </p:cBhvr>
                                    </p:animEffect>
                                    <p:set>
                                      <p:cBhvr>
                                        <p:cTn id="75" dur="1" fill="hold">
                                          <p:stCondLst>
                                            <p:cond delay="1999"/>
                                          </p:stCondLst>
                                        </p:cTn>
                                        <p:tgtEl>
                                          <p:spTgt spid="27"/>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28"/>
                                        </p:tgtEl>
                                      </p:cBhvr>
                                    </p:animEffect>
                                    <p:set>
                                      <p:cBhvr>
                                        <p:cTn id="78" dur="1" fill="hold">
                                          <p:stCondLst>
                                            <p:cond delay="1999"/>
                                          </p:stCondLst>
                                        </p:cTn>
                                        <p:tgtEl>
                                          <p:spTgt spid="28"/>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29"/>
                                        </p:tgtEl>
                                      </p:cBhvr>
                                    </p:animEffect>
                                    <p:set>
                                      <p:cBhvr>
                                        <p:cTn id="81" dur="1" fill="hold">
                                          <p:stCondLst>
                                            <p:cond delay="1999"/>
                                          </p:stCondLst>
                                        </p:cTn>
                                        <p:tgtEl>
                                          <p:spTgt spid="29"/>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31"/>
                                        </p:tgtEl>
                                      </p:cBhvr>
                                    </p:animEffect>
                                    <p:set>
                                      <p:cBhvr>
                                        <p:cTn id="84" dur="1" fill="hold">
                                          <p:stCondLst>
                                            <p:cond delay="1999"/>
                                          </p:stCondLst>
                                        </p:cTn>
                                        <p:tgtEl>
                                          <p:spTgt spid="31"/>
                                        </p:tgtEl>
                                        <p:attrNameLst>
                                          <p:attrName>style.visibility</p:attrName>
                                        </p:attrNameLst>
                                      </p:cBhvr>
                                      <p:to>
                                        <p:strVal val="hidden"/>
                                      </p:to>
                                    </p:set>
                                  </p:childTnLst>
                                </p:cTn>
                              </p:par>
                              <p:par>
                                <p:cTn id="85" presetID="6" presetClass="exit" presetSubtype="32" fill="hold" grpId="1" nodeType="withEffect">
                                  <p:stCondLst>
                                    <p:cond delay="0"/>
                                  </p:stCondLst>
                                  <p:childTnLst>
                                    <p:animEffect transition="out" filter="circle(out)">
                                      <p:cBhvr>
                                        <p:cTn id="86" dur="2000"/>
                                        <p:tgtEl>
                                          <p:spTgt spid="32"/>
                                        </p:tgtEl>
                                      </p:cBhvr>
                                    </p:animEffect>
                                    <p:set>
                                      <p:cBhvr>
                                        <p:cTn id="87" dur="1" fill="hold">
                                          <p:stCondLst>
                                            <p:cond delay="1999"/>
                                          </p:stCondLst>
                                        </p:cTn>
                                        <p:tgtEl>
                                          <p:spTgt spid="32"/>
                                        </p:tgtEl>
                                        <p:attrNameLst>
                                          <p:attrName>style.visibility</p:attrName>
                                        </p:attrNameLst>
                                      </p:cBhvr>
                                      <p:to>
                                        <p:strVal val="hidden"/>
                                      </p:to>
                                    </p:set>
                                  </p:childTnLst>
                                </p:cTn>
                              </p:par>
                              <p:par>
                                <p:cTn id="88" presetID="6" presetClass="exit" presetSubtype="32" fill="hold" grpId="1" nodeType="withEffect">
                                  <p:stCondLst>
                                    <p:cond delay="0"/>
                                  </p:stCondLst>
                                  <p:childTnLst>
                                    <p:animEffect transition="out" filter="circle(out)">
                                      <p:cBhvr>
                                        <p:cTn id="89" dur="2000"/>
                                        <p:tgtEl>
                                          <p:spTgt spid="33"/>
                                        </p:tgtEl>
                                      </p:cBhvr>
                                    </p:animEffect>
                                    <p:set>
                                      <p:cBhvr>
                                        <p:cTn id="90" dur="1" fill="hold">
                                          <p:stCondLst>
                                            <p:cond delay="1999"/>
                                          </p:stCondLst>
                                        </p:cTn>
                                        <p:tgtEl>
                                          <p:spTgt spid="33"/>
                                        </p:tgtEl>
                                        <p:attrNameLst>
                                          <p:attrName>style.visibility</p:attrName>
                                        </p:attrNameLst>
                                      </p:cBhvr>
                                      <p:to>
                                        <p:strVal val="hidden"/>
                                      </p:to>
                                    </p:set>
                                  </p:childTnLst>
                                </p:cTn>
                              </p:par>
                              <p:par>
                                <p:cTn id="91" presetID="6" presetClass="exit" presetSubtype="32" fill="hold" grpId="1" nodeType="withEffect">
                                  <p:stCondLst>
                                    <p:cond delay="0"/>
                                  </p:stCondLst>
                                  <p:childTnLst>
                                    <p:animEffect transition="out" filter="circle(out)">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4" restart="whenNotActive" fill="hold" evtFilter="cancelBubble" nodeType="interactiveSeq">
                <p:stCondLst>
                  <p:cond evt="onClick" delay="0">
                    <p:tgtEl>
                      <p:spTgt spid="148"/>
                    </p:tgtEl>
                  </p:cond>
                </p:stCondLst>
                <p:endSync evt="end" delay="0">
                  <p:rtn val="all"/>
                </p:endSync>
                <p:childTnLst>
                  <p:par>
                    <p:cTn id="95" fill="hold">
                      <p:stCondLst>
                        <p:cond delay="0"/>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89"/>
                                        </p:tgtEl>
                                        <p:attrNameLst>
                                          <p:attrName>style.visibility</p:attrName>
                                        </p:attrNameLst>
                                      </p:cBhvr>
                                      <p:to>
                                        <p:strVal val="visible"/>
                                      </p:to>
                                    </p:set>
                                    <p:animEffect transition="in" filter="circle(in)">
                                      <p:cBhvr>
                                        <p:cTn id="99" dur="2000"/>
                                        <p:tgtEl>
                                          <p:spTgt spid="89"/>
                                        </p:tgtEl>
                                      </p:cBhvr>
                                    </p:animEffect>
                                  </p:childTnLst>
                                </p:cTn>
                              </p:par>
                              <p:par>
                                <p:cTn id="100" presetID="19" presetClass="emph" presetSubtype="0" fill="hold" grpId="0" nodeType="withEffect">
                                  <p:stCondLst>
                                    <p:cond delay="0"/>
                                  </p:stCondLst>
                                  <p:childTnLst>
                                    <p:animClr clrSpc="rgb" dir="cw">
                                      <p:cBhvr override="childStyle">
                                        <p:cTn id="101" dur="500" fill="hold"/>
                                        <p:tgtEl>
                                          <p:spTgt spid="34"/>
                                        </p:tgtEl>
                                        <p:attrNameLst>
                                          <p:attrName>style.color</p:attrName>
                                        </p:attrNameLst>
                                      </p:cBhvr>
                                      <p:to>
                                        <a:schemeClr val="accent2"/>
                                      </p:to>
                                    </p:animClr>
                                    <p:animClr clrSpc="rgb" dir="cw">
                                      <p:cBhvr>
                                        <p:cTn id="102" dur="500" fill="hold"/>
                                        <p:tgtEl>
                                          <p:spTgt spid="34"/>
                                        </p:tgtEl>
                                        <p:attrNameLst>
                                          <p:attrName>fillcolor</p:attrName>
                                        </p:attrNameLst>
                                      </p:cBhvr>
                                      <p:to>
                                        <a:schemeClr val="accent2"/>
                                      </p:to>
                                    </p:animClr>
                                    <p:set>
                                      <p:cBhvr>
                                        <p:cTn id="103" dur="500" fill="hold"/>
                                        <p:tgtEl>
                                          <p:spTgt spid="34"/>
                                        </p:tgtEl>
                                        <p:attrNameLst>
                                          <p:attrName>fill.type</p:attrName>
                                        </p:attrNameLst>
                                      </p:cBhvr>
                                      <p:to>
                                        <p:strVal val="solid"/>
                                      </p:to>
                                    </p:set>
                                    <p:set>
                                      <p:cBhvr>
                                        <p:cTn id="104" dur="500" fill="hold"/>
                                        <p:tgtEl>
                                          <p:spTgt spid="34"/>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35"/>
                                        </p:tgtEl>
                                        <p:attrNameLst>
                                          <p:attrName>style.color</p:attrName>
                                        </p:attrNameLst>
                                      </p:cBhvr>
                                      <p:to>
                                        <a:schemeClr val="accent2"/>
                                      </p:to>
                                    </p:animClr>
                                    <p:animClr clrSpc="rgb" dir="cw">
                                      <p:cBhvr>
                                        <p:cTn id="107" dur="500" fill="hold"/>
                                        <p:tgtEl>
                                          <p:spTgt spid="35"/>
                                        </p:tgtEl>
                                        <p:attrNameLst>
                                          <p:attrName>fillcolor</p:attrName>
                                        </p:attrNameLst>
                                      </p:cBhvr>
                                      <p:to>
                                        <a:schemeClr val="accent2"/>
                                      </p:to>
                                    </p:animClr>
                                    <p:set>
                                      <p:cBhvr>
                                        <p:cTn id="108" dur="500" fill="hold"/>
                                        <p:tgtEl>
                                          <p:spTgt spid="35"/>
                                        </p:tgtEl>
                                        <p:attrNameLst>
                                          <p:attrName>fill.type</p:attrName>
                                        </p:attrNameLst>
                                      </p:cBhvr>
                                      <p:to>
                                        <p:strVal val="solid"/>
                                      </p:to>
                                    </p:set>
                                    <p:set>
                                      <p:cBhvr>
                                        <p:cTn id="109" dur="500" fill="hold"/>
                                        <p:tgtEl>
                                          <p:spTgt spid="35"/>
                                        </p:tgtEl>
                                        <p:attrNameLst>
                                          <p:attrName>fill.on</p:attrName>
                                        </p:attrNameLst>
                                      </p:cBhvr>
                                      <p:to>
                                        <p:strVal val="true"/>
                                      </p:to>
                                    </p:set>
                                  </p:childTnLst>
                                </p:cTn>
                              </p:par>
                              <p:par>
                                <p:cTn id="110" presetID="19" presetClass="emph" presetSubtype="0" fill="hold" grpId="0" nodeType="withEffect">
                                  <p:stCondLst>
                                    <p:cond delay="0"/>
                                  </p:stCondLst>
                                  <p:childTnLst>
                                    <p:animClr clrSpc="rgb" dir="cw">
                                      <p:cBhvr override="childStyle">
                                        <p:cTn id="111" dur="500" fill="hold"/>
                                        <p:tgtEl>
                                          <p:spTgt spid="36"/>
                                        </p:tgtEl>
                                        <p:attrNameLst>
                                          <p:attrName>style.color</p:attrName>
                                        </p:attrNameLst>
                                      </p:cBhvr>
                                      <p:to>
                                        <a:schemeClr val="accent2"/>
                                      </p:to>
                                    </p:animClr>
                                    <p:animClr clrSpc="rgb" dir="cw">
                                      <p:cBhvr>
                                        <p:cTn id="112" dur="500" fill="hold"/>
                                        <p:tgtEl>
                                          <p:spTgt spid="36"/>
                                        </p:tgtEl>
                                        <p:attrNameLst>
                                          <p:attrName>fillcolor</p:attrName>
                                        </p:attrNameLst>
                                      </p:cBhvr>
                                      <p:to>
                                        <a:schemeClr val="accent2"/>
                                      </p:to>
                                    </p:animClr>
                                    <p:set>
                                      <p:cBhvr>
                                        <p:cTn id="113" dur="500" fill="hold"/>
                                        <p:tgtEl>
                                          <p:spTgt spid="36"/>
                                        </p:tgtEl>
                                        <p:attrNameLst>
                                          <p:attrName>fill.type</p:attrName>
                                        </p:attrNameLst>
                                      </p:cBhvr>
                                      <p:to>
                                        <p:strVal val="solid"/>
                                      </p:to>
                                    </p:set>
                                    <p:set>
                                      <p:cBhvr>
                                        <p:cTn id="114" dur="500" fill="hold"/>
                                        <p:tgtEl>
                                          <p:spTgt spid="36"/>
                                        </p:tgtEl>
                                        <p:attrNameLst>
                                          <p:attrName>fill.on</p:attrName>
                                        </p:attrNameLst>
                                      </p:cBhvr>
                                      <p:to>
                                        <p:strVal val="true"/>
                                      </p:to>
                                    </p:set>
                                  </p:childTnLst>
                                </p:cTn>
                              </p:par>
                              <p:par>
                                <p:cTn id="115" presetID="19" presetClass="emph" presetSubtype="0" fill="hold" grpId="0" nodeType="withEffect">
                                  <p:stCondLst>
                                    <p:cond delay="0"/>
                                  </p:stCondLst>
                                  <p:childTnLst>
                                    <p:animClr clrSpc="rgb" dir="cw">
                                      <p:cBhvr override="childStyle">
                                        <p:cTn id="116" dur="500" fill="hold"/>
                                        <p:tgtEl>
                                          <p:spTgt spid="37"/>
                                        </p:tgtEl>
                                        <p:attrNameLst>
                                          <p:attrName>style.color</p:attrName>
                                        </p:attrNameLst>
                                      </p:cBhvr>
                                      <p:to>
                                        <a:schemeClr val="accent2"/>
                                      </p:to>
                                    </p:animClr>
                                    <p:animClr clrSpc="rgb" dir="cw">
                                      <p:cBhvr>
                                        <p:cTn id="117" dur="500" fill="hold"/>
                                        <p:tgtEl>
                                          <p:spTgt spid="37"/>
                                        </p:tgtEl>
                                        <p:attrNameLst>
                                          <p:attrName>fillcolor</p:attrName>
                                        </p:attrNameLst>
                                      </p:cBhvr>
                                      <p:to>
                                        <a:schemeClr val="accent2"/>
                                      </p:to>
                                    </p:animClr>
                                    <p:set>
                                      <p:cBhvr>
                                        <p:cTn id="118" dur="500" fill="hold"/>
                                        <p:tgtEl>
                                          <p:spTgt spid="37"/>
                                        </p:tgtEl>
                                        <p:attrNameLst>
                                          <p:attrName>fill.type</p:attrName>
                                        </p:attrNameLst>
                                      </p:cBhvr>
                                      <p:to>
                                        <p:strVal val="solid"/>
                                      </p:to>
                                    </p:set>
                                    <p:set>
                                      <p:cBhvr>
                                        <p:cTn id="119" dur="500" fill="hold"/>
                                        <p:tgtEl>
                                          <p:spTgt spid="37"/>
                                        </p:tgtEl>
                                        <p:attrNameLst>
                                          <p:attrName>fill.on</p:attrName>
                                        </p:attrNameLst>
                                      </p:cBhvr>
                                      <p:to>
                                        <p:strVal val="true"/>
                                      </p:to>
                                    </p:set>
                                  </p:childTnLst>
                                </p:cTn>
                              </p:par>
                              <p:par>
                                <p:cTn id="120" presetID="19" presetClass="emph" presetSubtype="0" fill="hold" grpId="0" nodeType="withEffect">
                                  <p:stCondLst>
                                    <p:cond delay="0"/>
                                  </p:stCondLst>
                                  <p:childTnLst>
                                    <p:animClr clrSpc="rgb" dir="cw">
                                      <p:cBhvr override="childStyle">
                                        <p:cTn id="121" dur="500" fill="hold"/>
                                        <p:tgtEl>
                                          <p:spTgt spid="38"/>
                                        </p:tgtEl>
                                        <p:attrNameLst>
                                          <p:attrName>style.color</p:attrName>
                                        </p:attrNameLst>
                                      </p:cBhvr>
                                      <p:to>
                                        <a:schemeClr val="accent2"/>
                                      </p:to>
                                    </p:animClr>
                                    <p:animClr clrSpc="rgb" dir="cw">
                                      <p:cBhvr>
                                        <p:cTn id="122" dur="500" fill="hold"/>
                                        <p:tgtEl>
                                          <p:spTgt spid="38"/>
                                        </p:tgtEl>
                                        <p:attrNameLst>
                                          <p:attrName>fillcolor</p:attrName>
                                        </p:attrNameLst>
                                      </p:cBhvr>
                                      <p:to>
                                        <a:schemeClr val="accent2"/>
                                      </p:to>
                                    </p:animClr>
                                    <p:set>
                                      <p:cBhvr>
                                        <p:cTn id="123" dur="500" fill="hold"/>
                                        <p:tgtEl>
                                          <p:spTgt spid="38"/>
                                        </p:tgtEl>
                                        <p:attrNameLst>
                                          <p:attrName>fill.type</p:attrName>
                                        </p:attrNameLst>
                                      </p:cBhvr>
                                      <p:to>
                                        <p:strVal val="solid"/>
                                      </p:to>
                                    </p:set>
                                    <p:set>
                                      <p:cBhvr>
                                        <p:cTn id="124" dur="500" fill="hold"/>
                                        <p:tgtEl>
                                          <p:spTgt spid="38"/>
                                        </p:tgtEl>
                                        <p:attrNameLst>
                                          <p:attrName>fill.on</p:attrName>
                                        </p:attrNameLst>
                                      </p:cBhvr>
                                      <p:to>
                                        <p:strVal val="true"/>
                                      </p:to>
                                    </p:set>
                                  </p:childTnLst>
                                </p:cTn>
                              </p:par>
                              <p:par>
                                <p:cTn id="125" presetID="19" presetClass="emph" presetSubtype="0" fill="hold" grpId="0" nodeType="withEffect">
                                  <p:stCondLst>
                                    <p:cond delay="0"/>
                                  </p:stCondLst>
                                  <p:childTnLst>
                                    <p:animClr clrSpc="rgb" dir="cw">
                                      <p:cBhvr override="childStyle">
                                        <p:cTn id="126" dur="500" fill="hold"/>
                                        <p:tgtEl>
                                          <p:spTgt spid="39"/>
                                        </p:tgtEl>
                                        <p:attrNameLst>
                                          <p:attrName>style.color</p:attrName>
                                        </p:attrNameLst>
                                      </p:cBhvr>
                                      <p:to>
                                        <a:schemeClr val="accent2"/>
                                      </p:to>
                                    </p:animClr>
                                    <p:animClr clrSpc="rgb" dir="cw">
                                      <p:cBhvr>
                                        <p:cTn id="127" dur="500" fill="hold"/>
                                        <p:tgtEl>
                                          <p:spTgt spid="39"/>
                                        </p:tgtEl>
                                        <p:attrNameLst>
                                          <p:attrName>fillcolor</p:attrName>
                                        </p:attrNameLst>
                                      </p:cBhvr>
                                      <p:to>
                                        <a:schemeClr val="accent2"/>
                                      </p:to>
                                    </p:animClr>
                                    <p:set>
                                      <p:cBhvr>
                                        <p:cTn id="128" dur="500" fill="hold"/>
                                        <p:tgtEl>
                                          <p:spTgt spid="39"/>
                                        </p:tgtEl>
                                        <p:attrNameLst>
                                          <p:attrName>fill.type</p:attrName>
                                        </p:attrNameLst>
                                      </p:cBhvr>
                                      <p:to>
                                        <p:strVal val="solid"/>
                                      </p:to>
                                    </p:set>
                                    <p:set>
                                      <p:cBhvr>
                                        <p:cTn id="129" dur="500" fill="hold"/>
                                        <p:tgtEl>
                                          <p:spTgt spid="39"/>
                                        </p:tgtEl>
                                        <p:attrNameLst>
                                          <p:attrName>fill.on</p:attrName>
                                        </p:attrNameLst>
                                      </p:cBhvr>
                                      <p:to>
                                        <p:strVal val="true"/>
                                      </p:to>
                                    </p:set>
                                  </p:childTnLst>
                                </p:cTn>
                              </p:par>
                            </p:childTnLst>
                          </p:cTn>
                        </p:par>
                      </p:childTnLst>
                    </p:cTn>
                  </p:par>
                </p:childTnLst>
              </p:cTn>
              <p:nextCondLst>
                <p:cond evt="onClick" delay="0">
                  <p:tgtEl>
                    <p:spTgt spid="148"/>
                  </p:tgtEl>
                </p:cond>
              </p:nextCondLst>
            </p:seq>
            <p:seq concurrent="1" nextAc="seek">
              <p:cTn id="130" restart="whenNotActive" fill="hold" evtFilter="cancelBubble" nodeType="interactiveSeq">
                <p:stCondLst>
                  <p:cond evt="onClick" delay="0">
                    <p:tgtEl>
                      <p:spTgt spid="156"/>
                    </p:tgtEl>
                  </p:cond>
                </p:stCondLst>
                <p:endSync evt="end" delay="0">
                  <p:rtn val="all"/>
                </p:endSync>
                <p:childTnLst>
                  <p:par>
                    <p:cTn id="131" fill="hold">
                      <p:stCondLst>
                        <p:cond delay="0"/>
                      </p:stCondLst>
                      <p:childTnLst>
                        <p:par>
                          <p:cTn id="132" fill="hold">
                            <p:stCondLst>
                              <p:cond delay="0"/>
                            </p:stCondLst>
                            <p:childTnLst>
                              <p:par>
                                <p:cTn id="133" presetID="6" presetClass="exit" presetSubtype="32" fill="hold" grpId="1" nodeType="clickEffect">
                                  <p:stCondLst>
                                    <p:cond delay="0"/>
                                  </p:stCondLst>
                                  <p:childTnLst>
                                    <p:animEffect transition="out" filter="circle(out)">
                                      <p:cBhvr>
                                        <p:cTn id="134" dur="2000"/>
                                        <p:tgtEl>
                                          <p:spTgt spid="34"/>
                                        </p:tgtEl>
                                      </p:cBhvr>
                                    </p:animEffect>
                                    <p:set>
                                      <p:cBhvr>
                                        <p:cTn id="135" dur="1" fill="hold">
                                          <p:stCondLst>
                                            <p:cond delay="1999"/>
                                          </p:stCondLst>
                                        </p:cTn>
                                        <p:tgtEl>
                                          <p:spTgt spid="34"/>
                                        </p:tgtEl>
                                        <p:attrNameLst>
                                          <p:attrName>style.visibility</p:attrName>
                                        </p:attrNameLst>
                                      </p:cBhvr>
                                      <p:to>
                                        <p:strVal val="hidden"/>
                                      </p:to>
                                    </p:set>
                                  </p:childTnLst>
                                </p:cTn>
                              </p:par>
                              <p:par>
                                <p:cTn id="136" presetID="6" presetClass="exit" presetSubtype="32" fill="hold" grpId="1" nodeType="withEffect">
                                  <p:stCondLst>
                                    <p:cond delay="0"/>
                                  </p:stCondLst>
                                  <p:childTnLst>
                                    <p:animEffect transition="out" filter="circle(out)">
                                      <p:cBhvr>
                                        <p:cTn id="137" dur="2000"/>
                                        <p:tgtEl>
                                          <p:spTgt spid="35"/>
                                        </p:tgtEl>
                                      </p:cBhvr>
                                    </p:animEffect>
                                    <p:set>
                                      <p:cBhvr>
                                        <p:cTn id="138" dur="1" fill="hold">
                                          <p:stCondLst>
                                            <p:cond delay="1999"/>
                                          </p:stCondLst>
                                        </p:cTn>
                                        <p:tgtEl>
                                          <p:spTgt spid="35"/>
                                        </p:tgtEl>
                                        <p:attrNameLst>
                                          <p:attrName>style.visibility</p:attrName>
                                        </p:attrNameLst>
                                      </p:cBhvr>
                                      <p:to>
                                        <p:strVal val="hidden"/>
                                      </p:to>
                                    </p:set>
                                  </p:childTnLst>
                                </p:cTn>
                              </p:par>
                              <p:par>
                                <p:cTn id="139" presetID="6" presetClass="exit" presetSubtype="32" fill="hold" grpId="1" nodeType="withEffect">
                                  <p:stCondLst>
                                    <p:cond delay="0"/>
                                  </p:stCondLst>
                                  <p:childTnLst>
                                    <p:animEffect transition="out" filter="circle(out)">
                                      <p:cBhvr>
                                        <p:cTn id="140" dur="2000"/>
                                        <p:tgtEl>
                                          <p:spTgt spid="36"/>
                                        </p:tgtEl>
                                      </p:cBhvr>
                                    </p:animEffect>
                                    <p:set>
                                      <p:cBhvr>
                                        <p:cTn id="141" dur="1" fill="hold">
                                          <p:stCondLst>
                                            <p:cond delay="1999"/>
                                          </p:stCondLst>
                                        </p:cTn>
                                        <p:tgtEl>
                                          <p:spTgt spid="36"/>
                                        </p:tgtEl>
                                        <p:attrNameLst>
                                          <p:attrName>style.visibility</p:attrName>
                                        </p:attrNameLst>
                                      </p:cBhvr>
                                      <p:to>
                                        <p:strVal val="hidden"/>
                                      </p:to>
                                    </p:set>
                                  </p:childTnLst>
                                </p:cTn>
                              </p:par>
                              <p:par>
                                <p:cTn id="142" presetID="6" presetClass="exit" presetSubtype="32" fill="hold" grpId="1" nodeType="withEffect">
                                  <p:stCondLst>
                                    <p:cond delay="0"/>
                                  </p:stCondLst>
                                  <p:childTnLst>
                                    <p:animEffect transition="out" filter="circle(out)">
                                      <p:cBhvr>
                                        <p:cTn id="143" dur="2000"/>
                                        <p:tgtEl>
                                          <p:spTgt spid="37"/>
                                        </p:tgtEl>
                                      </p:cBhvr>
                                    </p:animEffect>
                                    <p:set>
                                      <p:cBhvr>
                                        <p:cTn id="144" dur="1" fill="hold">
                                          <p:stCondLst>
                                            <p:cond delay="1999"/>
                                          </p:stCondLst>
                                        </p:cTn>
                                        <p:tgtEl>
                                          <p:spTgt spid="37"/>
                                        </p:tgtEl>
                                        <p:attrNameLst>
                                          <p:attrName>style.visibility</p:attrName>
                                        </p:attrNameLst>
                                      </p:cBhvr>
                                      <p:to>
                                        <p:strVal val="hidden"/>
                                      </p:to>
                                    </p:set>
                                  </p:childTnLst>
                                </p:cTn>
                              </p:par>
                              <p:par>
                                <p:cTn id="145" presetID="6" presetClass="exit" presetSubtype="32" fill="hold" grpId="1" nodeType="withEffect">
                                  <p:stCondLst>
                                    <p:cond delay="0"/>
                                  </p:stCondLst>
                                  <p:childTnLst>
                                    <p:animEffect transition="out" filter="circle(out)">
                                      <p:cBhvr>
                                        <p:cTn id="146" dur="2000"/>
                                        <p:tgtEl>
                                          <p:spTgt spid="38"/>
                                        </p:tgtEl>
                                      </p:cBhvr>
                                    </p:animEffect>
                                    <p:set>
                                      <p:cBhvr>
                                        <p:cTn id="147" dur="1" fill="hold">
                                          <p:stCondLst>
                                            <p:cond delay="1999"/>
                                          </p:stCondLst>
                                        </p:cTn>
                                        <p:tgtEl>
                                          <p:spTgt spid="38"/>
                                        </p:tgtEl>
                                        <p:attrNameLst>
                                          <p:attrName>style.visibility</p:attrName>
                                        </p:attrNameLst>
                                      </p:cBhvr>
                                      <p:to>
                                        <p:strVal val="hidden"/>
                                      </p:to>
                                    </p:set>
                                  </p:childTnLst>
                                </p:cTn>
                              </p:par>
                              <p:par>
                                <p:cTn id="148" presetID="6" presetClass="exit" presetSubtype="32" fill="hold" grpId="1" nodeType="withEffect">
                                  <p:stCondLst>
                                    <p:cond delay="0"/>
                                  </p:stCondLst>
                                  <p:childTnLst>
                                    <p:animEffect transition="out" filter="circle(out)">
                                      <p:cBhvr>
                                        <p:cTn id="149" dur="2000"/>
                                        <p:tgtEl>
                                          <p:spTgt spid="39"/>
                                        </p:tgtEl>
                                      </p:cBhvr>
                                    </p:animEffect>
                                    <p:set>
                                      <p:cBhvr>
                                        <p:cTn id="150" dur="1" fill="hold">
                                          <p:stCondLst>
                                            <p:cond delay="1999"/>
                                          </p:stCondLst>
                                        </p:cTn>
                                        <p:tgtEl>
                                          <p:spTgt spid="39"/>
                                        </p:tgtEl>
                                        <p:attrNameLst>
                                          <p:attrName>style.visibility</p:attrName>
                                        </p:attrNameLst>
                                      </p:cBhvr>
                                      <p:to>
                                        <p:strVal val="hidden"/>
                                      </p:to>
                                    </p:set>
                                  </p:childTnLst>
                                </p:cTn>
                              </p:par>
                              <p:par>
                                <p:cTn id="151" presetID="6" presetClass="exit" presetSubtype="32" fill="hold" grpId="1" nodeType="withEffect">
                                  <p:stCondLst>
                                    <p:cond delay="0"/>
                                  </p:stCondLst>
                                  <p:childTnLst>
                                    <p:animEffect transition="out" filter="circle(out)">
                                      <p:cBhvr>
                                        <p:cTn id="152" dur="2000"/>
                                        <p:tgtEl>
                                          <p:spTgt spid="89"/>
                                        </p:tgtEl>
                                      </p:cBhvr>
                                    </p:animEffect>
                                    <p:set>
                                      <p:cBhvr>
                                        <p:cTn id="153" dur="1" fill="hold">
                                          <p:stCondLst>
                                            <p:cond delay="1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154" restart="whenNotActive" fill="hold" evtFilter="cancelBubble" nodeType="interactiveSeq">
                <p:stCondLst>
                  <p:cond evt="onClick" delay="0">
                    <p:tgtEl>
                      <p:spTgt spid="149"/>
                    </p:tgtEl>
                  </p:cond>
                </p:stCondLst>
                <p:endSync evt="end" delay="0">
                  <p:rtn val="all"/>
                </p:endSync>
                <p:childTnLst>
                  <p:par>
                    <p:cTn id="155" fill="hold">
                      <p:stCondLst>
                        <p:cond delay="0"/>
                      </p:stCondLst>
                      <p:childTnLst>
                        <p:par>
                          <p:cTn id="156" fill="hold">
                            <p:stCondLst>
                              <p:cond delay="0"/>
                            </p:stCondLst>
                            <p:childTnLst>
                              <p:par>
                                <p:cTn id="157" presetID="6" presetClass="entr" presetSubtype="16" fill="hold" grpId="0" nodeType="clickEffect">
                                  <p:stCondLst>
                                    <p:cond delay="0"/>
                                  </p:stCondLst>
                                  <p:childTnLst>
                                    <p:set>
                                      <p:cBhvr>
                                        <p:cTn id="158" dur="1" fill="hold">
                                          <p:stCondLst>
                                            <p:cond delay="0"/>
                                          </p:stCondLst>
                                        </p:cTn>
                                        <p:tgtEl>
                                          <p:spTgt spid="90"/>
                                        </p:tgtEl>
                                        <p:attrNameLst>
                                          <p:attrName>style.visibility</p:attrName>
                                        </p:attrNameLst>
                                      </p:cBhvr>
                                      <p:to>
                                        <p:strVal val="visible"/>
                                      </p:to>
                                    </p:set>
                                    <p:animEffect transition="in" filter="circle(in)">
                                      <p:cBhvr>
                                        <p:cTn id="159" dur="2000"/>
                                        <p:tgtEl>
                                          <p:spTgt spid="90"/>
                                        </p:tgtEl>
                                      </p:cBhvr>
                                    </p:animEffect>
                                  </p:childTnLst>
                                </p:cTn>
                              </p:par>
                              <p:par>
                                <p:cTn id="160" presetID="19" presetClass="emph" presetSubtype="0" fill="hold" grpId="0" nodeType="withEffect">
                                  <p:stCondLst>
                                    <p:cond delay="0"/>
                                  </p:stCondLst>
                                  <p:childTnLst>
                                    <p:animClr clrSpc="rgb" dir="cw">
                                      <p:cBhvr override="childStyle">
                                        <p:cTn id="161" dur="500" fill="hold"/>
                                        <p:tgtEl>
                                          <p:spTgt spid="40"/>
                                        </p:tgtEl>
                                        <p:attrNameLst>
                                          <p:attrName>style.color</p:attrName>
                                        </p:attrNameLst>
                                      </p:cBhvr>
                                      <p:to>
                                        <a:schemeClr val="accent2"/>
                                      </p:to>
                                    </p:animClr>
                                    <p:animClr clrSpc="rgb" dir="cw">
                                      <p:cBhvr>
                                        <p:cTn id="162" dur="500" fill="hold"/>
                                        <p:tgtEl>
                                          <p:spTgt spid="40"/>
                                        </p:tgtEl>
                                        <p:attrNameLst>
                                          <p:attrName>fillcolor</p:attrName>
                                        </p:attrNameLst>
                                      </p:cBhvr>
                                      <p:to>
                                        <a:schemeClr val="accent2"/>
                                      </p:to>
                                    </p:animClr>
                                    <p:set>
                                      <p:cBhvr>
                                        <p:cTn id="163" dur="500" fill="hold"/>
                                        <p:tgtEl>
                                          <p:spTgt spid="40"/>
                                        </p:tgtEl>
                                        <p:attrNameLst>
                                          <p:attrName>fill.type</p:attrName>
                                        </p:attrNameLst>
                                      </p:cBhvr>
                                      <p:to>
                                        <p:strVal val="solid"/>
                                      </p:to>
                                    </p:set>
                                    <p:set>
                                      <p:cBhvr>
                                        <p:cTn id="164" dur="500" fill="hold"/>
                                        <p:tgtEl>
                                          <p:spTgt spid="40"/>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41"/>
                                        </p:tgtEl>
                                        <p:attrNameLst>
                                          <p:attrName>style.color</p:attrName>
                                        </p:attrNameLst>
                                      </p:cBhvr>
                                      <p:to>
                                        <a:schemeClr val="accent2"/>
                                      </p:to>
                                    </p:animClr>
                                    <p:animClr clrSpc="rgb" dir="cw">
                                      <p:cBhvr>
                                        <p:cTn id="167" dur="500" fill="hold"/>
                                        <p:tgtEl>
                                          <p:spTgt spid="41"/>
                                        </p:tgtEl>
                                        <p:attrNameLst>
                                          <p:attrName>fillcolor</p:attrName>
                                        </p:attrNameLst>
                                      </p:cBhvr>
                                      <p:to>
                                        <a:schemeClr val="accent2"/>
                                      </p:to>
                                    </p:animClr>
                                    <p:set>
                                      <p:cBhvr>
                                        <p:cTn id="168" dur="500" fill="hold"/>
                                        <p:tgtEl>
                                          <p:spTgt spid="41"/>
                                        </p:tgtEl>
                                        <p:attrNameLst>
                                          <p:attrName>fill.type</p:attrName>
                                        </p:attrNameLst>
                                      </p:cBhvr>
                                      <p:to>
                                        <p:strVal val="solid"/>
                                      </p:to>
                                    </p:set>
                                    <p:set>
                                      <p:cBhvr>
                                        <p:cTn id="169" dur="500" fill="hold"/>
                                        <p:tgtEl>
                                          <p:spTgt spid="41"/>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42"/>
                                        </p:tgtEl>
                                        <p:attrNameLst>
                                          <p:attrName>style.color</p:attrName>
                                        </p:attrNameLst>
                                      </p:cBhvr>
                                      <p:to>
                                        <a:schemeClr val="accent2"/>
                                      </p:to>
                                    </p:animClr>
                                    <p:animClr clrSpc="rgb" dir="cw">
                                      <p:cBhvr>
                                        <p:cTn id="172" dur="500" fill="hold"/>
                                        <p:tgtEl>
                                          <p:spTgt spid="42"/>
                                        </p:tgtEl>
                                        <p:attrNameLst>
                                          <p:attrName>fillcolor</p:attrName>
                                        </p:attrNameLst>
                                      </p:cBhvr>
                                      <p:to>
                                        <a:schemeClr val="accent2"/>
                                      </p:to>
                                    </p:animClr>
                                    <p:set>
                                      <p:cBhvr>
                                        <p:cTn id="173" dur="500" fill="hold"/>
                                        <p:tgtEl>
                                          <p:spTgt spid="42"/>
                                        </p:tgtEl>
                                        <p:attrNameLst>
                                          <p:attrName>fill.type</p:attrName>
                                        </p:attrNameLst>
                                      </p:cBhvr>
                                      <p:to>
                                        <p:strVal val="solid"/>
                                      </p:to>
                                    </p:set>
                                    <p:set>
                                      <p:cBhvr>
                                        <p:cTn id="174" dur="500" fill="hold"/>
                                        <p:tgtEl>
                                          <p:spTgt spid="42"/>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43"/>
                                        </p:tgtEl>
                                        <p:attrNameLst>
                                          <p:attrName>style.color</p:attrName>
                                        </p:attrNameLst>
                                      </p:cBhvr>
                                      <p:to>
                                        <a:schemeClr val="accent2"/>
                                      </p:to>
                                    </p:animClr>
                                    <p:animClr clrSpc="rgb" dir="cw">
                                      <p:cBhvr>
                                        <p:cTn id="177" dur="500" fill="hold"/>
                                        <p:tgtEl>
                                          <p:spTgt spid="43"/>
                                        </p:tgtEl>
                                        <p:attrNameLst>
                                          <p:attrName>fillcolor</p:attrName>
                                        </p:attrNameLst>
                                      </p:cBhvr>
                                      <p:to>
                                        <a:schemeClr val="accent2"/>
                                      </p:to>
                                    </p:animClr>
                                    <p:set>
                                      <p:cBhvr>
                                        <p:cTn id="178" dur="500" fill="hold"/>
                                        <p:tgtEl>
                                          <p:spTgt spid="43"/>
                                        </p:tgtEl>
                                        <p:attrNameLst>
                                          <p:attrName>fill.type</p:attrName>
                                        </p:attrNameLst>
                                      </p:cBhvr>
                                      <p:to>
                                        <p:strVal val="solid"/>
                                      </p:to>
                                    </p:set>
                                    <p:set>
                                      <p:cBhvr>
                                        <p:cTn id="179" dur="500" fill="hold"/>
                                        <p:tgtEl>
                                          <p:spTgt spid="43"/>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44"/>
                                        </p:tgtEl>
                                        <p:attrNameLst>
                                          <p:attrName>style.color</p:attrName>
                                        </p:attrNameLst>
                                      </p:cBhvr>
                                      <p:to>
                                        <a:schemeClr val="accent2"/>
                                      </p:to>
                                    </p:animClr>
                                    <p:animClr clrSpc="rgb" dir="cw">
                                      <p:cBhvr>
                                        <p:cTn id="182" dur="500" fill="hold"/>
                                        <p:tgtEl>
                                          <p:spTgt spid="44"/>
                                        </p:tgtEl>
                                        <p:attrNameLst>
                                          <p:attrName>fillcolor</p:attrName>
                                        </p:attrNameLst>
                                      </p:cBhvr>
                                      <p:to>
                                        <a:schemeClr val="accent2"/>
                                      </p:to>
                                    </p:animClr>
                                    <p:set>
                                      <p:cBhvr>
                                        <p:cTn id="183" dur="500" fill="hold"/>
                                        <p:tgtEl>
                                          <p:spTgt spid="44"/>
                                        </p:tgtEl>
                                        <p:attrNameLst>
                                          <p:attrName>fill.type</p:attrName>
                                        </p:attrNameLst>
                                      </p:cBhvr>
                                      <p:to>
                                        <p:strVal val="solid"/>
                                      </p:to>
                                    </p:set>
                                    <p:set>
                                      <p:cBhvr>
                                        <p:cTn id="184" dur="500" fill="hold"/>
                                        <p:tgtEl>
                                          <p:spTgt spid="44"/>
                                        </p:tgtEl>
                                        <p:attrNameLst>
                                          <p:attrName>fill.on</p:attrName>
                                        </p:attrNameLst>
                                      </p:cBhvr>
                                      <p:to>
                                        <p:strVal val="true"/>
                                      </p:to>
                                    </p:set>
                                  </p:childTnLst>
                                </p:cTn>
                              </p:par>
                            </p:childTnLst>
                          </p:cTn>
                        </p:par>
                      </p:childTnLst>
                    </p:cTn>
                  </p:par>
                </p:childTnLst>
              </p:cTn>
              <p:nextCondLst>
                <p:cond evt="onClick" delay="0">
                  <p:tgtEl>
                    <p:spTgt spid="149"/>
                  </p:tgtEl>
                </p:cond>
              </p:nextCondLst>
            </p:seq>
            <p:seq concurrent="1" nextAc="seek">
              <p:cTn id="185" restart="whenNotActive" fill="hold" evtFilter="cancelBubble" nodeType="interactiveSeq">
                <p:stCondLst>
                  <p:cond evt="onClick" delay="0">
                    <p:tgtEl>
                      <p:spTgt spid="157"/>
                    </p:tgtEl>
                  </p:cond>
                </p:stCondLst>
                <p:endSync evt="end" delay="0">
                  <p:rtn val="all"/>
                </p:endSync>
                <p:childTnLst>
                  <p:par>
                    <p:cTn id="186" fill="hold">
                      <p:stCondLst>
                        <p:cond delay="0"/>
                      </p:stCondLst>
                      <p:childTnLst>
                        <p:par>
                          <p:cTn id="187" fill="hold">
                            <p:stCondLst>
                              <p:cond delay="0"/>
                            </p:stCondLst>
                            <p:childTnLst>
                              <p:par>
                                <p:cTn id="188" presetID="6" presetClass="exit" presetSubtype="32" fill="hold" grpId="1" nodeType="clickEffect">
                                  <p:stCondLst>
                                    <p:cond delay="0"/>
                                  </p:stCondLst>
                                  <p:childTnLst>
                                    <p:animEffect transition="out" filter="circle(out)">
                                      <p:cBhvr>
                                        <p:cTn id="189" dur="2000"/>
                                        <p:tgtEl>
                                          <p:spTgt spid="40"/>
                                        </p:tgtEl>
                                      </p:cBhvr>
                                    </p:animEffect>
                                    <p:set>
                                      <p:cBhvr>
                                        <p:cTn id="190" dur="1" fill="hold">
                                          <p:stCondLst>
                                            <p:cond delay="1999"/>
                                          </p:stCondLst>
                                        </p:cTn>
                                        <p:tgtEl>
                                          <p:spTgt spid="40"/>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41"/>
                                        </p:tgtEl>
                                      </p:cBhvr>
                                    </p:animEffect>
                                    <p:set>
                                      <p:cBhvr>
                                        <p:cTn id="193" dur="1" fill="hold">
                                          <p:stCondLst>
                                            <p:cond delay="1999"/>
                                          </p:stCondLst>
                                        </p:cTn>
                                        <p:tgtEl>
                                          <p:spTgt spid="41"/>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42"/>
                                        </p:tgtEl>
                                      </p:cBhvr>
                                    </p:animEffect>
                                    <p:set>
                                      <p:cBhvr>
                                        <p:cTn id="196" dur="1" fill="hold">
                                          <p:stCondLst>
                                            <p:cond delay="1999"/>
                                          </p:stCondLst>
                                        </p:cTn>
                                        <p:tgtEl>
                                          <p:spTgt spid="42"/>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43"/>
                                        </p:tgtEl>
                                      </p:cBhvr>
                                    </p:animEffect>
                                    <p:set>
                                      <p:cBhvr>
                                        <p:cTn id="199" dur="1" fill="hold">
                                          <p:stCondLst>
                                            <p:cond delay="1999"/>
                                          </p:stCondLst>
                                        </p:cTn>
                                        <p:tgtEl>
                                          <p:spTgt spid="43"/>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44"/>
                                        </p:tgtEl>
                                      </p:cBhvr>
                                    </p:animEffect>
                                    <p:set>
                                      <p:cBhvr>
                                        <p:cTn id="202" dur="1" fill="hold">
                                          <p:stCondLst>
                                            <p:cond delay="1999"/>
                                          </p:stCondLst>
                                        </p:cTn>
                                        <p:tgtEl>
                                          <p:spTgt spid="44"/>
                                        </p:tgtEl>
                                        <p:attrNameLst>
                                          <p:attrName>style.visibility</p:attrName>
                                        </p:attrNameLst>
                                      </p:cBhvr>
                                      <p:to>
                                        <p:strVal val="hidden"/>
                                      </p:to>
                                    </p:set>
                                  </p:childTnLst>
                                </p:cTn>
                              </p:par>
                              <p:par>
                                <p:cTn id="203" presetID="6" presetClass="exit" presetSubtype="32" fill="hold" grpId="1" nodeType="withEffect">
                                  <p:stCondLst>
                                    <p:cond delay="0"/>
                                  </p:stCondLst>
                                  <p:childTnLst>
                                    <p:animEffect transition="out" filter="circle(out)">
                                      <p:cBhvr>
                                        <p:cTn id="204" dur="2000"/>
                                        <p:tgtEl>
                                          <p:spTgt spid="90"/>
                                        </p:tgtEl>
                                      </p:cBhvr>
                                    </p:animEffect>
                                    <p:set>
                                      <p:cBhvr>
                                        <p:cTn id="205" dur="1" fill="hold">
                                          <p:stCondLst>
                                            <p:cond delay="19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206" restart="whenNotActive" fill="hold" evtFilter="cancelBubble" nodeType="interactiveSeq">
                <p:stCondLst>
                  <p:cond evt="onClick" delay="0">
                    <p:tgtEl>
                      <p:spTgt spid="150"/>
                    </p:tgtEl>
                  </p:cond>
                </p:stCondLst>
                <p:endSync evt="end" delay="0">
                  <p:rtn val="all"/>
                </p:endSync>
                <p:childTnLst>
                  <p:par>
                    <p:cTn id="207" fill="hold">
                      <p:stCondLst>
                        <p:cond delay="0"/>
                      </p:stCondLst>
                      <p:childTnLst>
                        <p:par>
                          <p:cTn id="208" fill="hold">
                            <p:stCondLst>
                              <p:cond delay="0"/>
                            </p:stCondLst>
                            <p:childTnLst>
                              <p:par>
                                <p:cTn id="209" presetID="6" presetClass="entr" presetSubtype="16" fill="hold" grpId="0" nodeType="clickEffect">
                                  <p:stCondLst>
                                    <p:cond delay="0"/>
                                  </p:stCondLst>
                                  <p:childTnLst>
                                    <p:set>
                                      <p:cBhvr>
                                        <p:cTn id="210" dur="1" fill="hold">
                                          <p:stCondLst>
                                            <p:cond delay="0"/>
                                          </p:stCondLst>
                                        </p:cTn>
                                        <p:tgtEl>
                                          <p:spTgt spid="91"/>
                                        </p:tgtEl>
                                        <p:attrNameLst>
                                          <p:attrName>style.visibility</p:attrName>
                                        </p:attrNameLst>
                                      </p:cBhvr>
                                      <p:to>
                                        <p:strVal val="visible"/>
                                      </p:to>
                                    </p:set>
                                    <p:animEffect transition="in" filter="circle(in)">
                                      <p:cBhvr>
                                        <p:cTn id="211" dur="2000"/>
                                        <p:tgtEl>
                                          <p:spTgt spid="91"/>
                                        </p:tgtEl>
                                      </p:cBhvr>
                                    </p:animEffect>
                                  </p:childTnLst>
                                </p:cTn>
                              </p:par>
                              <p:par>
                                <p:cTn id="212" presetID="19" presetClass="emph" presetSubtype="0" fill="hold" grpId="0" nodeType="withEffect">
                                  <p:stCondLst>
                                    <p:cond delay="0"/>
                                  </p:stCondLst>
                                  <p:childTnLst>
                                    <p:animClr clrSpc="rgb" dir="cw">
                                      <p:cBhvr override="childStyle">
                                        <p:cTn id="213" dur="500" fill="hold"/>
                                        <p:tgtEl>
                                          <p:spTgt spid="50"/>
                                        </p:tgtEl>
                                        <p:attrNameLst>
                                          <p:attrName>style.color</p:attrName>
                                        </p:attrNameLst>
                                      </p:cBhvr>
                                      <p:to>
                                        <a:schemeClr val="accent2"/>
                                      </p:to>
                                    </p:animClr>
                                    <p:animClr clrSpc="rgb" dir="cw">
                                      <p:cBhvr>
                                        <p:cTn id="214" dur="500" fill="hold"/>
                                        <p:tgtEl>
                                          <p:spTgt spid="50"/>
                                        </p:tgtEl>
                                        <p:attrNameLst>
                                          <p:attrName>fillcolor</p:attrName>
                                        </p:attrNameLst>
                                      </p:cBhvr>
                                      <p:to>
                                        <a:schemeClr val="accent2"/>
                                      </p:to>
                                    </p:animClr>
                                    <p:set>
                                      <p:cBhvr>
                                        <p:cTn id="215" dur="500" fill="hold"/>
                                        <p:tgtEl>
                                          <p:spTgt spid="50"/>
                                        </p:tgtEl>
                                        <p:attrNameLst>
                                          <p:attrName>fill.type</p:attrName>
                                        </p:attrNameLst>
                                      </p:cBhvr>
                                      <p:to>
                                        <p:strVal val="solid"/>
                                      </p:to>
                                    </p:set>
                                    <p:set>
                                      <p:cBhvr>
                                        <p:cTn id="216" dur="500" fill="hold"/>
                                        <p:tgtEl>
                                          <p:spTgt spid="50"/>
                                        </p:tgtEl>
                                        <p:attrNameLst>
                                          <p:attrName>fill.on</p:attrName>
                                        </p:attrNameLst>
                                      </p:cBhvr>
                                      <p:to>
                                        <p:strVal val="true"/>
                                      </p:to>
                                    </p:set>
                                  </p:childTnLst>
                                </p:cTn>
                              </p:par>
                              <p:par>
                                <p:cTn id="217" presetID="19" presetClass="emph" presetSubtype="0" fill="hold" grpId="0" nodeType="withEffect">
                                  <p:stCondLst>
                                    <p:cond delay="0"/>
                                  </p:stCondLst>
                                  <p:childTnLst>
                                    <p:animClr clrSpc="rgb" dir="cw">
                                      <p:cBhvr override="childStyle">
                                        <p:cTn id="218" dur="500" fill="hold"/>
                                        <p:tgtEl>
                                          <p:spTgt spid="45"/>
                                        </p:tgtEl>
                                        <p:attrNameLst>
                                          <p:attrName>style.color</p:attrName>
                                        </p:attrNameLst>
                                      </p:cBhvr>
                                      <p:to>
                                        <a:schemeClr val="accent2"/>
                                      </p:to>
                                    </p:animClr>
                                    <p:animClr clrSpc="rgb" dir="cw">
                                      <p:cBhvr>
                                        <p:cTn id="219" dur="500" fill="hold"/>
                                        <p:tgtEl>
                                          <p:spTgt spid="45"/>
                                        </p:tgtEl>
                                        <p:attrNameLst>
                                          <p:attrName>fillcolor</p:attrName>
                                        </p:attrNameLst>
                                      </p:cBhvr>
                                      <p:to>
                                        <a:schemeClr val="accent2"/>
                                      </p:to>
                                    </p:animClr>
                                    <p:set>
                                      <p:cBhvr>
                                        <p:cTn id="220" dur="500" fill="hold"/>
                                        <p:tgtEl>
                                          <p:spTgt spid="45"/>
                                        </p:tgtEl>
                                        <p:attrNameLst>
                                          <p:attrName>fill.type</p:attrName>
                                        </p:attrNameLst>
                                      </p:cBhvr>
                                      <p:to>
                                        <p:strVal val="solid"/>
                                      </p:to>
                                    </p:set>
                                    <p:set>
                                      <p:cBhvr>
                                        <p:cTn id="221" dur="500" fill="hold"/>
                                        <p:tgtEl>
                                          <p:spTgt spid="45"/>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46"/>
                                        </p:tgtEl>
                                        <p:attrNameLst>
                                          <p:attrName>style.color</p:attrName>
                                        </p:attrNameLst>
                                      </p:cBhvr>
                                      <p:to>
                                        <a:schemeClr val="accent2"/>
                                      </p:to>
                                    </p:animClr>
                                    <p:animClr clrSpc="rgb" dir="cw">
                                      <p:cBhvr>
                                        <p:cTn id="224" dur="500" fill="hold"/>
                                        <p:tgtEl>
                                          <p:spTgt spid="46"/>
                                        </p:tgtEl>
                                        <p:attrNameLst>
                                          <p:attrName>fillcolor</p:attrName>
                                        </p:attrNameLst>
                                      </p:cBhvr>
                                      <p:to>
                                        <a:schemeClr val="accent2"/>
                                      </p:to>
                                    </p:animClr>
                                    <p:set>
                                      <p:cBhvr>
                                        <p:cTn id="225" dur="500" fill="hold"/>
                                        <p:tgtEl>
                                          <p:spTgt spid="46"/>
                                        </p:tgtEl>
                                        <p:attrNameLst>
                                          <p:attrName>fill.type</p:attrName>
                                        </p:attrNameLst>
                                      </p:cBhvr>
                                      <p:to>
                                        <p:strVal val="solid"/>
                                      </p:to>
                                    </p:set>
                                    <p:set>
                                      <p:cBhvr>
                                        <p:cTn id="226" dur="500" fill="hold"/>
                                        <p:tgtEl>
                                          <p:spTgt spid="46"/>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47"/>
                                        </p:tgtEl>
                                        <p:attrNameLst>
                                          <p:attrName>style.color</p:attrName>
                                        </p:attrNameLst>
                                      </p:cBhvr>
                                      <p:to>
                                        <a:schemeClr val="accent2"/>
                                      </p:to>
                                    </p:animClr>
                                    <p:animClr clrSpc="rgb" dir="cw">
                                      <p:cBhvr>
                                        <p:cTn id="229" dur="500" fill="hold"/>
                                        <p:tgtEl>
                                          <p:spTgt spid="47"/>
                                        </p:tgtEl>
                                        <p:attrNameLst>
                                          <p:attrName>fillcolor</p:attrName>
                                        </p:attrNameLst>
                                      </p:cBhvr>
                                      <p:to>
                                        <a:schemeClr val="accent2"/>
                                      </p:to>
                                    </p:animClr>
                                    <p:set>
                                      <p:cBhvr>
                                        <p:cTn id="230" dur="500" fill="hold"/>
                                        <p:tgtEl>
                                          <p:spTgt spid="47"/>
                                        </p:tgtEl>
                                        <p:attrNameLst>
                                          <p:attrName>fill.type</p:attrName>
                                        </p:attrNameLst>
                                      </p:cBhvr>
                                      <p:to>
                                        <p:strVal val="solid"/>
                                      </p:to>
                                    </p:set>
                                    <p:set>
                                      <p:cBhvr>
                                        <p:cTn id="231" dur="500" fill="hold"/>
                                        <p:tgtEl>
                                          <p:spTgt spid="47"/>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48"/>
                                        </p:tgtEl>
                                        <p:attrNameLst>
                                          <p:attrName>style.color</p:attrName>
                                        </p:attrNameLst>
                                      </p:cBhvr>
                                      <p:to>
                                        <a:schemeClr val="accent2"/>
                                      </p:to>
                                    </p:animClr>
                                    <p:animClr clrSpc="rgb" dir="cw">
                                      <p:cBhvr>
                                        <p:cTn id="234" dur="500" fill="hold"/>
                                        <p:tgtEl>
                                          <p:spTgt spid="48"/>
                                        </p:tgtEl>
                                        <p:attrNameLst>
                                          <p:attrName>fillcolor</p:attrName>
                                        </p:attrNameLst>
                                      </p:cBhvr>
                                      <p:to>
                                        <a:schemeClr val="accent2"/>
                                      </p:to>
                                    </p:animClr>
                                    <p:set>
                                      <p:cBhvr>
                                        <p:cTn id="235" dur="500" fill="hold"/>
                                        <p:tgtEl>
                                          <p:spTgt spid="48"/>
                                        </p:tgtEl>
                                        <p:attrNameLst>
                                          <p:attrName>fill.type</p:attrName>
                                        </p:attrNameLst>
                                      </p:cBhvr>
                                      <p:to>
                                        <p:strVal val="solid"/>
                                      </p:to>
                                    </p:set>
                                    <p:set>
                                      <p:cBhvr>
                                        <p:cTn id="236" dur="500" fill="hold"/>
                                        <p:tgtEl>
                                          <p:spTgt spid="48"/>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49"/>
                                        </p:tgtEl>
                                        <p:attrNameLst>
                                          <p:attrName>style.color</p:attrName>
                                        </p:attrNameLst>
                                      </p:cBhvr>
                                      <p:to>
                                        <a:schemeClr val="accent2"/>
                                      </p:to>
                                    </p:animClr>
                                    <p:animClr clrSpc="rgb" dir="cw">
                                      <p:cBhvr>
                                        <p:cTn id="239" dur="500" fill="hold"/>
                                        <p:tgtEl>
                                          <p:spTgt spid="49"/>
                                        </p:tgtEl>
                                        <p:attrNameLst>
                                          <p:attrName>fillcolor</p:attrName>
                                        </p:attrNameLst>
                                      </p:cBhvr>
                                      <p:to>
                                        <a:schemeClr val="accent2"/>
                                      </p:to>
                                    </p:animClr>
                                    <p:set>
                                      <p:cBhvr>
                                        <p:cTn id="240" dur="500" fill="hold"/>
                                        <p:tgtEl>
                                          <p:spTgt spid="49"/>
                                        </p:tgtEl>
                                        <p:attrNameLst>
                                          <p:attrName>fill.type</p:attrName>
                                        </p:attrNameLst>
                                      </p:cBhvr>
                                      <p:to>
                                        <p:strVal val="solid"/>
                                      </p:to>
                                    </p:set>
                                    <p:set>
                                      <p:cBhvr>
                                        <p:cTn id="241" dur="500" fill="hold"/>
                                        <p:tgtEl>
                                          <p:spTgt spid="49"/>
                                        </p:tgtEl>
                                        <p:attrNameLst>
                                          <p:attrName>fill.on</p:attrName>
                                        </p:attrNameLst>
                                      </p:cBhvr>
                                      <p:to>
                                        <p:strVal val="true"/>
                                      </p:to>
                                    </p:set>
                                  </p:childTnLst>
                                </p:cTn>
                              </p:par>
                            </p:childTnLst>
                          </p:cTn>
                        </p:par>
                      </p:childTnLst>
                    </p:cTn>
                  </p:par>
                </p:childTnLst>
              </p:cTn>
              <p:nextCondLst>
                <p:cond evt="onClick" delay="0">
                  <p:tgtEl>
                    <p:spTgt spid="150"/>
                  </p:tgtEl>
                </p:cond>
              </p:nextCondLst>
            </p:seq>
            <p:seq concurrent="1" nextAc="seek">
              <p:cTn id="242" restart="whenNotActive" fill="hold" evtFilter="cancelBubble" nodeType="interactiveSeq">
                <p:stCondLst>
                  <p:cond evt="onClick" delay="0">
                    <p:tgtEl>
                      <p:spTgt spid="158"/>
                    </p:tgtEl>
                  </p:cond>
                </p:stCondLst>
                <p:endSync evt="end" delay="0">
                  <p:rtn val="all"/>
                </p:endSync>
                <p:childTnLst>
                  <p:par>
                    <p:cTn id="243" fill="hold">
                      <p:stCondLst>
                        <p:cond delay="0"/>
                      </p:stCondLst>
                      <p:childTnLst>
                        <p:par>
                          <p:cTn id="244" fill="hold">
                            <p:stCondLst>
                              <p:cond delay="0"/>
                            </p:stCondLst>
                            <p:childTnLst>
                              <p:par>
                                <p:cTn id="245" presetID="6" presetClass="exit" presetSubtype="32" fill="hold" grpId="1" nodeType="clickEffect">
                                  <p:stCondLst>
                                    <p:cond delay="0"/>
                                  </p:stCondLst>
                                  <p:childTnLst>
                                    <p:animEffect transition="out" filter="circle(out)">
                                      <p:cBhvr>
                                        <p:cTn id="246" dur="2000"/>
                                        <p:tgtEl>
                                          <p:spTgt spid="50"/>
                                        </p:tgtEl>
                                      </p:cBhvr>
                                    </p:animEffect>
                                    <p:set>
                                      <p:cBhvr>
                                        <p:cTn id="247" dur="1" fill="hold">
                                          <p:stCondLst>
                                            <p:cond delay="1999"/>
                                          </p:stCondLst>
                                        </p:cTn>
                                        <p:tgtEl>
                                          <p:spTgt spid="50"/>
                                        </p:tgtEl>
                                        <p:attrNameLst>
                                          <p:attrName>style.visibility</p:attrName>
                                        </p:attrNameLst>
                                      </p:cBhvr>
                                      <p:to>
                                        <p:strVal val="hidden"/>
                                      </p:to>
                                    </p:set>
                                  </p:childTnLst>
                                </p:cTn>
                              </p:par>
                              <p:par>
                                <p:cTn id="248" presetID="6" presetClass="exit" presetSubtype="32" fill="hold" grpId="1" nodeType="withEffect">
                                  <p:stCondLst>
                                    <p:cond delay="0"/>
                                  </p:stCondLst>
                                  <p:childTnLst>
                                    <p:animEffect transition="out" filter="circle(out)">
                                      <p:cBhvr>
                                        <p:cTn id="249" dur="2000"/>
                                        <p:tgtEl>
                                          <p:spTgt spid="45"/>
                                        </p:tgtEl>
                                      </p:cBhvr>
                                    </p:animEffect>
                                    <p:set>
                                      <p:cBhvr>
                                        <p:cTn id="250" dur="1" fill="hold">
                                          <p:stCondLst>
                                            <p:cond delay="1999"/>
                                          </p:stCondLst>
                                        </p:cTn>
                                        <p:tgtEl>
                                          <p:spTgt spid="45"/>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46"/>
                                        </p:tgtEl>
                                      </p:cBhvr>
                                    </p:animEffect>
                                    <p:set>
                                      <p:cBhvr>
                                        <p:cTn id="253" dur="1" fill="hold">
                                          <p:stCondLst>
                                            <p:cond delay="1999"/>
                                          </p:stCondLst>
                                        </p:cTn>
                                        <p:tgtEl>
                                          <p:spTgt spid="46"/>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47"/>
                                        </p:tgtEl>
                                      </p:cBhvr>
                                    </p:animEffect>
                                    <p:set>
                                      <p:cBhvr>
                                        <p:cTn id="256" dur="1" fill="hold">
                                          <p:stCondLst>
                                            <p:cond delay="1999"/>
                                          </p:stCondLst>
                                        </p:cTn>
                                        <p:tgtEl>
                                          <p:spTgt spid="47"/>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48"/>
                                        </p:tgtEl>
                                      </p:cBhvr>
                                    </p:animEffect>
                                    <p:set>
                                      <p:cBhvr>
                                        <p:cTn id="259" dur="1" fill="hold">
                                          <p:stCondLst>
                                            <p:cond delay="1999"/>
                                          </p:stCondLst>
                                        </p:cTn>
                                        <p:tgtEl>
                                          <p:spTgt spid="48"/>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49"/>
                                        </p:tgtEl>
                                      </p:cBhvr>
                                    </p:animEffect>
                                    <p:set>
                                      <p:cBhvr>
                                        <p:cTn id="262" dur="1" fill="hold">
                                          <p:stCondLst>
                                            <p:cond delay="1999"/>
                                          </p:stCondLst>
                                        </p:cTn>
                                        <p:tgtEl>
                                          <p:spTgt spid="49"/>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91"/>
                                        </p:tgtEl>
                                      </p:cBhvr>
                                    </p:animEffect>
                                    <p:set>
                                      <p:cBhvr>
                                        <p:cTn id="265" dur="1" fill="hold">
                                          <p:stCondLst>
                                            <p:cond delay="19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seq concurrent="1" nextAc="seek">
              <p:cTn id="266" restart="whenNotActive" fill="hold" evtFilter="cancelBubble" nodeType="interactiveSeq">
                <p:stCondLst>
                  <p:cond evt="onClick" delay="0">
                    <p:tgtEl>
                      <p:spTgt spid="151"/>
                    </p:tgtEl>
                  </p:cond>
                </p:stCondLst>
                <p:endSync evt="end" delay="0">
                  <p:rtn val="all"/>
                </p:endSync>
                <p:childTnLst>
                  <p:par>
                    <p:cTn id="267" fill="hold">
                      <p:stCondLst>
                        <p:cond delay="0"/>
                      </p:stCondLst>
                      <p:childTnLst>
                        <p:par>
                          <p:cTn id="268" fill="hold">
                            <p:stCondLst>
                              <p:cond delay="0"/>
                            </p:stCondLst>
                            <p:childTnLst>
                              <p:par>
                                <p:cTn id="269" presetID="6" presetClass="entr" presetSubtype="16" fill="hold" grpId="0" nodeType="clickEffect">
                                  <p:stCondLst>
                                    <p:cond delay="0"/>
                                  </p:stCondLst>
                                  <p:childTnLst>
                                    <p:set>
                                      <p:cBhvr>
                                        <p:cTn id="270" dur="1" fill="hold">
                                          <p:stCondLst>
                                            <p:cond delay="0"/>
                                          </p:stCondLst>
                                        </p:cTn>
                                        <p:tgtEl>
                                          <p:spTgt spid="92"/>
                                        </p:tgtEl>
                                        <p:attrNameLst>
                                          <p:attrName>style.visibility</p:attrName>
                                        </p:attrNameLst>
                                      </p:cBhvr>
                                      <p:to>
                                        <p:strVal val="visible"/>
                                      </p:to>
                                    </p:set>
                                    <p:animEffect transition="in" filter="circle(in)">
                                      <p:cBhvr>
                                        <p:cTn id="271" dur="2000"/>
                                        <p:tgtEl>
                                          <p:spTgt spid="92"/>
                                        </p:tgtEl>
                                      </p:cBhvr>
                                    </p:animEffect>
                                  </p:childTnLst>
                                </p:cTn>
                              </p:par>
                              <p:par>
                                <p:cTn id="272" presetID="19" presetClass="emph" presetSubtype="0" fill="hold" grpId="0" nodeType="withEffect">
                                  <p:stCondLst>
                                    <p:cond delay="0"/>
                                  </p:stCondLst>
                                  <p:childTnLst>
                                    <p:animClr clrSpc="rgb" dir="cw">
                                      <p:cBhvr override="childStyle">
                                        <p:cTn id="273" dur="500" fill="hold"/>
                                        <p:tgtEl>
                                          <p:spTgt spid="51"/>
                                        </p:tgtEl>
                                        <p:attrNameLst>
                                          <p:attrName>style.color</p:attrName>
                                        </p:attrNameLst>
                                      </p:cBhvr>
                                      <p:to>
                                        <a:schemeClr val="accent2"/>
                                      </p:to>
                                    </p:animClr>
                                    <p:animClr clrSpc="rgb" dir="cw">
                                      <p:cBhvr>
                                        <p:cTn id="274" dur="500" fill="hold"/>
                                        <p:tgtEl>
                                          <p:spTgt spid="51"/>
                                        </p:tgtEl>
                                        <p:attrNameLst>
                                          <p:attrName>fillcolor</p:attrName>
                                        </p:attrNameLst>
                                      </p:cBhvr>
                                      <p:to>
                                        <a:schemeClr val="accent2"/>
                                      </p:to>
                                    </p:animClr>
                                    <p:set>
                                      <p:cBhvr>
                                        <p:cTn id="275" dur="500" fill="hold"/>
                                        <p:tgtEl>
                                          <p:spTgt spid="51"/>
                                        </p:tgtEl>
                                        <p:attrNameLst>
                                          <p:attrName>fill.type</p:attrName>
                                        </p:attrNameLst>
                                      </p:cBhvr>
                                      <p:to>
                                        <p:strVal val="solid"/>
                                      </p:to>
                                    </p:set>
                                    <p:set>
                                      <p:cBhvr>
                                        <p:cTn id="276" dur="500" fill="hold"/>
                                        <p:tgtEl>
                                          <p:spTgt spid="51"/>
                                        </p:tgtEl>
                                        <p:attrNameLst>
                                          <p:attrName>fill.on</p:attrName>
                                        </p:attrNameLst>
                                      </p:cBhvr>
                                      <p:to>
                                        <p:strVal val="true"/>
                                      </p:to>
                                    </p:set>
                                  </p:childTnLst>
                                </p:cTn>
                              </p:par>
                              <p:par>
                                <p:cTn id="277" presetID="19" presetClass="emph" presetSubtype="0" fill="hold" grpId="0" nodeType="withEffect">
                                  <p:stCondLst>
                                    <p:cond delay="0"/>
                                  </p:stCondLst>
                                  <p:childTnLst>
                                    <p:animClr clrSpc="rgb" dir="cw">
                                      <p:cBhvr override="childStyle">
                                        <p:cTn id="278" dur="500" fill="hold"/>
                                        <p:tgtEl>
                                          <p:spTgt spid="52"/>
                                        </p:tgtEl>
                                        <p:attrNameLst>
                                          <p:attrName>style.color</p:attrName>
                                        </p:attrNameLst>
                                      </p:cBhvr>
                                      <p:to>
                                        <a:schemeClr val="accent2"/>
                                      </p:to>
                                    </p:animClr>
                                    <p:animClr clrSpc="rgb" dir="cw">
                                      <p:cBhvr>
                                        <p:cTn id="279" dur="500" fill="hold"/>
                                        <p:tgtEl>
                                          <p:spTgt spid="52"/>
                                        </p:tgtEl>
                                        <p:attrNameLst>
                                          <p:attrName>fillcolor</p:attrName>
                                        </p:attrNameLst>
                                      </p:cBhvr>
                                      <p:to>
                                        <a:schemeClr val="accent2"/>
                                      </p:to>
                                    </p:animClr>
                                    <p:set>
                                      <p:cBhvr>
                                        <p:cTn id="280" dur="500" fill="hold"/>
                                        <p:tgtEl>
                                          <p:spTgt spid="52"/>
                                        </p:tgtEl>
                                        <p:attrNameLst>
                                          <p:attrName>fill.type</p:attrName>
                                        </p:attrNameLst>
                                      </p:cBhvr>
                                      <p:to>
                                        <p:strVal val="solid"/>
                                      </p:to>
                                    </p:set>
                                    <p:set>
                                      <p:cBhvr>
                                        <p:cTn id="281" dur="500" fill="hold"/>
                                        <p:tgtEl>
                                          <p:spTgt spid="52"/>
                                        </p:tgtEl>
                                        <p:attrNameLst>
                                          <p:attrName>fill.on</p:attrName>
                                        </p:attrNameLst>
                                      </p:cBhvr>
                                      <p:to>
                                        <p:strVal val="true"/>
                                      </p:to>
                                    </p:set>
                                  </p:childTnLst>
                                </p:cTn>
                              </p:par>
                              <p:par>
                                <p:cTn id="282" presetID="19" presetClass="emph" presetSubtype="0" fill="hold" grpId="0" nodeType="withEffect">
                                  <p:stCondLst>
                                    <p:cond delay="0"/>
                                  </p:stCondLst>
                                  <p:childTnLst>
                                    <p:animClr clrSpc="rgb" dir="cw">
                                      <p:cBhvr override="childStyle">
                                        <p:cTn id="283" dur="500" fill="hold"/>
                                        <p:tgtEl>
                                          <p:spTgt spid="53"/>
                                        </p:tgtEl>
                                        <p:attrNameLst>
                                          <p:attrName>style.color</p:attrName>
                                        </p:attrNameLst>
                                      </p:cBhvr>
                                      <p:to>
                                        <a:schemeClr val="accent2"/>
                                      </p:to>
                                    </p:animClr>
                                    <p:animClr clrSpc="rgb" dir="cw">
                                      <p:cBhvr>
                                        <p:cTn id="284" dur="500" fill="hold"/>
                                        <p:tgtEl>
                                          <p:spTgt spid="53"/>
                                        </p:tgtEl>
                                        <p:attrNameLst>
                                          <p:attrName>fillcolor</p:attrName>
                                        </p:attrNameLst>
                                      </p:cBhvr>
                                      <p:to>
                                        <a:schemeClr val="accent2"/>
                                      </p:to>
                                    </p:animClr>
                                    <p:set>
                                      <p:cBhvr>
                                        <p:cTn id="285" dur="500" fill="hold"/>
                                        <p:tgtEl>
                                          <p:spTgt spid="53"/>
                                        </p:tgtEl>
                                        <p:attrNameLst>
                                          <p:attrName>fill.type</p:attrName>
                                        </p:attrNameLst>
                                      </p:cBhvr>
                                      <p:to>
                                        <p:strVal val="solid"/>
                                      </p:to>
                                    </p:set>
                                    <p:set>
                                      <p:cBhvr>
                                        <p:cTn id="286" dur="500" fill="hold"/>
                                        <p:tgtEl>
                                          <p:spTgt spid="53"/>
                                        </p:tgtEl>
                                        <p:attrNameLst>
                                          <p:attrName>fill.on</p:attrName>
                                        </p:attrNameLst>
                                      </p:cBhvr>
                                      <p:to>
                                        <p:strVal val="true"/>
                                      </p:to>
                                    </p:set>
                                  </p:childTnLst>
                                </p:cTn>
                              </p:par>
                              <p:par>
                                <p:cTn id="287" presetID="19" presetClass="emph" presetSubtype="0" fill="hold" grpId="0" nodeType="withEffect">
                                  <p:stCondLst>
                                    <p:cond delay="0"/>
                                  </p:stCondLst>
                                  <p:childTnLst>
                                    <p:animClr clrSpc="rgb" dir="cw">
                                      <p:cBhvr override="childStyle">
                                        <p:cTn id="288" dur="500" fill="hold"/>
                                        <p:tgtEl>
                                          <p:spTgt spid="54"/>
                                        </p:tgtEl>
                                        <p:attrNameLst>
                                          <p:attrName>style.color</p:attrName>
                                        </p:attrNameLst>
                                      </p:cBhvr>
                                      <p:to>
                                        <a:schemeClr val="accent2"/>
                                      </p:to>
                                    </p:animClr>
                                    <p:animClr clrSpc="rgb" dir="cw">
                                      <p:cBhvr>
                                        <p:cTn id="289" dur="500" fill="hold"/>
                                        <p:tgtEl>
                                          <p:spTgt spid="54"/>
                                        </p:tgtEl>
                                        <p:attrNameLst>
                                          <p:attrName>fillcolor</p:attrName>
                                        </p:attrNameLst>
                                      </p:cBhvr>
                                      <p:to>
                                        <a:schemeClr val="accent2"/>
                                      </p:to>
                                    </p:animClr>
                                    <p:set>
                                      <p:cBhvr>
                                        <p:cTn id="290" dur="500" fill="hold"/>
                                        <p:tgtEl>
                                          <p:spTgt spid="54"/>
                                        </p:tgtEl>
                                        <p:attrNameLst>
                                          <p:attrName>fill.type</p:attrName>
                                        </p:attrNameLst>
                                      </p:cBhvr>
                                      <p:to>
                                        <p:strVal val="solid"/>
                                      </p:to>
                                    </p:set>
                                    <p:set>
                                      <p:cBhvr>
                                        <p:cTn id="291" dur="500" fill="hold"/>
                                        <p:tgtEl>
                                          <p:spTgt spid="54"/>
                                        </p:tgtEl>
                                        <p:attrNameLst>
                                          <p:attrName>fill.on</p:attrName>
                                        </p:attrNameLst>
                                      </p:cBhvr>
                                      <p:to>
                                        <p:strVal val="true"/>
                                      </p:to>
                                    </p:set>
                                  </p:childTnLst>
                                </p:cTn>
                              </p:par>
                              <p:par>
                                <p:cTn id="292" presetID="19" presetClass="emph" presetSubtype="0" fill="hold" grpId="0" nodeType="withEffect">
                                  <p:stCondLst>
                                    <p:cond delay="0"/>
                                  </p:stCondLst>
                                  <p:childTnLst>
                                    <p:animClr clrSpc="rgb" dir="cw">
                                      <p:cBhvr override="childStyle">
                                        <p:cTn id="293" dur="500" fill="hold"/>
                                        <p:tgtEl>
                                          <p:spTgt spid="55"/>
                                        </p:tgtEl>
                                        <p:attrNameLst>
                                          <p:attrName>style.color</p:attrName>
                                        </p:attrNameLst>
                                      </p:cBhvr>
                                      <p:to>
                                        <a:schemeClr val="accent2"/>
                                      </p:to>
                                    </p:animClr>
                                    <p:animClr clrSpc="rgb" dir="cw">
                                      <p:cBhvr>
                                        <p:cTn id="294" dur="500" fill="hold"/>
                                        <p:tgtEl>
                                          <p:spTgt spid="55"/>
                                        </p:tgtEl>
                                        <p:attrNameLst>
                                          <p:attrName>fillcolor</p:attrName>
                                        </p:attrNameLst>
                                      </p:cBhvr>
                                      <p:to>
                                        <a:schemeClr val="accent2"/>
                                      </p:to>
                                    </p:animClr>
                                    <p:set>
                                      <p:cBhvr>
                                        <p:cTn id="295" dur="500" fill="hold"/>
                                        <p:tgtEl>
                                          <p:spTgt spid="55"/>
                                        </p:tgtEl>
                                        <p:attrNameLst>
                                          <p:attrName>fill.type</p:attrName>
                                        </p:attrNameLst>
                                      </p:cBhvr>
                                      <p:to>
                                        <p:strVal val="solid"/>
                                      </p:to>
                                    </p:set>
                                    <p:set>
                                      <p:cBhvr>
                                        <p:cTn id="296" dur="500" fill="hold"/>
                                        <p:tgtEl>
                                          <p:spTgt spid="55"/>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56"/>
                                        </p:tgtEl>
                                        <p:attrNameLst>
                                          <p:attrName>style.color</p:attrName>
                                        </p:attrNameLst>
                                      </p:cBhvr>
                                      <p:to>
                                        <a:schemeClr val="accent2"/>
                                      </p:to>
                                    </p:animClr>
                                    <p:animClr clrSpc="rgb" dir="cw">
                                      <p:cBhvr>
                                        <p:cTn id="299" dur="500" fill="hold"/>
                                        <p:tgtEl>
                                          <p:spTgt spid="56"/>
                                        </p:tgtEl>
                                        <p:attrNameLst>
                                          <p:attrName>fillcolor</p:attrName>
                                        </p:attrNameLst>
                                      </p:cBhvr>
                                      <p:to>
                                        <a:schemeClr val="accent2"/>
                                      </p:to>
                                    </p:animClr>
                                    <p:set>
                                      <p:cBhvr>
                                        <p:cTn id="300" dur="500" fill="hold"/>
                                        <p:tgtEl>
                                          <p:spTgt spid="56"/>
                                        </p:tgtEl>
                                        <p:attrNameLst>
                                          <p:attrName>fill.type</p:attrName>
                                        </p:attrNameLst>
                                      </p:cBhvr>
                                      <p:to>
                                        <p:strVal val="solid"/>
                                      </p:to>
                                    </p:set>
                                    <p:set>
                                      <p:cBhvr>
                                        <p:cTn id="301" dur="500" fill="hold"/>
                                        <p:tgtEl>
                                          <p:spTgt spid="56"/>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57"/>
                                        </p:tgtEl>
                                        <p:attrNameLst>
                                          <p:attrName>style.color</p:attrName>
                                        </p:attrNameLst>
                                      </p:cBhvr>
                                      <p:to>
                                        <a:schemeClr val="accent2"/>
                                      </p:to>
                                    </p:animClr>
                                    <p:animClr clrSpc="rgb" dir="cw">
                                      <p:cBhvr>
                                        <p:cTn id="304" dur="500" fill="hold"/>
                                        <p:tgtEl>
                                          <p:spTgt spid="57"/>
                                        </p:tgtEl>
                                        <p:attrNameLst>
                                          <p:attrName>fillcolor</p:attrName>
                                        </p:attrNameLst>
                                      </p:cBhvr>
                                      <p:to>
                                        <a:schemeClr val="accent2"/>
                                      </p:to>
                                    </p:animClr>
                                    <p:set>
                                      <p:cBhvr>
                                        <p:cTn id="305" dur="500" fill="hold"/>
                                        <p:tgtEl>
                                          <p:spTgt spid="57"/>
                                        </p:tgtEl>
                                        <p:attrNameLst>
                                          <p:attrName>fill.type</p:attrName>
                                        </p:attrNameLst>
                                      </p:cBhvr>
                                      <p:to>
                                        <p:strVal val="solid"/>
                                      </p:to>
                                    </p:set>
                                    <p:set>
                                      <p:cBhvr>
                                        <p:cTn id="306" dur="500" fill="hold"/>
                                        <p:tgtEl>
                                          <p:spTgt spid="57"/>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58"/>
                                        </p:tgtEl>
                                        <p:attrNameLst>
                                          <p:attrName>style.color</p:attrName>
                                        </p:attrNameLst>
                                      </p:cBhvr>
                                      <p:to>
                                        <a:schemeClr val="accent2"/>
                                      </p:to>
                                    </p:animClr>
                                    <p:animClr clrSpc="rgb" dir="cw">
                                      <p:cBhvr>
                                        <p:cTn id="309" dur="500" fill="hold"/>
                                        <p:tgtEl>
                                          <p:spTgt spid="58"/>
                                        </p:tgtEl>
                                        <p:attrNameLst>
                                          <p:attrName>fillcolor</p:attrName>
                                        </p:attrNameLst>
                                      </p:cBhvr>
                                      <p:to>
                                        <a:schemeClr val="accent2"/>
                                      </p:to>
                                    </p:animClr>
                                    <p:set>
                                      <p:cBhvr>
                                        <p:cTn id="310" dur="500" fill="hold"/>
                                        <p:tgtEl>
                                          <p:spTgt spid="58"/>
                                        </p:tgtEl>
                                        <p:attrNameLst>
                                          <p:attrName>fill.type</p:attrName>
                                        </p:attrNameLst>
                                      </p:cBhvr>
                                      <p:to>
                                        <p:strVal val="solid"/>
                                      </p:to>
                                    </p:set>
                                    <p:set>
                                      <p:cBhvr>
                                        <p:cTn id="311" dur="500" fill="hold"/>
                                        <p:tgtEl>
                                          <p:spTgt spid="58"/>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59"/>
                                        </p:tgtEl>
                                        <p:attrNameLst>
                                          <p:attrName>style.color</p:attrName>
                                        </p:attrNameLst>
                                      </p:cBhvr>
                                      <p:to>
                                        <a:schemeClr val="accent2"/>
                                      </p:to>
                                    </p:animClr>
                                    <p:animClr clrSpc="rgb" dir="cw">
                                      <p:cBhvr>
                                        <p:cTn id="314" dur="500" fill="hold"/>
                                        <p:tgtEl>
                                          <p:spTgt spid="59"/>
                                        </p:tgtEl>
                                        <p:attrNameLst>
                                          <p:attrName>fillcolor</p:attrName>
                                        </p:attrNameLst>
                                      </p:cBhvr>
                                      <p:to>
                                        <a:schemeClr val="accent2"/>
                                      </p:to>
                                    </p:animClr>
                                    <p:set>
                                      <p:cBhvr>
                                        <p:cTn id="315" dur="500" fill="hold"/>
                                        <p:tgtEl>
                                          <p:spTgt spid="59"/>
                                        </p:tgtEl>
                                        <p:attrNameLst>
                                          <p:attrName>fill.type</p:attrName>
                                        </p:attrNameLst>
                                      </p:cBhvr>
                                      <p:to>
                                        <p:strVal val="solid"/>
                                      </p:to>
                                    </p:set>
                                    <p:set>
                                      <p:cBhvr>
                                        <p:cTn id="316" dur="500" fill="hold"/>
                                        <p:tgtEl>
                                          <p:spTgt spid="59"/>
                                        </p:tgtEl>
                                        <p:attrNameLst>
                                          <p:attrName>fill.on</p:attrName>
                                        </p:attrNameLst>
                                      </p:cBhvr>
                                      <p:to>
                                        <p:strVal val="true"/>
                                      </p:to>
                                    </p:set>
                                  </p:childTnLst>
                                </p:cTn>
                              </p:par>
                            </p:childTnLst>
                          </p:cTn>
                        </p:par>
                      </p:childTnLst>
                    </p:cTn>
                  </p:par>
                </p:childTnLst>
              </p:cTn>
              <p:nextCondLst>
                <p:cond evt="onClick" delay="0">
                  <p:tgtEl>
                    <p:spTgt spid="151"/>
                  </p:tgtEl>
                </p:cond>
              </p:nextCondLst>
            </p:seq>
            <p:seq concurrent="1" nextAc="seek">
              <p:cTn id="317" restart="whenNotActive" fill="hold" evtFilter="cancelBubble" nodeType="interactiveSeq">
                <p:stCondLst>
                  <p:cond evt="onClick" delay="0">
                    <p:tgtEl>
                      <p:spTgt spid="159"/>
                    </p:tgtEl>
                  </p:cond>
                </p:stCondLst>
                <p:endSync evt="end" delay="0">
                  <p:rtn val="all"/>
                </p:endSync>
                <p:childTnLst>
                  <p:par>
                    <p:cTn id="318" fill="hold">
                      <p:stCondLst>
                        <p:cond delay="0"/>
                      </p:stCondLst>
                      <p:childTnLst>
                        <p:par>
                          <p:cTn id="319" fill="hold">
                            <p:stCondLst>
                              <p:cond delay="0"/>
                            </p:stCondLst>
                            <p:childTnLst>
                              <p:par>
                                <p:cTn id="320" presetID="6" presetClass="exit" presetSubtype="32" fill="hold" grpId="1" nodeType="clickEffect">
                                  <p:stCondLst>
                                    <p:cond delay="0"/>
                                  </p:stCondLst>
                                  <p:childTnLst>
                                    <p:animEffect transition="out" filter="circle(out)">
                                      <p:cBhvr>
                                        <p:cTn id="321" dur="2000"/>
                                        <p:tgtEl>
                                          <p:spTgt spid="51"/>
                                        </p:tgtEl>
                                      </p:cBhvr>
                                    </p:animEffect>
                                    <p:set>
                                      <p:cBhvr>
                                        <p:cTn id="322" dur="1" fill="hold">
                                          <p:stCondLst>
                                            <p:cond delay="1999"/>
                                          </p:stCondLst>
                                        </p:cTn>
                                        <p:tgtEl>
                                          <p:spTgt spid="51"/>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52"/>
                                        </p:tgtEl>
                                      </p:cBhvr>
                                    </p:animEffect>
                                    <p:set>
                                      <p:cBhvr>
                                        <p:cTn id="325" dur="1" fill="hold">
                                          <p:stCondLst>
                                            <p:cond delay="1999"/>
                                          </p:stCondLst>
                                        </p:cTn>
                                        <p:tgtEl>
                                          <p:spTgt spid="52"/>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53"/>
                                        </p:tgtEl>
                                      </p:cBhvr>
                                    </p:animEffect>
                                    <p:set>
                                      <p:cBhvr>
                                        <p:cTn id="328" dur="1" fill="hold">
                                          <p:stCondLst>
                                            <p:cond delay="1999"/>
                                          </p:stCondLst>
                                        </p:cTn>
                                        <p:tgtEl>
                                          <p:spTgt spid="53"/>
                                        </p:tgtEl>
                                        <p:attrNameLst>
                                          <p:attrName>style.visibility</p:attrName>
                                        </p:attrNameLst>
                                      </p:cBhvr>
                                      <p:to>
                                        <p:strVal val="hidden"/>
                                      </p:to>
                                    </p:set>
                                  </p:childTnLst>
                                </p:cTn>
                              </p:par>
                              <p:par>
                                <p:cTn id="329" presetID="6" presetClass="exit" presetSubtype="32" fill="hold" grpId="1" nodeType="withEffect">
                                  <p:stCondLst>
                                    <p:cond delay="0"/>
                                  </p:stCondLst>
                                  <p:childTnLst>
                                    <p:animEffect transition="out" filter="circle(out)">
                                      <p:cBhvr>
                                        <p:cTn id="330" dur="2000"/>
                                        <p:tgtEl>
                                          <p:spTgt spid="54"/>
                                        </p:tgtEl>
                                      </p:cBhvr>
                                    </p:animEffect>
                                    <p:set>
                                      <p:cBhvr>
                                        <p:cTn id="331" dur="1" fill="hold">
                                          <p:stCondLst>
                                            <p:cond delay="1999"/>
                                          </p:stCondLst>
                                        </p:cTn>
                                        <p:tgtEl>
                                          <p:spTgt spid="54"/>
                                        </p:tgtEl>
                                        <p:attrNameLst>
                                          <p:attrName>style.visibility</p:attrName>
                                        </p:attrNameLst>
                                      </p:cBhvr>
                                      <p:to>
                                        <p:strVal val="hidden"/>
                                      </p:to>
                                    </p:set>
                                  </p:childTnLst>
                                </p:cTn>
                              </p:par>
                              <p:par>
                                <p:cTn id="332" presetID="6" presetClass="exit" presetSubtype="32" fill="hold" grpId="1" nodeType="withEffect">
                                  <p:stCondLst>
                                    <p:cond delay="0"/>
                                  </p:stCondLst>
                                  <p:childTnLst>
                                    <p:animEffect transition="out" filter="circle(out)">
                                      <p:cBhvr>
                                        <p:cTn id="333" dur="2000"/>
                                        <p:tgtEl>
                                          <p:spTgt spid="55"/>
                                        </p:tgtEl>
                                      </p:cBhvr>
                                    </p:animEffect>
                                    <p:set>
                                      <p:cBhvr>
                                        <p:cTn id="334" dur="1" fill="hold">
                                          <p:stCondLst>
                                            <p:cond delay="1999"/>
                                          </p:stCondLst>
                                        </p:cTn>
                                        <p:tgtEl>
                                          <p:spTgt spid="55"/>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2000"/>
                                        <p:tgtEl>
                                          <p:spTgt spid="56"/>
                                        </p:tgtEl>
                                      </p:cBhvr>
                                    </p:animEffect>
                                    <p:set>
                                      <p:cBhvr>
                                        <p:cTn id="337" dur="1" fill="hold">
                                          <p:stCondLst>
                                            <p:cond delay="1999"/>
                                          </p:stCondLst>
                                        </p:cTn>
                                        <p:tgtEl>
                                          <p:spTgt spid="56"/>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2000"/>
                                        <p:tgtEl>
                                          <p:spTgt spid="57"/>
                                        </p:tgtEl>
                                      </p:cBhvr>
                                    </p:animEffect>
                                    <p:set>
                                      <p:cBhvr>
                                        <p:cTn id="340" dur="1" fill="hold">
                                          <p:stCondLst>
                                            <p:cond delay="1999"/>
                                          </p:stCondLst>
                                        </p:cTn>
                                        <p:tgtEl>
                                          <p:spTgt spid="57"/>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2000"/>
                                        <p:tgtEl>
                                          <p:spTgt spid="58"/>
                                        </p:tgtEl>
                                      </p:cBhvr>
                                    </p:animEffect>
                                    <p:set>
                                      <p:cBhvr>
                                        <p:cTn id="343" dur="1" fill="hold">
                                          <p:stCondLst>
                                            <p:cond delay="1999"/>
                                          </p:stCondLst>
                                        </p:cTn>
                                        <p:tgtEl>
                                          <p:spTgt spid="58"/>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2000"/>
                                        <p:tgtEl>
                                          <p:spTgt spid="59"/>
                                        </p:tgtEl>
                                      </p:cBhvr>
                                    </p:animEffect>
                                    <p:set>
                                      <p:cBhvr>
                                        <p:cTn id="346" dur="1" fill="hold">
                                          <p:stCondLst>
                                            <p:cond delay="1999"/>
                                          </p:stCondLst>
                                        </p:cTn>
                                        <p:tgtEl>
                                          <p:spTgt spid="59"/>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2000"/>
                                        <p:tgtEl>
                                          <p:spTgt spid="92"/>
                                        </p:tgtEl>
                                      </p:cBhvr>
                                    </p:animEffect>
                                    <p:set>
                                      <p:cBhvr>
                                        <p:cTn id="349" dur="1" fill="hold">
                                          <p:stCondLst>
                                            <p:cond delay="19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seq concurrent="1" nextAc="seek">
              <p:cTn id="350" restart="whenNotActive" fill="hold" evtFilter="cancelBubble" nodeType="interactiveSeq">
                <p:stCondLst>
                  <p:cond evt="onClick" delay="0">
                    <p:tgtEl>
                      <p:spTgt spid="152"/>
                    </p:tgtEl>
                  </p:cond>
                </p:stCondLst>
                <p:endSync evt="end" delay="0">
                  <p:rtn val="all"/>
                </p:endSync>
                <p:childTnLst>
                  <p:par>
                    <p:cTn id="351" fill="hold">
                      <p:stCondLst>
                        <p:cond delay="0"/>
                      </p:stCondLst>
                      <p:childTnLst>
                        <p:par>
                          <p:cTn id="352" fill="hold">
                            <p:stCondLst>
                              <p:cond delay="0"/>
                            </p:stCondLst>
                            <p:childTnLst>
                              <p:par>
                                <p:cTn id="353" presetID="6" presetClass="entr" presetSubtype="16" fill="hold" grpId="0" nodeType="clickEffect">
                                  <p:stCondLst>
                                    <p:cond delay="0"/>
                                  </p:stCondLst>
                                  <p:childTnLst>
                                    <p:set>
                                      <p:cBhvr>
                                        <p:cTn id="354" dur="1" fill="hold">
                                          <p:stCondLst>
                                            <p:cond delay="0"/>
                                          </p:stCondLst>
                                        </p:cTn>
                                        <p:tgtEl>
                                          <p:spTgt spid="93"/>
                                        </p:tgtEl>
                                        <p:attrNameLst>
                                          <p:attrName>style.visibility</p:attrName>
                                        </p:attrNameLst>
                                      </p:cBhvr>
                                      <p:to>
                                        <p:strVal val="visible"/>
                                      </p:to>
                                    </p:set>
                                    <p:animEffect transition="in" filter="circle(in)">
                                      <p:cBhvr>
                                        <p:cTn id="355" dur="2000"/>
                                        <p:tgtEl>
                                          <p:spTgt spid="93"/>
                                        </p:tgtEl>
                                      </p:cBhvr>
                                    </p:animEffect>
                                  </p:childTnLst>
                                </p:cTn>
                              </p:par>
                              <p:par>
                                <p:cTn id="356" presetID="19" presetClass="emph" presetSubtype="0" fill="hold" grpId="0" nodeType="withEffect">
                                  <p:stCondLst>
                                    <p:cond delay="0"/>
                                  </p:stCondLst>
                                  <p:childTnLst>
                                    <p:animClr clrSpc="rgb" dir="cw">
                                      <p:cBhvr override="childStyle">
                                        <p:cTn id="357" dur="500" fill="hold"/>
                                        <p:tgtEl>
                                          <p:spTgt spid="60"/>
                                        </p:tgtEl>
                                        <p:attrNameLst>
                                          <p:attrName>style.color</p:attrName>
                                        </p:attrNameLst>
                                      </p:cBhvr>
                                      <p:to>
                                        <a:schemeClr val="accent2"/>
                                      </p:to>
                                    </p:animClr>
                                    <p:animClr clrSpc="rgb" dir="cw">
                                      <p:cBhvr>
                                        <p:cTn id="358" dur="500" fill="hold"/>
                                        <p:tgtEl>
                                          <p:spTgt spid="60"/>
                                        </p:tgtEl>
                                        <p:attrNameLst>
                                          <p:attrName>fillcolor</p:attrName>
                                        </p:attrNameLst>
                                      </p:cBhvr>
                                      <p:to>
                                        <a:schemeClr val="accent2"/>
                                      </p:to>
                                    </p:animClr>
                                    <p:set>
                                      <p:cBhvr>
                                        <p:cTn id="359" dur="500" fill="hold"/>
                                        <p:tgtEl>
                                          <p:spTgt spid="60"/>
                                        </p:tgtEl>
                                        <p:attrNameLst>
                                          <p:attrName>fill.type</p:attrName>
                                        </p:attrNameLst>
                                      </p:cBhvr>
                                      <p:to>
                                        <p:strVal val="solid"/>
                                      </p:to>
                                    </p:set>
                                    <p:set>
                                      <p:cBhvr>
                                        <p:cTn id="360" dur="500" fill="hold"/>
                                        <p:tgtEl>
                                          <p:spTgt spid="60"/>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61"/>
                                        </p:tgtEl>
                                        <p:attrNameLst>
                                          <p:attrName>style.color</p:attrName>
                                        </p:attrNameLst>
                                      </p:cBhvr>
                                      <p:to>
                                        <a:schemeClr val="accent2"/>
                                      </p:to>
                                    </p:animClr>
                                    <p:animClr clrSpc="rgb" dir="cw">
                                      <p:cBhvr>
                                        <p:cTn id="363" dur="500" fill="hold"/>
                                        <p:tgtEl>
                                          <p:spTgt spid="61"/>
                                        </p:tgtEl>
                                        <p:attrNameLst>
                                          <p:attrName>fillcolor</p:attrName>
                                        </p:attrNameLst>
                                      </p:cBhvr>
                                      <p:to>
                                        <a:schemeClr val="accent2"/>
                                      </p:to>
                                    </p:animClr>
                                    <p:set>
                                      <p:cBhvr>
                                        <p:cTn id="364" dur="500" fill="hold"/>
                                        <p:tgtEl>
                                          <p:spTgt spid="61"/>
                                        </p:tgtEl>
                                        <p:attrNameLst>
                                          <p:attrName>fill.type</p:attrName>
                                        </p:attrNameLst>
                                      </p:cBhvr>
                                      <p:to>
                                        <p:strVal val="solid"/>
                                      </p:to>
                                    </p:set>
                                    <p:set>
                                      <p:cBhvr>
                                        <p:cTn id="365" dur="500" fill="hold"/>
                                        <p:tgtEl>
                                          <p:spTgt spid="61"/>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62"/>
                                        </p:tgtEl>
                                        <p:attrNameLst>
                                          <p:attrName>style.color</p:attrName>
                                        </p:attrNameLst>
                                      </p:cBhvr>
                                      <p:to>
                                        <a:schemeClr val="accent2"/>
                                      </p:to>
                                    </p:animClr>
                                    <p:animClr clrSpc="rgb" dir="cw">
                                      <p:cBhvr>
                                        <p:cTn id="368" dur="500" fill="hold"/>
                                        <p:tgtEl>
                                          <p:spTgt spid="62"/>
                                        </p:tgtEl>
                                        <p:attrNameLst>
                                          <p:attrName>fillcolor</p:attrName>
                                        </p:attrNameLst>
                                      </p:cBhvr>
                                      <p:to>
                                        <a:schemeClr val="accent2"/>
                                      </p:to>
                                    </p:animClr>
                                    <p:set>
                                      <p:cBhvr>
                                        <p:cTn id="369" dur="500" fill="hold"/>
                                        <p:tgtEl>
                                          <p:spTgt spid="62"/>
                                        </p:tgtEl>
                                        <p:attrNameLst>
                                          <p:attrName>fill.type</p:attrName>
                                        </p:attrNameLst>
                                      </p:cBhvr>
                                      <p:to>
                                        <p:strVal val="solid"/>
                                      </p:to>
                                    </p:set>
                                    <p:set>
                                      <p:cBhvr>
                                        <p:cTn id="370" dur="500" fill="hold"/>
                                        <p:tgtEl>
                                          <p:spTgt spid="62"/>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63"/>
                                        </p:tgtEl>
                                        <p:attrNameLst>
                                          <p:attrName>style.color</p:attrName>
                                        </p:attrNameLst>
                                      </p:cBhvr>
                                      <p:to>
                                        <a:schemeClr val="accent2"/>
                                      </p:to>
                                    </p:animClr>
                                    <p:animClr clrSpc="rgb" dir="cw">
                                      <p:cBhvr>
                                        <p:cTn id="373" dur="500" fill="hold"/>
                                        <p:tgtEl>
                                          <p:spTgt spid="63"/>
                                        </p:tgtEl>
                                        <p:attrNameLst>
                                          <p:attrName>fillcolor</p:attrName>
                                        </p:attrNameLst>
                                      </p:cBhvr>
                                      <p:to>
                                        <a:schemeClr val="accent2"/>
                                      </p:to>
                                    </p:animClr>
                                    <p:set>
                                      <p:cBhvr>
                                        <p:cTn id="374" dur="500" fill="hold"/>
                                        <p:tgtEl>
                                          <p:spTgt spid="63"/>
                                        </p:tgtEl>
                                        <p:attrNameLst>
                                          <p:attrName>fill.type</p:attrName>
                                        </p:attrNameLst>
                                      </p:cBhvr>
                                      <p:to>
                                        <p:strVal val="solid"/>
                                      </p:to>
                                    </p:set>
                                    <p:set>
                                      <p:cBhvr>
                                        <p:cTn id="375" dur="500" fill="hold"/>
                                        <p:tgtEl>
                                          <p:spTgt spid="63"/>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64"/>
                                        </p:tgtEl>
                                        <p:attrNameLst>
                                          <p:attrName>style.color</p:attrName>
                                        </p:attrNameLst>
                                      </p:cBhvr>
                                      <p:to>
                                        <a:schemeClr val="accent2"/>
                                      </p:to>
                                    </p:animClr>
                                    <p:animClr clrSpc="rgb" dir="cw">
                                      <p:cBhvr>
                                        <p:cTn id="378" dur="500" fill="hold"/>
                                        <p:tgtEl>
                                          <p:spTgt spid="64"/>
                                        </p:tgtEl>
                                        <p:attrNameLst>
                                          <p:attrName>fillcolor</p:attrName>
                                        </p:attrNameLst>
                                      </p:cBhvr>
                                      <p:to>
                                        <a:schemeClr val="accent2"/>
                                      </p:to>
                                    </p:animClr>
                                    <p:set>
                                      <p:cBhvr>
                                        <p:cTn id="379" dur="500" fill="hold"/>
                                        <p:tgtEl>
                                          <p:spTgt spid="64"/>
                                        </p:tgtEl>
                                        <p:attrNameLst>
                                          <p:attrName>fill.type</p:attrName>
                                        </p:attrNameLst>
                                      </p:cBhvr>
                                      <p:to>
                                        <p:strVal val="solid"/>
                                      </p:to>
                                    </p:set>
                                    <p:set>
                                      <p:cBhvr>
                                        <p:cTn id="380" dur="500" fill="hold"/>
                                        <p:tgtEl>
                                          <p:spTgt spid="64"/>
                                        </p:tgtEl>
                                        <p:attrNameLst>
                                          <p:attrName>fill.on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65"/>
                                        </p:tgtEl>
                                        <p:attrNameLst>
                                          <p:attrName>style.color</p:attrName>
                                        </p:attrNameLst>
                                      </p:cBhvr>
                                      <p:to>
                                        <a:schemeClr val="accent2"/>
                                      </p:to>
                                    </p:animClr>
                                    <p:animClr clrSpc="rgb" dir="cw">
                                      <p:cBhvr>
                                        <p:cTn id="383" dur="500" fill="hold"/>
                                        <p:tgtEl>
                                          <p:spTgt spid="65"/>
                                        </p:tgtEl>
                                        <p:attrNameLst>
                                          <p:attrName>fillcolor</p:attrName>
                                        </p:attrNameLst>
                                      </p:cBhvr>
                                      <p:to>
                                        <a:schemeClr val="accent2"/>
                                      </p:to>
                                    </p:animClr>
                                    <p:set>
                                      <p:cBhvr>
                                        <p:cTn id="384" dur="500" fill="hold"/>
                                        <p:tgtEl>
                                          <p:spTgt spid="65"/>
                                        </p:tgtEl>
                                        <p:attrNameLst>
                                          <p:attrName>fill.type</p:attrName>
                                        </p:attrNameLst>
                                      </p:cBhvr>
                                      <p:to>
                                        <p:strVal val="solid"/>
                                      </p:to>
                                    </p:set>
                                    <p:set>
                                      <p:cBhvr>
                                        <p:cTn id="385" dur="500" fill="hold"/>
                                        <p:tgtEl>
                                          <p:spTgt spid="65"/>
                                        </p:tgtEl>
                                        <p:attrNameLst>
                                          <p:attrName>fill.on</p:attrName>
                                        </p:attrNameLst>
                                      </p:cBhvr>
                                      <p:to>
                                        <p:strVal val="true"/>
                                      </p:to>
                                    </p:set>
                                  </p:childTnLst>
                                </p:cTn>
                              </p:par>
                              <p:par>
                                <p:cTn id="386" presetID="19" presetClass="emph" presetSubtype="0" fill="hold" grpId="0" nodeType="withEffect">
                                  <p:stCondLst>
                                    <p:cond delay="0"/>
                                  </p:stCondLst>
                                  <p:childTnLst>
                                    <p:animClr clrSpc="rgb" dir="cw">
                                      <p:cBhvr override="childStyle">
                                        <p:cTn id="387" dur="500" fill="hold"/>
                                        <p:tgtEl>
                                          <p:spTgt spid="66"/>
                                        </p:tgtEl>
                                        <p:attrNameLst>
                                          <p:attrName>style.color</p:attrName>
                                        </p:attrNameLst>
                                      </p:cBhvr>
                                      <p:to>
                                        <a:schemeClr val="accent2"/>
                                      </p:to>
                                    </p:animClr>
                                    <p:animClr clrSpc="rgb" dir="cw">
                                      <p:cBhvr>
                                        <p:cTn id="388" dur="500" fill="hold"/>
                                        <p:tgtEl>
                                          <p:spTgt spid="66"/>
                                        </p:tgtEl>
                                        <p:attrNameLst>
                                          <p:attrName>fillcolor</p:attrName>
                                        </p:attrNameLst>
                                      </p:cBhvr>
                                      <p:to>
                                        <a:schemeClr val="accent2"/>
                                      </p:to>
                                    </p:animClr>
                                    <p:set>
                                      <p:cBhvr>
                                        <p:cTn id="389" dur="500" fill="hold"/>
                                        <p:tgtEl>
                                          <p:spTgt spid="66"/>
                                        </p:tgtEl>
                                        <p:attrNameLst>
                                          <p:attrName>fill.type</p:attrName>
                                        </p:attrNameLst>
                                      </p:cBhvr>
                                      <p:to>
                                        <p:strVal val="solid"/>
                                      </p:to>
                                    </p:set>
                                    <p:set>
                                      <p:cBhvr>
                                        <p:cTn id="390" dur="500" fill="hold"/>
                                        <p:tgtEl>
                                          <p:spTgt spid="66"/>
                                        </p:tgtEl>
                                        <p:attrNameLst>
                                          <p:attrName>fill.on</p:attrName>
                                        </p:attrNameLst>
                                      </p:cBhvr>
                                      <p:to>
                                        <p:strVal val="true"/>
                                      </p:to>
                                    </p:set>
                                  </p:childTnLst>
                                </p:cTn>
                              </p:par>
                              <p:par>
                                <p:cTn id="391" presetID="19" presetClass="emph" presetSubtype="0" fill="hold" grpId="0" nodeType="withEffect">
                                  <p:stCondLst>
                                    <p:cond delay="0"/>
                                  </p:stCondLst>
                                  <p:childTnLst>
                                    <p:animClr clrSpc="rgb" dir="cw">
                                      <p:cBhvr override="childStyle">
                                        <p:cTn id="392" dur="500" fill="hold"/>
                                        <p:tgtEl>
                                          <p:spTgt spid="67"/>
                                        </p:tgtEl>
                                        <p:attrNameLst>
                                          <p:attrName>style.color</p:attrName>
                                        </p:attrNameLst>
                                      </p:cBhvr>
                                      <p:to>
                                        <a:schemeClr val="accent2"/>
                                      </p:to>
                                    </p:animClr>
                                    <p:animClr clrSpc="rgb" dir="cw">
                                      <p:cBhvr>
                                        <p:cTn id="393" dur="500" fill="hold"/>
                                        <p:tgtEl>
                                          <p:spTgt spid="67"/>
                                        </p:tgtEl>
                                        <p:attrNameLst>
                                          <p:attrName>fillcolor</p:attrName>
                                        </p:attrNameLst>
                                      </p:cBhvr>
                                      <p:to>
                                        <a:schemeClr val="accent2"/>
                                      </p:to>
                                    </p:animClr>
                                    <p:set>
                                      <p:cBhvr>
                                        <p:cTn id="394" dur="500" fill="hold"/>
                                        <p:tgtEl>
                                          <p:spTgt spid="67"/>
                                        </p:tgtEl>
                                        <p:attrNameLst>
                                          <p:attrName>fill.type</p:attrName>
                                        </p:attrNameLst>
                                      </p:cBhvr>
                                      <p:to>
                                        <p:strVal val="solid"/>
                                      </p:to>
                                    </p:set>
                                    <p:set>
                                      <p:cBhvr>
                                        <p:cTn id="395" dur="500" fill="hold"/>
                                        <p:tgtEl>
                                          <p:spTgt spid="67"/>
                                        </p:tgtEl>
                                        <p:attrNameLst>
                                          <p:attrName>fill.on</p:attrName>
                                        </p:attrNameLst>
                                      </p:cBhvr>
                                      <p:to>
                                        <p:strVal val="true"/>
                                      </p:to>
                                    </p:set>
                                  </p:childTnLst>
                                </p:cTn>
                              </p:par>
                            </p:childTnLst>
                          </p:cTn>
                        </p:par>
                      </p:childTnLst>
                    </p:cTn>
                  </p:par>
                </p:childTnLst>
              </p:cTn>
              <p:nextCondLst>
                <p:cond evt="onClick" delay="0">
                  <p:tgtEl>
                    <p:spTgt spid="152"/>
                  </p:tgtEl>
                </p:cond>
              </p:nextCondLst>
            </p:seq>
            <p:seq concurrent="1" nextAc="seek">
              <p:cTn id="396" restart="whenNotActive" fill="hold" evtFilter="cancelBubble" nodeType="interactiveSeq">
                <p:stCondLst>
                  <p:cond evt="onClick" delay="0">
                    <p:tgtEl>
                      <p:spTgt spid="160"/>
                    </p:tgtEl>
                  </p:cond>
                </p:stCondLst>
                <p:endSync evt="end" delay="0">
                  <p:rtn val="all"/>
                </p:endSync>
                <p:childTnLst>
                  <p:par>
                    <p:cTn id="397" fill="hold">
                      <p:stCondLst>
                        <p:cond delay="0"/>
                      </p:stCondLst>
                      <p:childTnLst>
                        <p:par>
                          <p:cTn id="398" fill="hold">
                            <p:stCondLst>
                              <p:cond delay="0"/>
                            </p:stCondLst>
                            <p:childTnLst>
                              <p:par>
                                <p:cTn id="399" presetID="6" presetClass="exit" presetSubtype="32" fill="hold" grpId="1" nodeType="clickEffect">
                                  <p:stCondLst>
                                    <p:cond delay="0"/>
                                  </p:stCondLst>
                                  <p:childTnLst>
                                    <p:animEffect transition="out" filter="circle(out)">
                                      <p:cBhvr>
                                        <p:cTn id="400" dur="2000"/>
                                        <p:tgtEl>
                                          <p:spTgt spid="60"/>
                                        </p:tgtEl>
                                      </p:cBhvr>
                                    </p:animEffect>
                                    <p:set>
                                      <p:cBhvr>
                                        <p:cTn id="401" dur="1" fill="hold">
                                          <p:stCondLst>
                                            <p:cond delay="1999"/>
                                          </p:stCondLst>
                                        </p:cTn>
                                        <p:tgtEl>
                                          <p:spTgt spid="60"/>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2000"/>
                                        <p:tgtEl>
                                          <p:spTgt spid="61"/>
                                        </p:tgtEl>
                                      </p:cBhvr>
                                    </p:animEffect>
                                    <p:set>
                                      <p:cBhvr>
                                        <p:cTn id="404" dur="1" fill="hold">
                                          <p:stCondLst>
                                            <p:cond delay="1999"/>
                                          </p:stCondLst>
                                        </p:cTn>
                                        <p:tgtEl>
                                          <p:spTgt spid="61"/>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2000"/>
                                        <p:tgtEl>
                                          <p:spTgt spid="62"/>
                                        </p:tgtEl>
                                      </p:cBhvr>
                                    </p:animEffect>
                                    <p:set>
                                      <p:cBhvr>
                                        <p:cTn id="407" dur="1" fill="hold">
                                          <p:stCondLst>
                                            <p:cond delay="1999"/>
                                          </p:stCondLst>
                                        </p:cTn>
                                        <p:tgtEl>
                                          <p:spTgt spid="62"/>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2000"/>
                                        <p:tgtEl>
                                          <p:spTgt spid="63"/>
                                        </p:tgtEl>
                                      </p:cBhvr>
                                    </p:animEffect>
                                    <p:set>
                                      <p:cBhvr>
                                        <p:cTn id="410" dur="1" fill="hold">
                                          <p:stCondLst>
                                            <p:cond delay="1999"/>
                                          </p:stCondLst>
                                        </p:cTn>
                                        <p:tgtEl>
                                          <p:spTgt spid="63"/>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2000"/>
                                        <p:tgtEl>
                                          <p:spTgt spid="64"/>
                                        </p:tgtEl>
                                      </p:cBhvr>
                                    </p:animEffect>
                                    <p:set>
                                      <p:cBhvr>
                                        <p:cTn id="413" dur="1" fill="hold">
                                          <p:stCondLst>
                                            <p:cond delay="1999"/>
                                          </p:stCondLst>
                                        </p:cTn>
                                        <p:tgtEl>
                                          <p:spTgt spid="64"/>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2000"/>
                                        <p:tgtEl>
                                          <p:spTgt spid="65"/>
                                        </p:tgtEl>
                                      </p:cBhvr>
                                    </p:animEffect>
                                    <p:set>
                                      <p:cBhvr>
                                        <p:cTn id="416" dur="1" fill="hold">
                                          <p:stCondLst>
                                            <p:cond delay="1999"/>
                                          </p:stCondLst>
                                        </p:cTn>
                                        <p:tgtEl>
                                          <p:spTgt spid="65"/>
                                        </p:tgtEl>
                                        <p:attrNameLst>
                                          <p:attrName>style.visibility</p:attrName>
                                        </p:attrNameLst>
                                      </p:cBhvr>
                                      <p:to>
                                        <p:strVal val="hidden"/>
                                      </p:to>
                                    </p:set>
                                  </p:childTnLst>
                                </p:cTn>
                              </p:par>
                              <p:par>
                                <p:cTn id="417" presetID="6" presetClass="exit" presetSubtype="32" fill="hold" grpId="1" nodeType="withEffect">
                                  <p:stCondLst>
                                    <p:cond delay="0"/>
                                  </p:stCondLst>
                                  <p:childTnLst>
                                    <p:animEffect transition="out" filter="circle(out)">
                                      <p:cBhvr>
                                        <p:cTn id="418" dur="2000"/>
                                        <p:tgtEl>
                                          <p:spTgt spid="66"/>
                                        </p:tgtEl>
                                      </p:cBhvr>
                                    </p:animEffect>
                                    <p:set>
                                      <p:cBhvr>
                                        <p:cTn id="419" dur="1" fill="hold">
                                          <p:stCondLst>
                                            <p:cond delay="1999"/>
                                          </p:stCondLst>
                                        </p:cTn>
                                        <p:tgtEl>
                                          <p:spTgt spid="66"/>
                                        </p:tgtEl>
                                        <p:attrNameLst>
                                          <p:attrName>style.visibility</p:attrName>
                                        </p:attrNameLst>
                                      </p:cBhvr>
                                      <p:to>
                                        <p:strVal val="hidden"/>
                                      </p:to>
                                    </p:set>
                                  </p:childTnLst>
                                </p:cTn>
                              </p:par>
                              <p:par>
                                <p:cTn id="420" presetID="6" presetClass="exit" presetSubtype="32" fill="hold" grpId="1" nodeType="withEffect">
                                  <p:stCondLst>
                                    <p:cond delay="0"/>
                                  </p:stCondLst>
                                  <p:childTnLst>
                                    <p:animEffect transition="out" filter="circle(out)">
                                      <p:cBhvr>
                                        <p:cTn id="421" dur="2000"/>
                                        <p:tgtEl>
                                          <p:spTgt spid="67"/>
                                        </p:tgtEl>
                                      </p:cBhvr>
                                    </p:animEffect>
                                    <p:set>
                                      <p:cBhvr>
                                        <p:cTn id="422" dur="1" fill="hold">
                                          <p:stCondLst>
                                            <p:cond delay="1999"/>
                                          </p:stCondLst>
                                        </p:cTn>
                                        <p:tgtEl>
                                          <p:spTgt spid="67"/>
                                        </p:tgtEl>
                                        <p:attrNameLst>
                                          <p:attrName>style.visibility</p:attrName>
                                        </p:attrNameLst>
                                      </p:cBhvr>
                                      <p:to>
                                        <p:strVal val="hidden"/>
                                      </p:to>
                                    </p:set>
                                  </p:childTnLst>
                                </p:cTn>
                              </p:par>
                              <p:par>
                                <p:cTn id="423" presetID="6" presetClass="exit" presetSubtype="32" fill="hold" grpId="1" nodeType="withEffect">
                                  <p:stCondLst>
                                    <p:cond delay="0"/>
                                  </p:stCondLst>
                                  <p:childTnLst>
                                    <p:animEffect transition="out" filter="circle(out)">
                                      <p:cBhvr>
                                        <p:cTn id="424" dur="2000"/>
                                        <p:tgtEl>
                                          <p:spTgt spid="93"/>
                                        </p:tgtEl>
                                      </p:cBhvr>
                                    </p:animEffect>
                                    <p:set>
                                      <p:cBhvr>
                                        <p:cTn id="425" dur="1" fill="hold">
                                          <p:stCondLst>
                                            <p:cond delay="1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426" restart="whenNotActive" fill="hold" evtFilter="cancelBubble" nodeType="interactiveSeq">
                <p:stCondLst>
                  <p:cond evt="onClick" delay="0">
                    <p:tgtEl>
                      <p:spTgt spid="153"/>
                    </p:tgtEl>
                  </p:cond>
                </p:stCondLst>
                <p:endSync evt="end" delay="0">
                  <p:rtn val="all"/>
                </p:endSync>
                <p:childTnLst>
                  <p:par>
                    <p:cTn id="427" fill="hold">
                      <p:stCondLst>
                        <p:cond delay="0"/>
                      </p:stCondLst>
                      <p:childTnLst>
                        <p:par>
                          <p:cTn id="428" fill="hold">
                            <p:stCondLst>
                              <p:cond delay="0"/>
                            </p:stCondLst>
                            <p:childTnLst>
                              <p:par>
                                <p:cTn id="429" presetID="6" presetClass="entr" presetSubtype="16" fill="hold" grpId="0" nodeType="clickEffect">
                                  <p:stCondLst>
                                    <p:cond delay="0"/>
                                  </p:stCondLst>
                                  <p:childTnLst>
                                    <p:set>
                                      <p:cBhvr>
                                        <p:cTn id="430" dur="1" fill="hold">
                                          <p:stCondLst>
                                            <p:cond delay="0"/>
                                          </p:stCondLst>
                                        </p:cTn>
                                        <p:tgtEl>
                                          <p:spTgt spid="94"/>
                                        </p:tgtEl>
                                        <p:attrNameLst>
                                          <p:attrName>style.visibility</p:attrName>
                                        </p:attrNameLst>
                                      </p:cBhvr>
                                      <p:to>
                                        <p:strVal val="visible"/>
                                      </p:to>
                                    </p:set>
                                    <p:animEffect transition="in" filter="circle(in)">
                                      <p:cBhvr>
                                        <p:cTn id="431" dur="2000"/>
                                        <p:tgtEl>
                                          <p:spTgt spid="94"/>
                                        </p:tgtEl>
                                      </p:cBhvr>
                                    </p:animEffect>
                                  </p:childTnLst>
                                </p:cTn>
                              </p:par>
                              <p:par>
                                <p:cTn id="432" presetID="19" presetClass="emph" presetSubtype="0" fill="hold" grpId="0" nodeType="withEffect">
                                  <p:stCondLst>
                                    <p:cond delay="0"/>
                                  </p:stCondLst>
                                  <p:childTnLst>
                                    <p:animClr clrSpc="rgb" dir="cw">
                                      <p:cBhvr override="childStyle">
                                        <p:cTn id="433" dur="500" fill="hold"/>
                                        <p:tgtEl>
                                          <p:spTgt spid="69"/>
                                        </p:tgtEl>
                                        <p:attrNameLst>
                                          <p:attrName>style.color</p:attrName>
                                        </p:attrNameLst>
                                      </p:cBhvr>
                                      <p:to>
                                        <a:schemeClr val="accent2"/>
                                      </p:to>
                                    </p:animClr>
                                    <p:animClr clrSpc="rgb" dir="cw">
                                      <p:cBhvr>
                                        <p:cTn id="434" dur="500" fill="hold"/>
                                        <p:tgtEl>
                                          <p:spTgt spid="69"/>
                                        </p:tgtEl>
                                        <p:attrNameLst>
                                          <p:attrName>fillcolor</p:attrName>
                                        </p:attrNameLst>
                                      </p:cBhvr>
                                      <p:to>
                                        <a:schemeClr val="accent2"/>
                                      </p:to>
                                    </p:animClr>
                                    <p:set>
                                      <p:cBhvr>
                                        <p:cTn id="435" dur="500" fill="hold"/>
                                        <p:tgtEl>
                                          <p:spTgt spid="69"/>
                                        </p:tgtEl>
                                        <p:attrNameLst>
                                          <p:attrName>fill.type</p:attrName>
                                        </p:attrNameLst>
                                      </p:cBhvr>
                                      <p:to>
                                        <p:strVal val="solid"/>
                                      </p:to>
                                    </p:set>
                                    <p:set>
                                      <p:cBhvr>
                                        <p:cTn id="436" dur="500" fill="hold"/>
                                        <p:tgtEl>
                                          <p:spTgt spid="69"/>
                                        </p:tgtEl>
                                        <p:attrNameLst>
                                          <p:attrName>fill.on</p:attrName>
                                        </p:attrNameLst>
                                      </p:cBhvr>
                                      <p:to>
                                        <p:strVal val="true"/>
                                      </p:to>
                                    </p:set>
                                  </p:childTnLst>
                                </p:cTn>
                              </p:par>
                              <p:par>
                                <p:cTn id="437" presetID="19" presetClass="emph" presetSubtype="0" fill="hold" grpId="0" nodeType="withEffect">
                                  <p:stCondLst>
                                    <p:cond delay="0"/>
                                  </p:stCondLst>
                                  <p:childTnLst>
                                    <p:animClr clrSpc="rgb" dir="cw">
                                      <p:cBhvr override="childStyle">
                                        <p:cTn id="438" dur="500" fill="hold"/>
                                        <p:tgtEl>
                                          <p:spTgt spid="70"/>
                                        </p:tgtEl>
                                        <p:attrNameLst>
                                          <p:attrName>style.color</p:attrName>
                                        </p:attrNameLst>
                                      </p:cBhvr>
                                      <p:to>
                                        <a:schemeClr val="accent2"/>
                                      </p:to>
                                    </p:animClr>
                                    <p:animClr clrSpc="rgb" dir="cw">
                                      <p:cBhvr>
                                        <p:cTn id="439" dur="500" fill="hold"/>
                                        <p:tgtEl>
                                          <p:spTgt spid="70"/>
                                        </p:tgtEl>
                                        <p:attrNameLst>
                                          <p:attrName>fillcolor</p:attrName>
                                        </p:attrNameLst>
                                      </p:cBhvr>
                                      <p:to>
                                        <a:schemeClr val="accent2"/>
                                      </p:to>
                                    </p:animClr>
                                    <p:set>
                                      <p:cBhvr>
                                        <p:cTn id="440" dur="500" fill="hold"/>
                                        <p:tgtEl>
                                          <p:spTgt spid="70"/>
                                        </p:tgtEl>
                                        <p:attrNameLst>
                                          <p:attrName>fill.type</p:attrName>
                                        </p:attrNameLst>
                                      </p:cBhvr>
                                      <p:to>
                                        <p:strVal val="solid"/>
                                      </p:to>
                                    </p:set>
                                    <p:set>
                                      <p:cBhvr>
                                        <p:cTn id="441" dur="500" fill="hold"/>
                                        <p:tgtEl>
                                          <p:spTgt spid="70"/>
                                        </p:tgtEl>
                                        <p:attrNameLst>
                                          <p:attrName>fill.on</p:attrName>
                                        </p:attrNameLst>
                                      </p:cBhvr>
                                      <p:to>
                                        <p:strVal val="true"/>
                                      </p:to>
                                    </p:set>
                                  </p:childTnLst>
                                </p:cTn>
                              </p:par>
                              <p:par>
                                <p:cTn id="442" presetID="19" presetClass="emph" presetSubtype="0" fill="hold" grpId="0" nodeType="withEffect">
                                  <p:stCondLst>
                                    <p:cond delay="0"/>
                                  </p:stCondLst>
                                  <p:childTnLst>
                                    <p:animClr clrSpc="rgb" dir="cw">
                                      <p:cBhvr override="childStyle">
                                        <p:cTn id="443" dur="500" fill="hold"/>
                                        <p:tgtEl>
                                          <p:spTgt spid="71"/>
                                        </p:tgtEl>
                                        <p:attrNameLst>
                                          <p:attrName>style.color</p:attrName>
                                        </p:attrNameLst>
                                      </p:cBhvr>
                                      <p:to>
                                        <a:schemeClr val="accent2"/>
                                      </p:to>
                                    </p:animClr>
                                    <p:animClr clrSpc="rgb" dir="cw">
                                      <p:cBhvr>
                                        <p:cTn id="444" dur="500" fill="hold"/>
                                        <p:tgtEl>
                                          <p:spTgt spid="71"/>
                                        </p:tgtEl>
                                        <p:attrNameLst>
                                          <p:attrName>fillcolor</p:attrName>
                                        </p:attrNameLst>
                                      </p:cBhvr>
                                      <p:to>
                                        <a:schemeClr val="accent2"/>
                                      </p:to>
                                    </p:animClr>
                                    <p:set>
                                      <p:cBhvr>
                                        <p:cTn id="445" dur="500" fill="hold"/>
                                        <p:tgtEl>
                                          <p:spTgt spid="71"/>
                                        </p:tgtEl>
                                        <p:attrNameLst>
                                          <p:attrName>fill.type</p:attrName>
                                        </p:attrNameLst>
                                      </p:cBhvr>
                                      <p:to>
                                        <p:strVal val="solid"/>
                                      </p:to>
                                    </p:set>
                                    <p:set>
                                      <p:cBhvr>
                                        <p:cTn id="446" dur="500" fill="hold"/>
                                        <p:tgtEl>
                                          <p:spTgt spid="71"/>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72"/>
                                        </p:tgtEl>
                                        <p:attrNameLst>
                                          <p:attrName>style.color</p:attrName>
                                        </p:attrNameLst>
                                      </p:cBhvr>
                                      <p:to>
                                        <a:schemeClr val="accent2"/>
                                      </p:to>
                                    </p:animClr>
                                    <p:animClr clrSpc="rgb" dir="cw">
                                      <p:cBhvr>
                                        <p:cTn id="449" dur="500" fill="hold"/>
                                        <p:tgtEl>
                                          <p:spTgt spid="72"/>
                                        </p:tgtEl>
                                        <p:attrNameLst>
                                          <p:attrName>fillcolor</p:attrName>
                                        </p:attrNameLst>
                                      </p:cBhvr>
                                      <p:to>
                                        <a:schemeClr val="accent2"/>
                                      </p:to>
                                    </p:animClr>
                                    <p:set>
                                      <p:cBhvr>
                                        <p:cTn id="450" dur="500" fill="hold"/>
                                        <p:tgtEl>
                                          <p:spTgt spid="72"/>
                                        </p:tgtEl>
                                        <p:attrNameLst>
                                          <p:attrName>fill.type</p:attrName>
                                        </p:attrNameLst>
                                      </p:cBhvr>
                                      <p:to>
                                        <p:strVal val="solid"/>
                                      </p:to>
                                    </p:set>
                                    <p:set>
                                      <p:cBhvr>
                                        <p:cTn id="451" dur="500" fill="hold"/>
                                        <p:tgtEl>
                                          <p:spTgt spid="72"/>
                                        </p:tgtEl>
                                        <p:attrNameLst>
                                          <p:attrName>fill.on</p:attrName>
                                        </p:attrNameLst>
                                      </p:cBhvr>
                                      <p:to>
                                        <p:strVal val="true"/>
                                      </p:to>
                                    </p:set>
                                  </p:childTnLst>
                                </p:cTn>
                              </p:par>
                              <p:par>
                                <p:cTn id="452" presetID="19" presetClass="emph" presetSubtype="0" fill="hold" grpId="0" nodeType="withEffect">
                                  <p:stCondLst>
                                    <p:cond delay="0"/>
                                  </p:stCondLst>
                                  <p:childTnLst>
                                    <p:animClr clrSpc="rgb" dir="cw">
                                      <p:cBhvr override="childStyle">
                                        <p:cTn id="453" dur="500" fill="hold"/>
                                        <p:tgtEl>
                                          <p:spTgt spid="73"/>
                                        </p:tgtEl>
                                        <p:attrNameLst>
                                          <p:attrName>style.color</p:attrName>
                                        </p:attrNameLst>
                                      </p:cBhvr>
                                      <p:to>
                                        <a:schemeClr val="accent2"/>
                                      </p:to>
                                    </p:animClr>
                                    <p:animClr clrSpc="rgb" dir="cw">
                                      <p:cBhvr>
                                        <p:cTn id="454" dur="500" fill="hold"/>
                                        <p:tgtEl>
                                          <p:spTgt spid="73"/>
                                        </p:tgtEl>
                                        <p:attrNameLst>
                                          <p:attrName>fillcolor</p:attrName>
                                        </p:attrNameLst>
                                      </p:cBhvr>
                                      <p:to>
                                        <a:schemeClr val="accent2"/>
                                      </p:to>
                                    </p:animClr>
                                    <p:set>
                                      <p:cBhvr>
                                        <p:cTn id="455" dur="500" fill="hold"/>
                                        <p:tgtEl>
                                          <p:spTgt spid="73"/>
                                        </p:tgtEl>
                                        <p:attrNameLst>
                                          <p:attrName>fill.type</p:attrName>
                                        </p:attrNameLst>
                                      </p:cBhvr>
                                      <p:to>
                                        <p:strVal val="solid"/>
                                      </p:to>
                                    </p:set>
                                    <p:set>
                                      <p:cBhvr>
                                        <p:cTn id="456" dur="500" fill="hold"/>
                                        <p:tgtEl>
                                          <p:spTgt spid="73"/>
                                        </p:tgtEl>
                                        <p:attrNameLst>
                                          <p:attrName>fill.on</p:attrName>
                                        </p:attrNameLst>
                                      </p:cBhvr>
                                      <p:to>
                                        <p:strVal val="true"/>
                                      </p:to>
                                    </p:set>
                                  </p:childTnLst>
                                </p:cTn>
                              </p:par>
                              <p:par>
                                <p:cTn id="457" presetID="19" presetClass="emph" presetSubtype="0" fill="hold" grpId="0" nodeType="withEffect">
                                  <p:stCondLst>
                                    <p:cond delay="0"/>
                                  </p:stCondLst>
                                  <p:childTnLst>
                                    <p:animClr clrSpc="rgb" dir="cw">
                                      <p:cBhvr override="childStyle">
                                        <p:cTn id="458" dur="500" fill="hold"/>
                                        <p:tgtEl>
                                          <p:spTgt spid="74"/>
                                        </p:tgtEl>
                                        <p:attrNameLst>
                                          <p:attrName>style.color</p:attrName>
                                        </p:attrNameLst>
                                      </p:cBhvr>
                                      <p:to>
                                        <a:schemeClr val="accent2"/>
                                      </p:to>
                                    </p:animClr>
                                    <p:animClr clrSpc="rgb" dir="cw">
                                      <p:cBhvr>
                                        <p:cTn id="459" dur="500" fill="hold"/>
                                        <p:tgtEl>
                                          <p:spTgt spid="74"/>
                                        </p:tgtEl>
                                        <p:attrNameLst>
                                          <p:attrName>fillcolor</p:attrName>
                                        </p:attrNameLst>
                                      </p:cBhvr>
                                      <p:to>
                                        <a:schemeClr val="accent2"/>
                                      </p:to>
                                    </p:animClr>
                                    <p:set>
                                      <p:cBhvr>
                                        <p:cTn id="460" dur="500" fill="hold"/>
                                        <p:tgtEl>
                                          <p:spTgt spid="74"/>
                                        </p:tgtEl>
                                        <p:attrNameLst>
                                          <p:attrName>fill.type</p:attrName>
                                        </p:attrNameLst>
                                      </p:cBhvr>
                                      <p:to>
                                        <p:strVal val="solid"/>
                                      </p:to>
                                    </p:set>
                                    <p:set>
                                      <p:cBhvr>
                                        <p:cTn id="461" dur="500" fill="hold"/>
                                        <p:tgtEl>
                                          <p:spTgt spid="74"/>
                                        </p:tgtEl>
                                        <p:attrNameLst>
                                          <p:attrName>fill.on</p:attrName>
                                        </p:attrNameLst>
                                      </p:cBhvr>
                                      <p:to>
                                        <p:strVal val="true"/>
                                      </p:to>
                                    </p:set>
                                  </p:childTnLst>
                                </p:cTn>
                              </p:par>
                            </p:childTnLst>
                          </p:cTn>
                        </p:par>
                      </p:childTnLst>
                    </p:cTn>
                  </p:par>
                </p:childTnLst>
              </p:cTn>
              <p:nextCondLst>
                <p:cond evt="onClick" delay="0">
                  <p:tgtEl>
                    <p:spTgt spid="153"/>
                  </p:tgtEl>
                </p:cond>
              </p:nextCondLst>
            </p:seq>
            <p:seq concurrent="1" nextAc="seek">
              <p:cTn id="462" restart="whenNotActive" fill="hold" evtFilter="cancelBubble" nodeType="interactiveSeq">
                <p:stCondLst>
                  <p:cond evt="onClick" delay="0">
                    <p:tgtEl>
                      <p:spTgt spid="161"/>
                    </p:tgtEl>
                  </p:cond>
                </p:stCondLst>
                <p:endSync evt="end" delay="0">
                  <p:rtn val="all"/>
                </p:endSync>
                <p:childTnLst>
                  <p:par>
                    <p:cTn id="463" fill="hold">
                      <p:stCondLst>
                        <p:cond delay="0"/>
                      </p:stCondLst>
                      <p:childTnLst>
                        <p:par>
                          <p:cTn id="464" fill="hold">
                            <p:stCondLst>
                              <p:cond delay="0"/>
                            </p:stCondLst>
                            <p:childTnLst>
                              <p:par>
                                <p:cTn id="465" presetID="6" presetClass="exit" presetSubtype="32" fill="hold" grpId="1" nodeType="clickEffect">
                                  <p:stCondLst>
                                    <p:cond delay="0"/>
                                  </p:stCondLst>
                                  <p:childTnLst>
                                    <p:animEffect transition="out" filter="circle(out)">
                                      <p:cBhvr>
                                        <p:cTn id="466" dur="2000"/>
                                        <p:tgtEl>
                                          <p:spTgt spid="69"/>
                                        </p:tgtEl>
                                      </p:cBhvr>
                                    </p:animEffect>
                                    <p:set>
                                      <p:cBhvr>
                                        <p:cTn id="467" dur="1" fill="hold">
                                          <p:stCondLst>
                                            <p:cond delay="1999"/>
                                          </p:stCondLst>
                                        </p:cTn>
                                        <p:tgtEl>
                                          <p:spTgt spid="69"/>
                                        </p:tgtEl>
                                        <p:attrNameLst>
                                          <p:attrName>style.visibility</p:attrName>
                                        </p:attrNameLst>
                                      </p:cBhvr>
                                      <p:to>
                                        <p:strVal val="hidden"/>
                                      </p:to>
                                    </p:set>
                                  </p:childTnLst>
                                </p:cTn>
                              </p:par>
                              <p:par>
                                <p:cTn id="468" presetID="6" presetClass="exit" presetSubtype="32" fill="hold" grpId="1" nodeType="withEffect">
                                  <p:stCondLst>
                                    <p:cond delay="0"/>
                                  </p:stCondLst>
                                  <p:childTnLst>
                                    <p:animEffect transition="out" filter="circle(out)">
                                      <p:cBhvr>
                                        <p:cTn id="469" dur="2000"/>
                                        <p:tgtEl>
                                          <p:spTgt spid="70"/>
                                        </p:tgtEl>
                                      </p:cBhvr>
                                    </p:animEffect>
                                    <p:set>
                                      <p:cBhvr>
                                        <p:cTn id="470" dur="1" fill="hold">
                                          <p:stCondLst>
                                            <p:cond delay="1999"/>
                                          </p:stCondLst>
                                        </p:cTn>
                                        <p:tgtEl>
                                          <p:spTgt spid="70"/>
                                        </p:tgtEl>
                                        <p:attrNameLst>
                                          <p:attrName>style.visibility</p:attrName>
                                        </p:attrNameLst>
                                      </p:cBhvr>
                                      <p:to>
                                        <p:strVal val="hidden"/>
                                      </p:to>
                                    </p:set>
                                  </p:childTnLst>
                                </p:cTn>
                              </p:par>
                              <p:par>
                                <p:cTn id="471" presetID="6" presetClass="exit" presetSubtype="32" fill="hold" grpId="1" nodeType="withEffect">
                                  <p:stCondLst>
                                    <p:cond delay="0"/>
                                  </p:stCondLst>
                                  <p:childTnLst>
                                    <p:animEffect transition="out" filter="circle(out)">
                                      <p:cBhvr>
                                        <p:cTn id="472" dur="2000"/>
                                        <p:tgtEl>
                                          <p:spTgt spid="71"/>
                                        </p:tgtEl>
                                      </p:cBhvr>
                                    </p:animEffect>
                                    <p:set>
                                      <p:cBhvr>
                                        <p:cTn id="473" dur="1" fill="hold">
                                          <p:stCondLst>
                                            <p:cond delay="1999"/>
                                          </p:stCondLst>
                                        </p:cTn>
                                        <p:tgtEl>
                                          <p:spTgt spid="71"/>
                                        </p:tgtEl>
                                        <p:attrNameLst>
                                          <p:attrName>style.visibility</p:attrName>
                                        </p:attrNameLst>
                                      </p:cBhvr>
                                      <p:to>
                                        <p:strVal val="hidden"/>
                                      </p:to>
                                    </p:set>
                                  </p:childTnLst>
                                </p:cTn>
                              </p:par>
                              <p:par>
                                <p:cTn id="474" presetID="6" presetClass="exit" presetSubtype="32" fill="hold" grpId="1" nodeType="withEffect">
                                  <p:stCondLst>
                                    <p:cond delay="0"/>
                                  </p:stCondLst>
                                  <p:childTnLst>
                                    <p:animEffect transition="out" filter="circle(out)">
                                      <p:cBhvr>
                                        <p:cTn id="475" dur="2000"/>
                                        <p:tgtEl>
                                          <p:spTgt spid="72"/>
                                        </p:tgtEl>
                                      </p:cBhvr>
                                    </p:animEffect>
                                    <p:set>
                                      <p:cBhvr>
                                        <p:cTn id="476" dur="1" fill="hold">
                                          <p:stCondLst>
                                            <p:cond delay="1999"/>
                                          </p:stCondLst>
                                        </p:cTn>
                                        <p:tgtEl>
                                          <p:spTgt spid="72"/>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73"/>
                                        </p:tgtEl>
                                      </p:cBhvr>
                                    </p:animEffect>
                                    <p:set>
                                      <p:cBhvr>
                                        <p:cTn id="479" dur="1" fill="hold">
                                          <p:stCondLst>
                                            <p:cond delay="1999"/>
                                          </p:stCondLst>
                                        </p:cTn>
                                        <p:tgtEl>
                                          <p:spTgt spid="73"/>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74"/>
                                        </p:tgtEl>
                                      </p:cBhvr>
                                    </p:animEffect>
                                    <p:set>
                                      <p:cBhvr>
                                        <p:cTn id="482" dur="1" fill="hold">
                                          <p:stCondLst>
                                            <p:cond delay="1999"/>
                                          </p:stCondLst>
                                        </p:cTn>
                                        <p:tgtEl>
                                          <p:spTgt spid="74"/>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94"/>
                                        </p:tgtEl>
                                      </p:cBhvr>
                                    </p:animEffect>
                                    <p:set>
                                      <p:cBhvr>
                                        <p:cTn id="485" dur="1" fill="hold">
                                          <p:stCondLst>
                                            <p:cond delay="1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486" restart="whenNotActive" fill="hold" evtFilter="cancelBubble" nodeType="interactiveSeq">
                <p:stCondLst>
                  <p:cond evt="onClick" delay="0">
                    <p:tgtEl>
                      <p:spTgt spid="154"/>
                    </p:tgtEl>
                  </p:cond>
                </p:stCondLst>
                <p:endSync evt="end" delay="0">
                  <p:rtn val="all"/>
                </p:endSync>
                <p:childTnLst>
                  <p:par>
                    <p:cTn id="487" fill="hold">
                      <p:stCondLst>
                        <p:cond delay="0"/>
                      </p:stCondLst>
                      <p:childTnLst>
                        <p:par>
                          <p:cTn id="488" fill="hold">
                            <p:stCondLst>
                              <p:cond delay="0"/>
                            </p:stCondLst>
                            <p:childTnLst>
                              <p:par>
                                <p:cTn id="489" presetID="6" presetClass="entr" presetSubtype="16" fill="hold" grpId="0" nodeType="clickEffect">
                                  <p:stCondLst>
                                    <p:cond delay="0"/>
                                  </p:stCondLst>
                                  <p:childTnLst>
                                    <p:set>
                                      <p:cBhvr>
                                        <p:cTn id="490" dur="1" fill="hold">
                                          <p:stCondLst>
                                            <p:cond delay="0"/>
                                          </p:stCondLst>
                                        </p:cTn>
                                        <p:tgtEl>
                                          <p:spTgt spid="95"/>
                                        </p:tgtEl>
                                        <p:attrNameLst>
                                          <p:attrName>style.visibility</p:attrName>
                                        </p:attrNameLst>
                                      </p:cBhvr>
                                      <p:to>
                                        <p:strVal val="visible"/>
                                      </p:to>
                                    </p:set>
                                    <p:animEffect transition="in" filter="circle(in)">
                                      <p:cBhvr>
                                        <p:cTn id="491" dur="2000"/>
                                        <p:tgtEl>
                                          <p:spTgt spid="95"/>
                                        </p:tgtEl>
                                      </p:cBhvr>
                                    </p:animEffect>
                                  </p:childTnLst>
                                </p:cTn>
                              </p:par>
                              <p:par>
                                <p:cTn id="492" presetID="19" presetClass="emph" presetSubtype="0" fill="hold" grpId="0" nodeType="withEffect">
                                  <p:stCondLst>
                                    <p:cond delay="0"/>
                                  </p:stCondLst>
                                  <p:childTnLst>
                                    <p:animClr clrSpc="rgb" dir="cw">
                                      <p:cBhvr override="childStyle">
                                        <p:cTn id="493" dur="500" fill="hold"/>
                                        <p:tgtEl>
                                          <p:spTgt spid="75"/>
                                        </p:tgtEl>
                                        <p:attrNameLst>
                                          <p:attrName>style.color</p:attrName>
                                        </p:attrNameLst>
                                      </p:cBhvr>
                                      <p:to>
                                        <a:schemeClr val="accent2"/>
                                      </p:to>
                                    </p:animClr>
                                    <p:animClr clrSpc="rgb" dir="cw">
                                      <p:cBhvr>
                                        <p:cTn id="494" dur="500" fill="hold"/>
                                        <p:tgtEl>
                                          <p:spTgt spid="75"/>
                                        </p:tgtEl>
                                        <p:attrNameLst>
                                          <p:attrName>fillcolor</p:attrName>
                                        </p:attrNameLst>
                                      </p:cBhvr>
                                      <p:to>
                                        <a:schemeClr val="accent2"/>
                                      </p:to>
                                    </p:animClr>
                                    <p:set>
                                      <p:cBhvr>
                                        <p:cTn id="495" dur="500" fill="hold"/>
                                        <p:tgtEl>
                                          <p:spTgt spid="75"/>
                                        </p:tgtEl>
                                        <p:attrNameLst>
                                          <p:attrName>fill.type</p:attrName>
                                        </p:attrNameLst>
                                      </p:cBhvr>
                                      <p:to>
                                        <p:strVal val="solid"/>
                                      </p:to>
                                    </p:set>
                                    <p:set>
                                      <p:cBhvr>
                                        <p:cTn id="496" dur="500" fill="hold"/>
                                        <p:tgtEl>
                                          <p:spTgt spid="75"/>
                                        </p:tgtEl>
                                        <p:attrNameLst>
                                          <p:attrName>fill.on</p:attrName>
                                        </p:attrNameLst>
                                      </p:cBhvr>
                                      <p:to>
                                        <p:strVal val="true"/>
                                      </p:to>
                                    </p:set>
                                  </p:childTnLst>
                                </p:cTn>
                              </p:par>
                              <p:par>
                                <p:cTn id="497" presetID="19" presetClass="emph" presetSubtype="0" fill="hold" grpId="0" nodeType="withEffect">
                                  <p:stCondLst>
                                    <p:cond delay="0"/>
                                  </p:stCondLst>
                                  <p:childTnLst>
                                    <p:animClr clrSpc="rgb" dir="cw">
                                      <p:cBhvr override="childStyle">
                                        <p:cTn id="498" dur="500" fill="hold"/>
                                        <p:tgtEl>
                                          <p:spTgt spid="76"/>
                                        </p:tgtEl>
                                        <p:attrNameLst>
                                          <p:attrName>style.color</p:attrName>
                                        </p:attrNameLst>
                                      </p:cBhvr>
                                      <p:to>
                                        <a:schemeClr val="accent2"/>
                                      </p:to>
                                    </p:animClr>
                                    <p:animClr clrSpc="rgb" dir="cw">
                                      <p:cBhvr>
                                        <p:cTn id="499" dur="500" fill="hold"/>
                                        <p:tgtEl>
                                          <p:spTgt spid="76"/>
                                        </p:tgtEl>
                                        <p:attrNameLst>
                                          <p:attrName>fillcolor</p:attrName>
                                        </p:attrNameLst>
                                      </p:cBhvr>
                                      <p:to>
                                        <a:schemeClr val="accent2"/>
                                      </p:to>
                                    </p:animClr>
                                    <p:set>
                                      <p:cBhvr>
                                        <p:cTn id="500" dur="500" fill="hold"/>
                                        <p:tgtEl>
                                          <p:spTgt spid="76"/>
                                        </p:tgtEl>
                                        <p:attrNameLst>
                                          <p:attrName>fill.type</p:attrName>
                                        </p:attrNameLst>
                                      </p:cBhvr>
                                      <p:to>
                                        <p:strVal val="solid"/>
                                      </p:to>
                                    </p:set>
                                    <p:set>
                                      <p:cBhvr>
                                        <p:cTn id="501" dur="500" fill="hold"/>
                                        <p:tgtEl>
                                          <p:spTgt spid="76"/>
                                        </p:tgtEl>
                                        <p:attrNameLst>
                                          <p:attrName>fill.on</p:attrName>
                                        </p:attrNameLst>
                                      </p:cBhvr>
                                      <p:to>
                                        <p:strVal val="true"/>
                                      </p:to>
                                    </p:set>
                                  </p:childTnLst>
                                </p:cTn>
                              </p:par>
                              <p:par>
                                <p:cTn id="502" presetID="19" presetClass="emph" presetSubtype="0" fill="hold" grpId="0" nodeType="withEffect">
                                  <p:stCondLst>
                                    <p:cond delay="0"/>
                                  </p:stCondLst>
                                  <p:childTnLst>
                                    <p:animClr clrSpc="rgb" dir="cw">
                                      <p:cBhvr override="childStyle">
                                        <p:cTn id="503" dur="500" fill="hold"/>
                                        <p:tgtEl>
                                          <p:spTgt spid="77"/>
                                        </p:tgtEl>
                                        <p:attrNameLst>
                                          <p:attrName>style.color</p:attrName>
                                        </p:attrNameLst>
                                      </p:cBhvr>
                                      <p:to>
                                        <a:schemeClr val="accent2"/>
                                      </p:to>
                                    </p:animClr>
                                    <p:animClr clrSpc="rgb" dir="cw">
                                      <p:cBhvr>
                                        <p:cTn id="504" dur="500" fill="hold"/>
                                        <p:tgtEl>
                                          <p:spTgt spid="77"/>
                                        </p:tgtEl>
                                        <p:attrNameLst>
                                          <p:attrName>fillcolor</p:attrName>
                                        </p:attrNameLst>
                                      </p:cBhvr>
                                      <p:to>
                                        <a:schemeClr val="accent2"/>
                                      </p:to>
                                    </p:animClr>
                                    <p:set>
                                      <p:cBhvr>
                                        <p:cTn id="505" dur="500" fill="hold"/>
                                        <p:tgtEl>
                                          <p:spTgt spid="77"/>
                                        </p:tgtEl>
                                        <p:attrNameLst>
                                          <p:attrName>fill.type</p:attrName>
                                        </p:attrNameLst>
                                      </p:cBhvr>
                                      <p:to>
                                        <p:strVal val="solid"/>
                                      </p:to>
                                    </p:set>
                                    <p:set>
                                      <p:cBhvr>
                                        <p:cTn id="506" dur="500" fill="hold"/>
                                        <p:tgtEl>
                                          <p:spTgt spid="77"/>
                                        </p:tgtEl>
                                        <p:attrNameLst>
                                          <p:attrName>fill.on</p:attrName>
                                        </p:attrNameLst>
                                      </p:cBhvr>
                                      <p:to>
                                        <p:strVal val="true"/>
                                      </p:to>
                                    </p:set>
                                  </p:childTnLst>
                                </p:cTn>
                              </p:par>
                              <p:par>
                                <p:cTn id="507" presetID="19" presetClass="emph" presetSubtype="0" fill="hold" grpId="0" nodeType="withEffect">
                                  <p:stCondLst>
                                    <p:cond delay="0"/>
                                  </p:stCondLst>
                                  <p:childTnLst>
                                    <p:animClr clrSpc="rgb" dir="cw">
                                      <p:cBhvr override="childStyle">
                                        <p:cTn id="508" dur="500" fill="hold"/>
                                        <p:tgtEl>
                                          <p:spTgt spid="78"/>
                                        </p:tgtEl>
                                        <p:attrNameLst>
                                          <p:attrName>style.color</p:attrName>
                                        </p:attrNameLst>
                                      </p:cBhvr>
                                      <p:to>
                                        <a:schemeClr val="accent2"/>
                                      </p:to>
                                    </p:animClr>
                                    <p:animClr clrSpc="rgb" dir="cw">
                                      <p:cBhvr>
                                        <p:cTn id="509" dur="500" fill="hold"/>
                                        <p:tgtEl>
                                          <p:spTgt spid="78"/>
                                        </p:tgtEl>
                                        <p:attrNameLst>
                                          <p:attrName>fillcolor</p:attrName>
                                        </p:attrNameLst>
                                      </p:cBhvr>
                                      <p:to>
                                        <a:schemeClr val="accent2"/>
                                      </p:to>
                                    </p:animClr>
                                    <p:set>
                                      <p:cBhvr>
                                        <p:cTn id="510" dur="500" fill="hold"/>
                                        <p:tgtEl>
                                          <p:spTgt spid="78"/>
                                        </p:tgtEl>
                                        <p:attrNameLst>
                                          <p:attrName>fill.type</p:attrName>
                                        </p:attrNameLst>
                                      </p:cBhvr>
                                      <p:to>
                                        <p:strVal val="solid"/>
                                      </p:to>
                                    </p:set>
                                    <p:set>
                                      <p:cBhvr>
                                        <p:cTn id="511" dur="500" fill="hold"/>
                                        <p:tgtEl>
                                          <p:spTgt spid="78"/>
                                        </p:tgtEl>
                                        <p:attrNameLst>
                                          <p:attrName>fill.on</p:attrName>
                                        </p:attrNameLst>
                                      </p:cBhvr>
                                      <p:to>
                                        <p:strVal val="true"/>
                                      </p:to>
                                    </p:set>
                                  </p:childTnLst>
                                </p:cTn>
                              </p:par>
                              <p:par>
                                <p:cTn id="512" presetID="19" presetClass="emph" presetSubtype="0" fill="hold" grpId="0" nodeType="withEffect">
                                  <p:stCondLst>
                                    <p:cond delay="0"/>
                                  </p:stCondLst>
                                  <p:childTnLst>
                                    <p:animClr clrSpc="rgb" dir="cw">
                                      <p:cBhvr override="childStyle">
                                        <p:cTn id="513" dur="500" fill="hold"/>
                                        <p:tgtEl>
                                          <p:spTgt spid="80"/>
                                        </p:tgtEl>
                                        <p:attrNameLst>
                                          <p:attrName>style.color</p:attrName>
                                        </p:attrNameLst>
                                      </p:cBhvr>
                                      <p:to>
                                        <a:schemeClr val="accent2"/>
                                      </p:to>
                                    </p:animClr>
                                    <p:animClr clrSpc="rgb" dir="cw">
                                      <p:cBhvr>
                                        <p:cTn id="514" dur="500" fill="hold"/>
                                        <p:tgtEl>
                                          <p:spTgt spid="80"/>
                                        </p:tgtEl>
                                        <p:attrNameLst>
                                          <p:attrName>fillcolor</p:attrName>
                                        </p:attrNameLst>
                                      </p:cBhvr>
                                      <p:to>
                                        <a:schemeClr val="accent2"/>
                                      </p:to>
                                    </p:animClr>
                                    <p:set>
                                      <p:cBhvr>
                                        <p:cTn id="515" dur="500" fill="hold"/>
                                        <p:tgtEl>
                                          <p:spTgt spid="80"/>
                                        </p:tgtEl>
                                        <p:attrNameLst>
                                          <p:attrName>fill.type</p:attrName>
                                        </p:attrNameLst>
                                      </p:cBhvr>
                                      <p:to>
                                        <p:strVal val="solid"/>
                                      </p:to>
                                    </p:set>
                                    <p:set>
                                      <p:cBhvr>
                                        <p:cTn id="516" dur="500" fill="hold"/>
                                        <p:tgtEl>
                                          <p:spTgt spid="80"/>
                                        </p:tgtEl>
                                        <p:attrNameLst>
                                          <p:attrName>fill.on</p:attrName>
                                        </p:attrNameLst>
                                      </p:cBhvr>
                                      <p:to>
                                        <p:strVal val="true"/>
                                      </p:to>
                                    </p:set>
                                  </p:childTnLst>
                                </p:cTn>
                              </p:par>
                              <p:par>
                                <p:cTn id="517" presetID="19" presetClass="emph" presetSubtype="0" fill="hold" grpId="0" nodeType="withEffect">
                                  <p:stCondLst>
                                    <p:cond delay="0"/>
                                  </p:stCondLst>
                                  <p:childTnLst>
                                    <p:animClr clrSpc="rgb" dir="cw">
                                      <p:cBhvr override="childStyle">
                                        <p:cTn id="518" dur="500" fill="hold"/>
                                        <p:tgtEl>
                                          <p:spTgt spid="79"/>
                                        </p:tgtEl>
                                        <p:attrNameLst>
                                          <p:attrName>style.color</p:attrName>
                                        </p:attrNameLst>
                                      </p:cBhvr>
                                      <p:to>
                                        <a:schemeClr val="accent2"/>
                                      </p:to>
                                    </p:animClr>
                                    <p:animClr clrSpc="rgb" dir="cw">
                                      <p:cBhvr>
                                        <p:cTn id="519" dur="500" fill="hold"/>
                                        <p:tgtEl>
                                          <p:spTgt spid="79"/>
                                        </p:tgtEl>
                                        <p:attrNameLst>
                                          <p:attrName>fillcolor</p:attrName>
                                        </p:attrNameLst>
                                      </p:cBhvr>
                                      <p:to>
                                        <a:schemeClr val="accent2"/>
                                      </p:to>
                                    </p:animClr>
                                    <p:set>
                                      <p:cBhvr>
                                        <p:cTn id="520" dur="500" fill="hold"/>
                                        <p:tgtEl>
                                          <p:spTgt spid="79"/>
                                        </p:tgtEl>
                                        <p:attrNameLst>
                                          <p:attrName>fill.type</p:attrName>
                                        </p:attrNameLst>
                                      </p:cBhvr>
                                      <p:to>
                                        <p:strVal val="solid"/>
                                      </p:to>
                                    </p:set>
                                    <p:set>
                                      <p:cBhvr>
                                        <p:cTn id="521" dur="500" fill="hold"/>
                                        <p:tgtEl>
                                          <p:spTgt spid="79"/>
                                        </p:tgtEl>
                                        <p:attrNameLst>
                                          <p:attrName>fill.on</p:attrName>
                                        </p:attrNameLst>
                                      </p:cBhvr>
                                      <p:to>
                                        <p:strVal val="true"/>
                                      </p:to>
                                    </p:set>
                                  </p:childTnLst>
                                </p:cTn>
                              </p:par>
                            </p:childTnLst>
                          </p:cTn>
                        </p:par>
                      </p:childTnLst>
                    </p:cTn>
                  </p:par>
                </p:childTnLst>
              </p:cTn>
              <p:nextCondLst>
                <p:cond evt="onClick" delay="0">
                  <p:tgtEl>
                    <p:spTgt spid="154"/>
                  </p:tgtEl>
                </p:cond>
              </p:nextCondLst>
            </p:seq>
            <p:seq concurrent="1" nextAc="seek">
              <p:cTn id="522" restart="whenNotActive" fill="hold" evtFilter="cancelBubble" nodeType="interactiveSeq">
                <p:stCondLst>
                  <p:cond evt="onClick" delay="0">
                    <p:tgtEl>
                      <p:spTgt spid="162"/>
                    </p:tgtEl>
                  </p:cond>
                </p:stCondLst>
                <p:endSync evt="end" delay="0">
                  <p:rtn val="all"/>
                </p:endSync>
                <p:childTnLst>
                  <p:par>
                    <p:cTn id="523" fill="hold">
                      <p:stCondLst>
                        <p:cond delay="0"/>
                      </p:stCondLst>
                      <p:childTnLst>
                        <p:par>
                          <p:cTn id="524" fill="hold">
                            <p:stCondLst>
                              <p:cond delay="0"/>
                            </p:stCondLst>
                            <p:childTnLst>
                              <p:par>
                                <p:cTn id="525" presetID="6" presetClass="exit" presetSubtype="32" fill="hold" grpId="1" nodeType="clickEffect">
                                  <p:stCondLst>
                                    <p:cond delay="0"/>
                                  </p:stCondLst>
                                  <p:childTnLst>
                                    <p:animEffect transition="out" filter="circle(out)">
                                      <p:cBhvr>
                                        <p:cTn id="526" dur="2000"/>
                                        <p:tgtEl>
                                          <p:spTgt spid="75"/>
                                        </p:tgtEl>
                                      </p:cBhvr>
                                    </p:animEffect>
                                    <p:set>
                                      <p:cBhvr>
                                        <p:cTn id="527" dur="1" fill="hold">
                                          <p:stCondLst>
                                            <p:cond delay="1999"/>
                                          </p:stCondLst>
                                        </p:cTn>
                                        <p:tgtEl>
                                          <p:spTgt spid="75"/>
                                        </p:tgtEl>
                                        <p:attrNameLst>
                                          <p:attrName>style.visibility</p:attrName>
                                        </p:attrNameLst>
                                      </p:cBhvr>
                                      <p:to>
                                        <p:strVal val="hidden"/>
                                      </p:to>
                                    </p:set>
                                  </p:childTnLst>
                                </p:cTn>
                              </p:par>
                              <p:par>
                                <p:cTn id="528" presetID="6" presetClass="exit" presetSubtype="32" fill="hold" grpId="1" nodeType="withEffect">
                                  <p:stCondLst>
                                    <p:cond delay="0"/>
                                  </p:stCondLst>
                                  <p:childTnLst>
                                    <p:animEffect transition="out" filter="circle(out)">
                                      <p:cBhvr>
                                        <p:cTn id="529" dur="2000"/>
                                        <p:tgtEl>
                                          <p:spTgt spid="76"/>
                                        </p:tgtEl>
                                      </p:cBhvr>
                                    </p:animEffect>
                                    <p:set>
                                      <p:cBhvr>
                                        <p:cTn id="530" dur="1" fill="hold">
                                          <p:stCondLst>
                                            <p:cond delay="1999"/>
                                          </p:stCondLst>
                                        </p:cTn>
                                        <p:tgtEl>
                                          <p:spTgt spid="76"/>
                                        </p:tgtEl>
                                        <p:attrNameLst>
                                          <p:attrName>style.visibility</p:attrName>
                                        </p:attrNameLst>
                                      </p:cBhvr>
                                      <p:to>
                                        <p:strVal val="hidden"/>
                                      </p:to>
                                    </p:set>
                                  </p:childTnLst>
                                </p:cTn>
                              </p:par>
                              <p:par>
                                <p:cTn id="531" presetID="6" presetClass="exit" presetSubtype="32" fill="hold" grpId="1" nodeType="withEffect">
                                  <p:stCondLst>
                                    <p:cond delay="0"/>
                                  </p:stCondLst>
                                  <p:childTnLst>
                                    <p:animEffect transition="out" filter="circle(out)">
                                      <p:cBhvr>
                                        <p:cTn id="532" dur="2000"/>
                                        <p:tgtEl>
                                          <p:spTgt spid="77"/>
                                        </p:tgtEl>
                                      </p:cBhvr>
                                    </p:animEffect>
                                    <p:set>
                                      <p:cBhvr>
                                        <p:cTn id="533" dur="1" fill="hold">
                                          <p:stCondLst>
                                            <p:cond delay="1999"/>
                                          </p:stCondLst>
                                        </p:cTn>
                                        <p:tgtEl>
                                          <p:spTgt spid="77"/>
                                        </p:tgtEl>
                                        <p:attrNameLst>
                                          <p:attrName>style.visibility</p:attrName>
                                        </p:attrNameLst>
                                      </p:cBhvr>
                                      <p:to>
                                        <p:strVal val="hidden"/>
                                      </p:to>
                                    </p:set>
                                  </p:childTnLst>
                                </p:cTn>
                              </p:par>
                              <p:par>
                                <p:cTn id="534" presetID="6" presetClass="exit" presetSubtype="32" fill="hold" grpId="1" nodeType="withEffect">
                                  <p:stCondLst>
                                    <p:cond delay="0"/>
                                  </p:stCondLst>
                                  <p:childTnLst>
                                    <p:animEffect transition="out" filter="circle(out)">
                                      <p:cBhvr>
                                        <p:cTn id="535" dur="2000"/>
                                        <p:tgtEl>
                                          <p:spTgt spid="78"/>
                                        </p:tgtEl>
                                      </p:cBhvr>
                                    </p:animEffect>
                                    <p:set>
                                      <p:cBhvr>
                                        <p:cTn id="536" dur="1" fill="hold">
                                          <p:stCondLst>
                                            <p:cond delay="1999"/>
                                          </p:stCondLst>
                                        </p:cTn>
                                        <p:tgtEl>
                                          <p:spTgt spid="78"/>
                                        </p:tgtEl>
                                        <p:attrNameLst>
                                          <p:attrName>style.visibility</p:attrName>
                                        </p:attrNameLst>
                                      </p:cBhvr>
                                      <p:to>
                                        <p:strVal val="hidden"/>
                                      </p:to>
                                    </p:set>
                                  </p:childTnLst>
                                </p:cTn>
                              </p:par>
                              <p:par>
                                <p:cTn id="537" presetID="6" presetClass="exit" presetSubtype="32" fill="hold" grpId="1" nodeType="withEffect">
                                  <p:stCondLst>
                                    <p:cond delay="0"/>
                                  </p:stCondLst>
                                  <p:childTnLst>
                                    <p:animEffect transition="out" filter="circle(out)">
                                      <p:cBhvr>
                                        <p:cTn id="538" dur="2000"/>
                                        <p:tgtEl>
                                          <p:spTgt spid="80"/>
                                        </p:tgtEl>
                                      </p:cBhvr>
                                    </p:animEffect>
                                    <p:set>
                                      <p:cBhvr>
                                        <p:cTn id="539" dur="1" fill="hold">
                                          <p:stCondLst>
                                            <p:cond delay="1999"/>
                                          </p:stCondLst>
                                        </p:cTn>
                                        <p:tgtEl>
                                          <p:spTgt spid="80"/>
                                        </p:tgtEl>
                                        <p:attrNameLst>
                                          <p:attrName>style.visibility</p:attrName>
                                        </p:attrNameLst>
                                      </p:cBhvr>
                                      <p:to>
                                        <p:strVal val="hidden"/>
                                      </p:to>
                                    </p:set>
                                  </p:childTnLst>
                                </p:cTn>
                              </p:par>
                              <p:par>
                                <p:cTn id="540" presetID="6" presetClass="exit" presetSubtype="32" fill="hold" grpId="1" nodeType="withEffect">
                                  <p:stCondLst>
                                    <p:cond delay="0"/>
                                  </p:stCondLst>
                                  <p:childTnLst>
                                    <p:animEffect transition="out" filter="circle(out)">
                                      <p:cBhvr>
                                        <p:cTn id="541" dur="2000"/>
                                        <p:tgtEl>
                                          <p:spTgt spid="79"/>
                                        </p:tgtEl>
                                      </p:cBhvr>
                                    </p:animEffect>
                                    <p:set>
                                      <p:cBhvr>
                                        <p:cTn id="542" dur="1" fill="hold">
                                          <p:stCondLst>
                                            <p:cond delay="1999"/>
                                          </p:stCondLst>
                                        </p:cTn>
                                        <p:tgtEl>
                                          <p:spTgt spid="79"/>
                                        </p:tgtEl>
                                        <p:attrNameLst>
                                          <p:attrName>style.visibility</p:attrName>
                                        </p:attrNameLst>
                                      </p:cBhvr>
                                      <p:to>
                                        <p:strVal val="hidden"/>
                                      </p:to>
                                    </p:set>
                                  </p:childTnLst>
                                </p:cTn>
                              </p:par>
                              <p:par>
                                <p:cTn id="543" presetID="6" presetClass="exit" presetSubtype="32" fill="hold" grpId="1" nodeType="withEffect">
                                  <p:stCondLst>
                                    <p:cond delay="0"/>
                                  </p:stCondLst>
                                  <p:childTnLst>
                                    <p:animEffect transition="out" filter="circle(out)">
                                      <p:cBhvr>
                                        <p:cTn id="544" dur="2000"/>
                                        <p:tgtEl>
                                          <p:spTgt spid="95"/>
                                        </p:tgtEl>
                                      </p:cBhvr>
                                    </p:animEffect>
                                    <p:set>
                                      <p:cBhvr>
                                        <p:cTn id="54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546" restart="whenNotActive" fill="hold" evtFilter="cancelBubble" nodeType="interactiveSeq">
                <p:stCondLst>
                  <p:cond evt="onClick" delay="0">
                    <p:tgtEl>
                      <p:spTgt spid="155"/>
                    </p:tgtEl>
                  </p:cond>
                </p:stCondLst>
                <p:endSync evt="end" delay="0">
                  <p:rtn val="all"/>
                </p:endSync>
                <p:childTnLst>
                  <p:par>
                    <p:cTn id="547" fill="hold">
                      <p:stCondLst>
                        <p:cond delay="0"/>
                      </p:stCondLst>
                      <p:childTnLst>
                        <p:par>
                          <p:cTn id="548" fill="hold">
                            <p:stCondLst>
                              <p:cond delay="0"/>
                            </p:stCondLst>
                            <p:childTnLst>
                              <p:par>
                                <p:cTn id="549" presetID="6" presetClass="entr" presetSubtype="16" fill="hold" grpId="0" nodeType="clickEffect">
                                  <p:stCondLst>
                                    <p:cond delay="0"/>
                                  </p:stCondLst>
                                  <p:childTnLst>
                                    <p:set>
                                      <p:cBhvr>
                                        <p:cTn id="550" dur="1" fill="hold">
                                          <p:stCondLst>
                                            <p:cond delay="0"/>
                                          </p:stCondLst>
                                        </p:cTn>
                                        <p:tgtEl>
                                          <p:spTgt spid="96"/>
                                        </p:tgtEl>
                                        <p:attrNameLst>
                                          <p:attrName>style.visibility</p:attrName>
                                        </p:attrNameLst>
                                      </p:cBhvr>
                                      <p:to>
                                        <p:strVal val="visible"/>
                                      </p:to>
                                    </p:set>
                                    <p:animEffect transition="in" filter="circle(in)">
                                      <p:cBhvr>
                                        <p:cTn id="551" dur="2000"/>
                                        <p:tgtEl>
                                          <p:spTgt spid="96"/>
                                        </p:tgtEl>
                                      </p:cBhvr>
                                    </p:animEffect>
                                  </p:childTnLst>
                                </p:cTn>
                              </p:par>
                              <p:par>
                                <p:cTn id="552" presetID="19" presetClass="emph" presetSubtype="0" fill="hold" grpId="0" nodeType="withEffect">
                                  <p:stCondLst>
                                    <p:cond delay="0"/>
                                  </p:stCondLst>
                                  <p:childTnLst>
                                    <p:animClr clrSpc="rgb" dir="cw">
                                      <p:cBhvr override="childStyle">
                                        <p:cTn id="553" dur="500" fill="hold"/>
                                        <p:tgtEl>
                                          <p:spTgt spid="81"/>
                                        </p:tgtEl>
                                        <p:attrNameLst>
                                          <p:attrName>style.color</p:attrName>
                                        </p:attrNameLst>
                                      </p:cBhvr>
                                      <p:to>
                                        <a:schemeClr val="accent2"/>
                                      </p:to>
                                    </p:animClr>
                                    <p:animClr clrSpc="rgb" dir="cw">
                                      <p:cBhvr>
                                        <p:cTn id="554" dur="500" fill="hold"/>
                                        <p:tgtEl>
                                          <p:spTgt spid="81"/>
                                        </p:tgtEl>
                                        <p:attrNameLst>
                                          <p:attrName>fillcolor</p:attrName>
                                        </p:attrNameLst>
                                      </p:cBhvr>
                                      <p:to>
                                        <a:schemeClr val="accent2"/>
                                      </p:to>
                                    </p:animClr>
                                    <p:set>
                                      <p:cBhvr>
                                        <p:cTn id="555" dur="500" fill="hold"/>
                                        <p:tgtEl>
                                          <p:spTgt spid="81"/>
                                        </p:tgtEl>
                                        <p:attrNameLst>
                                          <p:attrName>fill.type</p:attrName>
                                        </p:attrNameLst>
                                      </p:cBhvr>
                                      <p:to>
                                        <p:strVal val="solid"/>
                                      </p:to>
                                    </p:set>
                                    <p:set>
                                      <p:cBhvr>
                                        <p:cTn id="556" dur="500" fill="hold"/>
                                        <p:tgtEl>
                                          <p:spTgt spid="81"/>
                                        </p:tgtEl>
                                        <p:attrNameLst>
                                          <p:attrName>fill.on</p:attrName>
                                        </p:attrNameLst>
                                      </p:cBhvr>
                                      <p:to>
                                        <p:strVal val="true"/>
                                      </p:to>
                                    </p:set>
                                  </p:childTnLst>
                                </p:cTn>
                              </p:par>
                              <p:par>
                                <p:cTn id="557" presetID="19" presetClass="emph" presetSubtype="0" fill="hold" grpId="0" nodeType="withEffect">
                                  <p:stCondLst>
                                    <p:cond delay="0"/>
                                  </p:stCondLst>
                                  <p:childTnLst>
                                    <p:animClr clrSpc="rgb" dir="cw">
                                      <p:cBhvr override="childStyle">
                                        <p:cTn id="558" dur="500" fill="hold"/>
                                        <p:tgtEl>
                                          <p:spTgt spid="82"/>
                                        </p:tgtEl>
                                        <p:attrNameLst>
                                          <p:attrName>style.color</p:attrName>
                                        </p:attrNameLst>
                                      </p:cBhvr>
                                      <p:to>
                                        <a:schemeClr val="accent2"/>
                                      </p:to>
                                    </p:animClr>
                                    <p:animClr clrSpc="rgb" dir="cw">
                                      <p:cBhvr>
                                        <p:cTn id="559" dur="500" fill="hold"/>
                                        <p:tgtEl>
                                          <p:spTgt spid="82"/>
                                        </p:tgtEl>
                                        <p:attrNameLst>
                                          <p:attrName>fillcolor</p:attrName>
                                        </p:attrNameLst>
                                      </p:cBhvr>
                                      <p:to>
                                        <a:schemeClr val="accent2"/>
                                      </p:to>
                                    </p:animClr>
                                    <p:set>
                                      <p:cBhvr>
                                        <p:cTn id="560" dur="500" fill="hold"/>
                                        <p:tgtEl>
                                          <p:spTgt spid="82"/>
                                        </p:tgtEl>
                                        <p:attrNameLst>
                                          <p:attrName>fill.type</p:attrName>
                                        </p:attrNameLst>
                                      </p:cBhvr>
                                      <p:to>
                                        <p:strVal val="solid"/>
                                      </p:to>
                                    </p:set>
                                    <p:set>
                                      <p:cBhvr>
                                        <p:cTn id="561" dur="500" fill="hold"/>
                                        <p:tgtEl>
                                          <p:spTgt spid="82"/>
                                        </p:tgtEl>
                                        <p:attrNameLst>
                                          <p:attrName>fill.on</p:attrName>
                                        </p:attrNameLst>
                                      </p:cBhvr>
                                      <p:to>
                                        <p:strVal val="true"/>
                                      </p:to>
                                    </p:set>
                                  </p:childTnLst>
                                </p:cTn>
                              </p:par>
                              <p:par>
                                <p:cTn id="562" presetID="19" presetClass="emph" presetSubtype="0" fill="hold" grpId="0" nodeType="withEffect">
                                  <p:stCondLst>
                                    <p:cond delay="0"/>
                                  </p:stCondLst>
                                  <p:childTnLst>
                                    <p:animClr clrSpc="rgb" dir="cw">
                                      <p:cBhvr override="childStyle">
                                        <p:cTn id="563" dur="500" fill="hold"/>
                                        <p:tgtEl>
                                          <p:spTgt spid="83"/>
                                        </p:tgtEl>
                                        <p:attrNameLst>
                                          <p:attrName>style.color</p:attrName>
                                        </p:attrNameLst>
                                      </p:cBhvr>
                                      <p:to>
                                        <a:schemeClr val="accent2"/>
                                      </p:to>
                                    </p:animClr>
                                    <p:animClr clrSpc="rgb" dir="cw">
                                      <p:cBhvr>
                                        <p:cTn id="564" dur="500" fill="hold"/>
                                        <p:tgtEl>
                                          <p:spTgt spid="83"/>
                                        </p:tgtEl>
                                        <p:attrNameLst>
                                          <p:attrName>fillcolor</p:attrName>
                                        </p:attrNameLst>
                                      </p:cBhvr>
                                      <p:to>
                                        <a:schemeClr val="accent2"/>
                                      </p:to>
                                    </p:animClr>
                                    <p:set>
                                      <p:cBhvr>
                                        <p:cTn id="565" dur="500" fill="hold"/>
                                        <p:tgtEl>
                                          <p:spTgt spid="83"/>
                                        </p:tgtEl>
                                        <p:attrNameLst>
                                          <p:attrName>fill.type</p:attrName>
                                        </p:attrNameLst>
                                      </p:cBhvr>
                                      <p:to>
                                        <p:strVal val="solid"/>
                                      </p:to>
                                    </p:set>
                                    <p:set>
                                      <p:cBhvr>
                                        <p:cTn id="566" dur="500" fill="hold"/>
                                        <p:tgtEl>
                                          <p:spTgt spid="83"/>
                                        </p:tgtEl>
                                        <p:attrNameLst>
                                          <p:attrName>fill.on</p:attrName>
                                        </p:attrNameLst>
                                      </p:cBhvr>
                                      <p:to>
                                        <p:strVal val="true"/>
                                      </p:to>
                                    </p:set>
                                  </p:childTnLst>
                                </p:cTn>
                              </p:par>
                              <p:par>
                                <p:cTn id="567" presetID="19" presetClass="emph" presetSubtype="0" fill="hold" grpId="0" nodeType="withEffect">
                                  <p:stCondLst>
                                    <p:cond delay="0"/>
                                  </p:stCondLst>
                                  <p:childTnLst>
                                    <p:animClr clrSpc="rgb" dir="cw">
                                      <p:cBhvr override="childStyle">
                                        <p:cTn id="568" dur="500" fill="hold"/>
                                        <p:tgtEl>
                                          <p:spTgt spid="84"/>
                                        </p:tgtEl>
                                        <p:attrNameLst>
                                          <p:attrName>style.color</p:attrName>
                                        </p:attrNameLst>
                                      </p:cBhvr>
                                      <p:to>
                                        <a:schemeClr val="accent2"/>
                                      </p:to>
                                    </p:animClr>
                                    <p:animClr clrSpc="rgb" dir="cw">
                                      <p:cBhvr>
                                        <p:cTn id="569" dur="500" fill="hold"/>
                                        <p:tgtEl>
                                          <p:spTgt spid="84"/>
                                        </p:tgtEl>
                                        <p:attrNameLst>
                                          <p:attrName>fillcolor</p:attrName>
                                        </p:attrNameLst>
                                      </p:cBhvr>
                                      <p:to>
                                        <a:schemeClr val="accent2"/>
                                      </p:to>
                                    </p:animClr>
                                    <p:set>
                                      <p:cBhvr>
                                        <p:cTn id="570" dur="500" fill="hold"/>
                                        <p:tgtEl>
                                          <p:spTgt spid="84"/>
                                        </p:tgtEl>
                                        <p:attrNameLst>
                                          <p:attrName>fill.type</p:attrName>
                                        </p:attrNameLst>
                                      </p:cBhvr>
                                      <p:to>
                                        <p:strVal val="solid"/>
                                      </p:to>
                                    </p:set>
                                    <p:set>
                                      <p:cBhvr>
                                        <p:cTn id="571" dur="500" fill="hold"/>
                                        <p:tgtEl>
                                          <p:spTgt spid="84"/>
                                        </p:tgtEl>
                                        <p:attrNameLst>
                                          <p:attrName>fill.on</p:attrName>
                                        </p:attrNameLst>
                                      </p:cBhvr>
                                      <p:to>
                                        <p:strVal val="true"/>
                                      </p:to>
                                    </p:set>
                                  </p:childTnLst>
                                </p:cTn>
                              </p:par>
                              <p:par>
                                <p:cTn id="572" presetID="19" presetClass="emph" presetSubtype="0" fill="hold" grpId="0" nodeType="withEffect">
                                  <p:stCondLst>
                                    <p:cond delay="0"/>
                                  </p:stCondLst>
                                  <p:childTnLst>
                                    <p:animClr clrSpc="rgb" dir="cw">
                                      <p:cBhvr override="childStyle">
                                        <p:cTn id="573" dur="500" fill="hold"/>
                                        <p:tgtEl>
                                          <p:spTgt spid="85"/>
                                        </p:tgtEl>
                                        <p:attrNameLst>
                                          <p:attrName>style.color</p:attrName>
                                        </p:attrNameLst>
                                      </p:cBhvr>
                                      <p:to>
                                        <a:schemeClr val="accent2"/>
                                      </p:to>
                                    </p:animClr>
                                    <p:animClr clrSpc="rgb" dir="cw">
                                      <p:cBhvr>
                                        <p:cTn id="574" dur="500" fill="hold"/>
                                        <p:tgtEl>
                                          <p:spTgt spid="85"/>
                                        </p:tgtEl>
                                        <p:attrNameLst>
                                          <p:attrName>fillcolor</p:attrName>
                                        </p:attrNameLst>
                                      </p:cBhvr>
                                      <p:to>
                                        <a:schemeClr val="accent2"/>
                                      </p:to>
                                    </p:animClr>
                                    <p:set>
                                      <p:cBhvr>
                                        <p:cTn id="575" dur="500" fill="hold"/>
                                        <p:tgtEl>
                                          <p:spTgt spid="85"/>
                                        </p:tgtEl>
                                        <p:attrNameLst>
                                          <p:attrName>fill.type</p:attrName>
                                        </p:attrNameLst>
                                      </p:cBhvr>
                                      <p:to>
                                        <p:strVal val="solid"/>
                                      </p:to>
                                    </p:set>
                                    <p:set>
                                      <p:cBhvr>
                                        <p:cTn id="576" dur="500" fill="hold"/>
                                        <p:tgtEl>
                                          <p:spTgt spid="85"/>
                                        </p:tgtEl>
                                        <p:attrNameLst>
                                          <p:attrName>fill.on</p:attrName>
                                        </p:attrNameLst>
                                      </p:cBhvr>
                                      <p:to>
                                        <p:strVal val="true"/>
                                      </p:to>
                                    </p:set>
                                  </p:childTnLst>
                                </p:cTn>
                              </p:par>
                              <p:par>
                                <p:cTn id="577" presetID="19" presetClass="emph" presetSubtype="0" fill="hold" grpId="0" nodeType="withEffect">
                                  <p:stCondLst>
                                    <p:cond delay="0"/>
                                  </p:stCondLst>
                                  <p:childTnLst>
                                    <p:animClr clrSpc="rgb" dir="cw">
                                      <p:cBhvr override="childStyle">
                                        <p:cTn id="578" dur="500" fill="hold"/>
                                        <p:tgtEl>
                                          <p:spTgt spid="86"/>
                                        </p:tgtEl>
                                        <p:attrNameLst>
                                          <p:attrName>style.color</p:attrName>
                                        </p:attrNameLst>
                                      </p:cBhvr>
                                      <p:to>
                                        <a:schemeClr val="accent2"/>
                                      </p:to>
                                    </p:animClr>
                                    <p:animClr clrSpc="rgb" dir="cw">
                                      <p:cBhvr>
                                        <p:cTn id="579" dur="500" fill="hold"/>
                                        <p:tgtEl>
                                          <p:spTgt spid="86"/>
                                        </p:tgtEl>
                                        <p:attrNameLst>
                                          <p:attrName>fillcolor</p:attrName>
                                        </p:attrNameLst>
                                      </p:cBhvr>
                                      <p:to>
                                        <a:schemeClr val="accent2"/>
                                      </p:to>
                                    </p:animClr>
                                    <p:set>
                                      <p:cBhvr>
                                        <p:cTn id="580" dur="500" fill="hold"/>
                                        <p:tgtEl>
                                          <p:spTgt spid="86"/>
                                        </p:tgtEl>
                                        <p:attrNameLst>
                                          <p:attrName>fill.type</p:attrName>
                                        </p:attrNameLst>
                                      </p:cBhvr>
                                      <p:to>
                                        <p:strVal val="solid"/>
                                      </p:to>
                                    </p:set>
                                    <p:set>
                                      <p:cBhvr>
                                        <p:cTn id="581" dur="500" fill="hold"/>
                                        <p:tgtEl>
                                          <p:spTgt spid="86"/>
                                        </p:tgtEl>
                                        <p:attrNameLst>
                                          <p:attrName>fill.on</p:attrName>
                                        </p:attrNameLst>
                                      </p:cBhvr>
                                      <p:to>
                                        <p:strVal val="true"/>
                                      </p:to>
                                    </p:set>
                                  </p:childTnLst>
                                </p:cTn>
                              </p:par>
                              <p:par>
                                <p:cTn id="582" presetID="19" presetClass="emph" presetSubtype="0" fill="hold" grpId="0" nodeType="withEffect">
                                  <p:stCondLst>
                                    <p:cond delay="0"/>
                                  </p:stCondLst>
                                  <p:childTnLst>
                                    <p:animClr clrSpc="rgb" dir="cw">
                                      <p:cBhvr override="childStyle">
                                        <p:cTn id="583" dur="500" fill="hold"/>
                                        <p:tgtEl>
                                          <p:spTgt spid="87"/>
                                        </p:tgtEl>
                                        <p:attrNameLst>
                                          <p:attrName>style.color</p:attrName>
                                        </p:attrNameLst>
                                      </p:cBhvr>
                                      <p:to>
                                        <a:schemeClr val="accent2"/>
                                      </p:to>
                                    </p:animClr>
                                    <p:animClr clrSpc="rgb" dir="cw">
                                      <p:cBhvr>
                                        <p:cTn id="584" dur="500" fill="hold"/>
                                        <p:tgtEl>
                                          <p:spTgt spid="87"/>
                                        </p:tgtEl>
                                        <p:attrNameLst>
                                          <p:attrName>fillcolor</p:attrName>
                                        </p:attrNameLst>
                                      </p:cBhvr>
                                      <p:to>
                                        <a:schemeClr val="accent2"/>
                                      </p:to>
                                    </p:animClr>
                                    <p:set>
                                      <p:cBhvr>
                                        <p:cTn id="585" dur="500" fill="hold"/>
                                        <p:tgtEl>
                                          <p:spTgt spid="87"/>
                                        </p:tgtEl>
                                        <p:attrNameLst>
                                          <p:attrName>fill.type</p:attrName>
                                        </p:attrNameLst>
                                      </p:cBhvr>
                                      <p:to>
                                        <p:strVal val="solid"/>
                                      </p:to>
                                    </p:set>
                                    <p:set>
                                      <p:cBhvr>
                                        <p:cTn id="586" dur="500" fill="hold"/>
                                        <p:tgtEl>
                                          <p:spTgt spid="87"/>
                                        </p:tgtEl>
                                        <p:attrNameLst>
                                          <p:attrName>fill.on</p:attrName>
                                        </p:attrNameLst>
                                      </p:cBhvr>
                                      <p:to>
                                        <p:strVal val="true"/>
                                      </p:to>
                                    </p:set>
                                  </p:childTnLst>
                                </p:cTn>
                              </p:par>
                              <p:par>
                                <p:cTn id="587" presetID="19" presetClass="emph" presetSubtype="0" fill="hold" grpId="0" nodeType="withEffect">
                                  <p:stCondLst>
                                    <p:cond delay="0"/>
                                  </p:stCondLst>
                                  <p:childTnLst>
                                    <p:animClr clrSpc="rgb" dir="cw">
                                      <p:cBhvr override="childStyle">
                                        <p:cTn id="588" dur="500" fill="hold"/>
                                        <p:tgtEl>
                                          <p:spTgt spid="88"/>
                                        </p:tgtEl>
                                        <p:attrNameLst>
                                          <p:attrName>style.color</p:attrName>
                                        </p:attrNameLst>
                                      </p:cBhvr>
                                      <p:to>
                                        <a:schemeClr val="accent2"/>
                                      </p:to>
                                    </p:animClr>
                                    <p:animClr clrSpc="rgb" dir="cw">
                                      <p:cBhvr>
                                        <p:cTn id="589" dur="500" fill="hold"/>
                                        <p:tgtEl>
                                          <p:spTgt spid="88"/>
                                        </p:tgtEl>
                                        <p:attrNameLst>
                                          <p:attrName>fillcolor</p:attrName>
                                        </p:attrNameLst>
                                      </p:cBhvr>
                                      <p:to>
                                        <a:schemeClr val="accent2"/>
                                      </p:to>
                                    </p:animClr>
                                    <p:set>
                                      <p:cBhvr>
                                        <p:cTn id="590" dur="500" fill="hold"/>
                                        <p:tgtEl>
                                          <p:spTgt spid="88"/>
                                        </p:tgtEl>
                                        <p:attrNameLst>
                                          <p:attrName>fill.type</p:attrName>
                                        </p:attrNameLst>
                                      </p:cBhvr>
                                      <p:to>
                                        <p:strVal val="solid"/>
                                      </p:to>
                                    </p:set>
                                    <p:set>
                                      <p:cBhvr>
                                        <p:cTn id="591" dur="500" fill="hold"/>
                                        <p:tgtEl>
                                          <p:spTgt spid="88"/>
                                        </p:tgtEl>
                                        <p:attrNameLst>
                                          <p:attrName>fill.on</p:attrName>
                                        </p:attrNameLst>
                                      </p:cBhvr>
                                      <p:to>
                                        <p:strVal val="true"/>
                                      </p:to>
                                    </p:set>
                                  </p:childTnLst>
                                </p:cTn>
                              </p:par>
                            </p:childTnLst>
                          </p:cTn>
                        </p:par>
                      </p:childTnLst>
                    </p:cTn>
                  </p:par>
                </p:childTnLst>
              </p:cTn>
              <p:nextCondLst>
                <p:cond evt="onClick" delay="0">
                  <p:tgtEl>
                    <p:spTgt spid="155"/>
                  </p:tgtEl>
                </p:cond>
              </p:nextCondLst>
            </p:seq>
            <p:seq concurrent="1" nextAc="seek">
              <p:cTn id="592" restart="whenNotActive" fill="hold" evtFilter="cancelBubble" nodeType="interactiveSeq">
                <p:stCondLst>
                  <p:cond evt="onClick" delay="0">
                    <p:tgtEl>
                      <p:spTgt spid="163"/>
                    </p:tgtEl>
                  </p:cond>
                </p:stCondLst>
                <p:endSync evt="end" delay="0">
                  <p:rtn val="all"/>
                </p:endSync>
                <p:childTnLst>
                  <p:par>
                    <p:cTn id="593" fill="hold">
                      <p:stCondLst>
                        <p:cond delay="0"/>
                      </p:stCondLst>
                      <p:childTnLst>
                        <p:par>
                          <p:cTn id="594" fill="hold">
                            <p:stCondLst>
                              <p:cond delay="0"/>
                            </p:stCondLst>
                            <p:childTnLst>
                              <p:par>
                                <p:cTn id="595" presetID="6" presetClass="exit" presetSubtype="32" fill="hold" grpId="1" nodeType="clickEffect">
                                  <p:stCondLst>
                                    <p:cond delay="0"/>
                                  </p:stCondLst>
                                  <p:childTnLst>
                                    <p:animEffect transition="out" filter="circle(out)">
                                      <p:cBhvr>
                                        <p:cTn id="596" dur="2000"/>
                                        <p:tgtEl>
                                          <p:spTgt spid="81"/>
                                        </p:tgtEl>
                                      </p:cBhvr>
                                    </p:animEffect>
                                    <p:set>
                                      <p:cBhvr>
                                        <p:cTn id="597" dur="1" fill="hold">
                                          <p:stCondLst>
                                            <p:cond delay="1999"/>
                                          </p:stCondLst>
                                        </p:cTn>
                                        <p:tgtEl>
                                          <p:spTgt spid="81"/>
                                        </p:tgtEl>
                                        <p:attrNameLst>
                                          <p:attrName>style.visibility</p:attrName>
                                        </p:attrNameLst>
                                      </p:cBhvr>
                                      <p:to>
                                        <p:strVal val="hidden"/>
                                      </p:to>
                                    </p:set>
                                  </p:childTnLst>
                                </p:cTn>
                              </p:par>
                              <p:par>
                                <p:cTn id="598" presetID="6" presetClass="exit" presetSubtype="32" fill="hold" grpId="1" nodeType="withEffect">
                                  <p:stCondLst>
                                    <p:cond delay="0"/>
                                  </p:stCondLst>
                                  <p:childTnLst>
                                    <p:animEffect transition="out" filter="circle(out)">
                                      <p:cBhvr>
                                        <p:cTn id="599" dur="2000"/>
                                        <p:tgtEl>
                                          <p:spTgt spid="82"/>
                                        </p:tgtEl>
                                      </p:cBhvr>
                                    </p:animEffect>
                                    <p:set>
                                      <p:cBhvr>
                                        <p:cTn id="600" dur="1" fill="hold">
                                          <p:stCondLst>
                                            <p:cond delay="1999"/>
                                          </p:stCondLst>
                                        </p:cTn>
                                        <p:tgtEl>
                                          <p:spTgt spid="82"/>
                                        </p:tgtEl>
                                        <p:attrNameLst>
                                          <p:attrName>style.visibility</p:attrName>
                                        </p:attrNameLst>
                                      </p:cBhvr>
                                      <p:to>
                                        <p:strVal val="hidden"/>
                                      </p:to>
                                    </p:set>
                                  </p:childTnLst>
                                </p:cTn>
                              </p:par>
                              <p:par>
                                <p:cTn id="601" presetID="6" presetClass="exit" presetSubtype="32" fill="hold" grpId="1" nodeType="withEffect">
                                  <p:stCondLst>
                                    <p:cond delay="0"/>
                                  </p:stCondLst>
                                  <p:childTnLst>
                                    <p:animEffect transition="out" filter="circle(out)">
                                      <p:cBhvr>
                                        <p:cTn id="602" dur="2000"/>
                                        <p:tgtEl>
                                          <p:spTgt spid="83"/>
                                        </p:tgtEl>
                                      </p:cBhvr>
                                    </p:animEffect>
                                    <p:set>
                                      <p:cBhvr>
                                        <p:cTn id="603" dur="1" fill="hold">
                                          <p:stCondLst>
                                            <p:cond delay="1999"/>
                                          </p:stCondLst>
                                        </p:cTn>
                                        <p:tgtEl>
                                          <p:spTgt spid="83"/>
                                        </p:tgtEl>
                                        <p:attrNameLst>
                                          <p:attrName>style.visibility</p:attrName>
                                        </p:attrNameLst>
                                      </p:cBhvr>
                                      <p:to>
                                        <p:strVal val="hidden"/>
                                      </p:to>
                                    </p:set>
                                  </p:childTnLst>
                                </p:cTn>
                              </p:par>
                              <p:par>
                                <p:cTn id="604" presetID="6" presetClass="exit" presetSubtype="32" fill="hold" grpId="1" nodeType="withEffect">
                                  <p:stCondLst>
                                    <p:cond delay="0"/>
                                  </p:stCondLst>
                                  <p:childTnLst>
                                    <p:animEffect transition="out" filter="circle(out)">
                                      <p:cBhvr>
                                        <p:cTn id="605" dur="2000"/>
                                        <p:tgtEl>
                                          <p:spTgt spid="84"/>
                                        </p:tgtEl>
                                      </p:cBhvr>
                                    </p:animEffect>
                                    <p:set>
                                      <p:cBhvr>
                                        <p:cTn id="606" dur="1" fill="hold">
                                          <p:stCondLst>
                                            <p:cond delay="1999"/>
                                          </p:stCondLst>
                                        </p:cTn>
                                        <p:tgtEl>
                                          <p:spTgt spid="84"/>
                                        </p:tgtEl>
                                        <p:attrNameLst>
                                          <p:attrName>style.visibility</p:attrName>
                                        </p:attrNameLst>
                                      </p:cBhvr>
                                      <p:to>
                                        <p:strVal val="hidden"/>
                                      </p:to>
                                    </p:set>
                                  </p:childTnLst>
                                </p:cTn>
                              </p:par>
                              <p:par>
                                <p:cTn id="607" presetID="6" presetClass="exit" presetSubtype="32" fill="hold" grpId="1" nodeType="withEffect">
                                  <p:stCondLst>
                                    <p:cond delay="0"/>
                                  </p:stCondLst>
                                  <p:childTnLst>
                                    <p:animEffect transition="out" filter="circle(out)">
                                      <p:cBhvr>
                                        <p:cTn id="608" dur="2000"/>
                                        <p:tgtEl>
                                          <p:spTgt spid="85"/>
                                        </p:tgtEl>
                                      </p:cBhvr>
                                    </p:animEffect>
                                    <p:set>
                                      <p:cBhvr>
                                        <p:cTn id="609" dur="1" fill="hold">
                                          <p:stCondLst>
                                            <p:cond delay="1999"/>
                                          </p:stCondLst>
                                        </p:cTn>
                                        <p:tgtEl>
                                          <p:spTgt spid="85"/>
                                        </p:tgtEl>
                                        <p:attrNameLst>
                                          <p:attrName>style.visibility</p:attrName>
                                        </p:attrNameLst>
                                      </p:cBhvr>
                                      <p:to>
                                        <p:strVal val="hidden"/>
                                      </p:to>
                                    </p:set>
                                  </p:childTnLst>
                                </p:cTn>
                              </p:par>
                              <p:par>
                                <p:cTn id="610" presetID="6" presetClass="exit" presetSubtype="32" fill="hold" grpId="1" nodeType="withEffect">
                                  <p:stCondLst>
                                    <p:cond delay="0"/>
                                  </p:stCondLst>
                                  <p:childTnLst>
                                    <p:animEffect transition="out" filter="circle(out)">
                                      <p:cBhvr>
                                        <p:cTn id="611" dur="2000"/>
                                        <p:tgtEl>
                                          <p:spTgt spid="86"/>
                                        </p:tgtEl>
                                      </p:cBhvr>
                                    </p:animEffect>
                                    <p:set>
                                      <p:cBhvr>
                                        <p:cTn id="612" dur="1" fill="hold">
                                          <p:stCondLst>
                                            <p:cond delay="1999"/>
                                          </p:stCondLst>
                                        </p:cTn>
                                        <p:tgtEl>
                                          <p:spTgt spid="86"/>
                                        </p:tgtEl>
                                        <p:attrNameLst>
                                          <p:attrName>style.visibility</p:attrName>
                                        </p:attrNameLst>
                                      </p:cBhvr>
                                      <p:to>
                                        <p:strVal val="hidden"/>
                                      </p:to>
                                    </p:set>
                                  </p:childTnLst>
                                </p:cTn>
                              </p:par>
                              <p:par>
                                <p:cTn id="613" presetID="6" presetClass="exit" presetSubtype="32" fill="hold" grpId="1" nodeType="withEffect">
                                  <p:stCondLst>
                                    <p:cond delay="0"/>
                                  </p:stCondLst>
                                  <p:childTnLst>
                                    <p:animEffect transition="out" filter="circle(out)">
                                      <p:cBhvr>
                                        <p:cTn id="614" dur="2000"/>
                                        <p:tgtEl>
                                          <p:spTgt spid="87"/>
                                        </p:tgtEl>
                                      </p:cBhvr>
                                    </p:animEffect>
                                    <p:set>
                                      <p:cBhvr>
                                        <p:cTn id="615" dur="1" fill="hold">
                                          <p:stCondLst>
                                            <p:cond delay="1999"/>
                                          </p:stCondLst>
                                        </p:cTn>
                                        <p:tgtEl>
                                          <p:spTgt spid="87"/>
                                        </p:tgtEl>
                                        <p:attrNameLst>
                                          <p:attrName>style.visibility</p:attrName>
                                        </p:attrNameLst>
                                      </p:cBhvr>
                                      <p:to>
                                        <p:strVal val="hidden"/>
                                      </p:to>
                                    </p:set>
                                  </p:childTnLst>
                                </p:cTn>
                              </p:par>
                              <p:par>
                                <p:cTn id="616" presetID="6" presetClass="exit" presetSubtype="32" fill="hold" grpId="1" nodeType="withEffect">
                                  <p:stCondLst>
                                    <p:cond delay="0"/>
                                  </p:stCondLst>
                                  <p:childTnLst>
                                    <p:animEffect transition="out" filter="circle(out)">
                                      <p:cBhvr>
                                        <p:cTn id="617" dur="2000"/>
                                        <p:tgtEl>
                                          <p:spTgt spid="88"/>
                                        </p:tgtEl>
                                      </p:cBhvr>
                                    </p:animEffect>
                                    <p:set>
                                      <p:cBhvr>
                                        <p:cTn id="618" dur="1" fill="hold">
                                          <p:stCondLst>
                                            <p:cond delay="1999"/>
                                          </p:stCondLst>
                                        </p:cTn>
                                        <p:tgtEl>
                                          <p:spTgt spid="88"/>
                                        </p:tgtEl>
                                        <p:attrNameLst>
                                          <p:attrName>style.visibility</p:attrName>
                                        </p:attrNameLst>
                                      </p:cBhvr>
                                      <p:to>
                                        <p:strVal val="hidden"/>
                                      </p:to>
                                    </p:set>
                                  </p:childTnLst>
                                </p:cTn>
                              </p:par>
                              <p:par>
                                <p:cTn id="619" presetID="6" presetClass="exit" presetSubtype="32" fill="hold" grpId="1" nodeType="withEffect">
                                  <p:stCondLst>
                                    <p:cond delay="0"/>
                                  </p:stCondLst>
                                  <p:childTnLst>
                                    <p:animEffect transition="out" filter="circle(out)">
                                      <p:cBhvr>
                                        <p:cTn id="620" dur="2000"/>
                                        <p:tgtEl>
                                          <p:spTgt spid="96"/>
                                        </p:tgtEl>
                                      </p:cBhvr>
                                    </p:animEffect>
                                    <p:set>
                                      <p:cBhvr>
                                        <p:cTn id="621" dur="1" fill="hold">
                                          <p:stCondLst>
                                            <p:cond delay="19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childTnLst>
        </p:cTn>
      </p:par>
    </p:tnLst>
    <p:bldLst>
      <p:bldP spid="2" grpId="0" animBg="1"/>
      <p:bldP spid="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3" grpId="0" animBg="1"/>
      <p:bldP spid="3"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5076F47-6E60-4FF8-AA30-933899FE01AC}"/>
              </a:ext>
            </a:extLst>
          </p:cNvPr>
          <p:cNvGraphicFramePr>
            <a:graphicFrameLocks noGrp="1"/>
          </p:cNvGraphicFramePr>
          <p:nvPr>
            <p:extLst>
              <p:ext uri="{D42A27DB-BD31-4B8C-83A1-F6EECF244321}">
                <p14:modId xmlns:p14="http://schemas.microsoft.com/office/powerpoint/2010/main" val="3877058966"/>
              </p:ext>
            </p:extLst>
          </p:nvPr>
        </p:nvGraphicFramePr>
        <p:xfrm>
          <a:off x="0" y="-105381"/>
          <a:ext cx="9144000" cy="6858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1672127337"/>
                    </a:ext>
                  </a:extLst>
                </a:gridCol>
                <a:gridCol w="914400">
                  <a:extLst>
                    <a:ext uri="{9D8B030D-6E8A-4147-A177-3AD203B41FA5}">
                      <a16:colId xmlns:a16="http://schemas.microsoft.com/office/drawing/2014/main" val="2140978539"/>
                    </a:ext>
                  </a:extLst>
                </a:gridCol>
                <a:gridCol w="914400">
                  <a:extLst>
                    <a:ext uri="{9D8B030D-6E8A-4147-A177-3AD203B41FA5}">
                      <a16:colId xmlns:a16="http://schemas.microsoft.com/office/drawing/2014/main" val="451065702"/>
                    </a:ext>
                  </a:extLst>
                </a:gridCol>
                <a:gridCol w="914400">
                  <a:extLst>
                    <a:ext uri="{9D8B030D-6E8A-4147-A177-3AD203B41FA5}">
                      <a16:colId xmlns:a16="http://schemas.microsoft.com/office/drawing/2014/main" val="3665822079"/>
                    </a:ext>
                  </a:extLst>
                </a:gridCol>
                <a:gridCol w="914400">
                  <a:extLst>
                    <a:ext uri="{9D8B030D-6E8A-4147-A177-3AD203B41FA5}">
                      <a16:colId xmlns:a16="http://schemas.microsoft.com/office/drawing/2014/main" val="1639906859"/>
                    </a:ext>
                  </a:extLst>
                </a:gridCol>
                <a:gridCol w="914400">
                  <a:extLst>
                    <a:ext uri="{9D8B030D-6E8A-4147-A177-3AD203B41FA5}">
                      <a16:colId xmlns:a16="http://schemas.microsoft.com/office/drawing/2014/main" val="4084840290"/>
                    </a:ext>
                  </a:extLst>
                </a:gridCol>
                <a:gridCol w="914400">
                  <a:extLst>
                    <a:ext uri="{9D8B030D-6E8A-4147-A177-3AD203B41FA5}">
                      <a16:colId xmlns:a16="http://schemas.microsoft.com/office/drawing/2014/main" val="105350409"/>
                    </a:ext>
                  </a:extLst>
                </a:gridCol>
                <a:gridCol w="914400">
                  <a:extLst>
                    <a:ext uri="{9D8B030D-6E8A-4147-A177-3AD203B41FA5}">
                      <a16:colId xmlns:a16="http://schemas.microsoft.com/office/drawing/2014/main" val="2463823874"/>
                    </a:ext>
                  </a:extLst>
                </a:gridCol>
                <a:gridCol w="914400">
                  <a:extLst>
                    <a:ext uri="{9D8B030D-6E8A-4147-A177-3AD203B41FA5}">
                      <a16:colId xmlns:a16="http://schemas.microsoft.com/office/drawing/2014/main" val="3304548746"/>
                    </a:ext>
                  </a:extLst>
                </a:gridCol>
                <a:gridCol w="914400">
                  <a:extLst>
                    <a:ext uri="{9D8B030D-6E8A-4147-A177-3AD203B41FA5}">
                      <a16:colId xmlns:a16="http://schemas.microsoft.com/office/drawing/2014/main" val="1160628503"/>
                    </a:ext>
                  </a:extLst>
                </a:gridCol>
              </a:tblGrid>
              <a:tr h="750150">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H</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Ư</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Ớ</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Á</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M</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D</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Ỗ</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extLst>
                  <a:ext uri="{0D108BD9-81ED-4DB2-BD59-A6C34878D82A}">
                    <a16:rowId xmlns:a16="http://schemas.microsoft.com/office/drawing/2014/main" val="2635697447"/>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b="1">
                          <a:latin typeface="Arial" panose="020B0604020202020204" pitchFamily="34" charset="0"/>
                          <a:cs typeface="Arial" panose="020B0604020202020204" pitchFamily="34" charset="0"/>
                        </a:rPr>
                        <a:t>T</a:t>
                      </a:r>
                      <a:endParaRPr lang="vi-VN" sz="4400" b="1">
                        <a:latin typeface="Arial" panose="020B0604020202020204" pitchFamily="34" charset="0"/>
                        <a:cs typeface="Arial" panose="020B0604020202020204" pitchFamily="34" charset="0"/>
                      </a:endParaRPr>
                    </a:p>
                  </a:txBody>
                  <a:tcPr anchor="ctr">
                    <a:lnL w="12700" cmpd="sng">
                      <a:noFill/>
                    </a:lnL>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H</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A</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T</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Ộ</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atin typeface="Arial" panose="020B0604020202020204" pitchFamily="34" charset="0"/>
                          <a:cs typeface="Arial" panose="020B0604020202020204" pitchFamily="34" charset="0"/>
                        </a:rPr>
                        <a:t>I</a:t>
                      </a:r>
                      <a:endParaRPr lang="vi-VN" sz="4400" b="1">
                        <a:latin typeface="Arial" panose="020B0604020202020204" pitchFamily="34" charset="0"/>
                        <a:cs typeface="Arial" panose="020B0604020202020204" pitchFamily="34" charset="0"/>
                      </a:endParaRP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8056097"/>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lnL w="12700" cmpd="sng">
                      <a:noFill/>
                    </a:lnL>
                    <a:solidFill>
                      <a:srgbClr val="FFFF00"/>
                    </a:solidFill>
                  </a:tcPr>
                </a:tc>
                <a:tc>
                  <a:txBody>
                    <a:bodyPr/>
                    <a:lstStyle/>
                    <a:p>
                      <a:pPr algn="ctr"/>
                      <a:r>
                        <a:rPr lang="en-US" sz="4400" b="1">
                          <a:latin typeface="Arial" panose="020B0604020202020204" pitchFamily="34" charset="0"/>
                          <a:cs typeface="Arial" panose="020B0604020202020204" pitchFamily="34" charset="0"/>
                        </a:rPr>
                        <a:t>Ứ</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T</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Ì</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M</a:t>
                      </a: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6130573"/>
                  </a:ext>
                </a:extLst>
              </a:tr>
              <a:tr h="750150">
                <a:tc>
                  <a:txBody>
                    <a:bodyPr/>
                    <a:lstStyle/>
                    <a:p>
                      <a:pPr algn="ctr"/>
                      <a:endParaRPr lang="en-US"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b="1">
                          <a:latin typeface="Arial" panose="020B0604020202020204" pitchFamily="34" charset="0"/>
                          <a:cs typeface="Arial" panose="020B0604020202020204" pitchFamily="34" charset="0"/>
                        </a:rPr>
                        <a:t>X</a:t>
                      </a:r>
                      <a:endParaRPr lang="vi-VN" sz="4400" b="1">
                        <a:latin typeface="Arial" panose="020B0604020202020204" pitchFamily="34" charset="0"/>
                        <a:cs typeface="Arial" panose="020B0604020202020204" pitchFamily="34" charset="0"/>
                      </a:endParaRPr>
                    </a:p>
                  </a:txBody>
                  <a:tcPr anchor="ctr">
                    <a:lnL w="12700" cmpd="sng">
                      <a:noFill/>
                    </a:lnL>
                    <a:lnT w="12700" cmpd="sng">
                      <a:noFill/>
                    </a:lnT>
                    <a:solidFill>
                      <a:srgbClr val="FFFF00"/>
                    </a:solidFill>
                  </a:tcPr>
                </a:tc>
                <a:tc>
                  <a:txBody>
                    <a:bodyPr/>
                    <a:lstStyle/>
                    <a:p>
                      <a:pPr algn="ctr"/>
                      <a:r>
                        <a:rPr lang="en-US" sz="4400" b="1">
                          <a:latin typeface="Arial" panose="020B0604020202020204" pitchFamily="34" charset="0"/>
                          <a:cs typeface="Arial" panose="020B0604020202020204" pitchFamily="34" charset="0"/>
                        </a:rPr>
                        <a:t>I</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N</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T</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H</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Ì</a:t>
                      </a:r>
                      <a:endParaRPr lang="vi-VN" sz="4400" b="1">
                        <a:latin typeface="Arial" panose="020B0604020202020204" pitchFamily="34" charset="0"/>
                        <a:cs typeface="Arial" panose="020B0604020202020204" pitchFamily="34" charset="0"/>
                      </a:endParaRP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4975766"/>
                  </a:ext>
                </a:extLst>
              </a:tr>
              <a:tr h="750150">
                <a:tc>
                  <a:txBody>
                    <a:bodyPr/>
                    <a:lstStyle/>
                    <a:p>
                      <a:pPr algn="ctr"/>
                      <a:r>
                        <a:rPr lang="vi-VN" sz="4400" b="1">
                          <a:latin typeface="Arial" panose="020B0604020202020204" pitchFamily="34" charset="0"/>
                          <a:cs typeface="Arial" panose="020B0604020202020204" pitchFamily="34" charset="0"/>
                        </a:rPr>
                        <a:t>L</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Ư</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Ơ</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N</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G</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T</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Ự</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C</a:t>
                      </a:r>
                    </a:p>
                  </a:txBody>
                  <a:tcPr anchor="ctr">
                    <a:lnR w="12700" cmpd="sng">
                      <a:noFill/>
                    </a:lnR>
                    <a:lnT w="12700" cmpd="sng">
                      <a:noFill/>
                    </a:lnT>
                    <a:lnB w="12700" cmpd="sng">
                      <a:noFill/>
                    </a:lnB>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4163228"/>
                  </a:ext>
                </a:extLst>
              </a:tr>
              <a:tr h="750150">
                <a:tc>
                  <a:txBody>
                    <a:bodyPr/>
                    <a:lstStyle/>
                    <a:p>
                      <a:pPr algn="ctr"/>
                      <a:r>
                        <a:rPr lang="vi-VN" sz="4400" b="1">
                          <a:latin typeface="Arial" panose="020B0604020202020204" pitchFamily="34" charset="0"/>
                          <a:cs typeface="Arial" panose="020B0604020202020204" pitchFamily="34" charset="0"/>
                        </a:rPr>
                        <a:t>T</a:t>
                      </a:r>
                    </a:p>
                  </a:txBody>
                  <a:tcPr anchor="ctr">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R</a:t>
                      </a:r>
                    </a:p>
                  </a:txBody>
                  <a:tcPr anchor="ctr">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Ề</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U</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Đ</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Ạ</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722442"/>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vi-VN" sz="4400" b="1">
                          <a:latin typeface="Arial" panose="020B0604020202020204" pitchFamily="34" charset="0"/>
                          <a:cs typeface="Arial" panose="020B0604020202020204" pitchFamily="34" charset="0"/>
                        </a:rPr>
                        <a:t>L</a:t>
                      </a:r>
                    </a:p>
                  </a:txBody>
                  <a:tcPr anchor="ctr">
                    <a:lnL w="12700" cmpd="sng">
                      <a:noFill/>
                    </a:lnL>
                    <a:solidFill>
                      <a:srgbClr val="FFFF00"/>
                    </a:solidFill>
                  </a:tcPr>
                </a:tc>
                <a:tc>
                  <a:txBody>
                    <a:bodyPr/>
                    <a:lstStyle/>
                    <a:p>
                      <a:pPr algn="ctr"/>
                      <a:r>
                        <a:rPr lang="vi-VN" sz="4400" b="1">
                          <a:latin typeface="Arial" panose="020B0604020202020204" pitchFamily="34" charset="0"/>
                          <a:cs typeface="Arial" panose="020B0604020202020204" pitchFamily="34" charset="0"/>
                        </a:rPr>
                        <a:t>Ạ</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Y</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C</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A</a:t>
                      </a:r>
                    </a:p>
                  </a:txBody>
                  <a:tcPr anchor="ctr">
                    <a:lnR w="12700" cmpd="sng">
                      <a:noFill/>
                    </a:lnR>
                    <a:lnB w="12700" cmpd="sng">
                      <a:noFill/>
                    </a:lnB>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393481"/>
                  </a:ext>
                </a:extLst>
              </a:tr>
              <a:tr h="750150">
                <a:tc>
                  <a:txBody>
                    <a:bodyPr/>
                    <a:lstStyle/>
                    <a:p>
                      <a:pPr algn="ctr"/>
                      <a:r>
                        <a:rPr lang="vi-VN" sz="4400" b="1">
                          <a:latin typeface="Arial" panose="020B0604020202020204" pitchFamily="34" charset="0"/>
                          <a:cs typeface="Arial" panose="020B0604020202020204" pitchFamily="34" charset="0"/>
                        </a:rPr>
                        <a:t>N</a:t>
                      </a:r>
                    </a:p>
                  </a:txBody>
                  <a:tcPr anchor="ctr">
                    <a:lnT w="12700" cmpd="sng">
                      <a:noFill/>
                    </a:lnT>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Ử</a:t>
                      </a:r>
                    </a:p>
                  </a:txBody>
                  <a:tcPr anchor="ctr">
                    <a:lnT w="12700" cmpd="sng">
                      <a:noFill/>
                    </a:lnT>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A</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Đ</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Ê</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M</a:t>
                      </a: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2001544"/>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vi-VN" sz="4400" b="1">
                          <a:latin typeface="Arial" panose="020B0604020202020204" pitchFamily="34" charset="0"/>
                          <a:cs typeface="Arial" panose="020B0604020202020204" pitchFamily="34" charset="0"/>
                        </a:rPr>
                        <a:t>V</a:t>
                      </a:r>
                    </a:p>
                  </a:txBody>
                  <a:tcPr anchor="ctr">
                    <a:lnL w="12700" cmpd="sng">
                      <a:noFill/>
                    </a:lnL>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N</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Ể</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N</a:t>
                      </a:r>
                    </a:p>
                  </a:txBody>
                  <a:tcPr anchor="ctr">
                    <a:lnT w="12700" cmpd="sng">
                      <a:noFill/>
                    </a:lnT>
                    <a:solidFill>
                      <a:srgbClr val="FFFF00"/>
                    </a:solidFill>
                  </a:tcPr>
                </a:tc>
                <a:extLst>
                  <a:ext uri="{0D108BD9-81ED-4DB2-BD59-A6C34878D82A}">
                    <a16:rowId xmlns:a16="http://schemas.microsoft.com/office/drawing/2014/main" val="4060254040"/>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5076F47-6E60-4FF8-AA30-933899FE01AC}"/>
              </a:ext>
            </a:extLst>
          </p:cNvPr>
          <p:cNvGraphicFramePr>
            <a:graphicFrameLocks noGrp="1"/>
          </p:cNvGraphicFramePr>
          <p:nvPr>
            <p:extLst>
              <p:ext uri="{D42A27DB-BD31-4B8C-83A1-F6EECF244321}">
                <p14:modId xmlns:p14="http://schemas.microsoft.com/office/powerpoint/2010/main" val="2134748317"/>
              </p:ext>
            </p:extLst>
          </p:nvPr>
        </p:nvGraphicFramePr>
        <p:xfrm>
          <a:off x="0" y="-105381"/>
          <a:ext cx="9144000" cy="6858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1672127337"/>
                    </a:ext>
                  </a:extLst>
                </a:gridCol>
                <a:gridCol w="914400">
                  <a:extLst>
                    <a:ext uri="{9D8B030D-6E8A-4147-A177-3AD203B41FA5}">
                      <a16:colId xmlns:a16="http://schemas.microsoft.com/office/drawing/2014/main" val="2140978539"/>
                    </a:ext>
                  </a:extLst>
                </a:gridCol>
                <a:gridCol w="914400">
                  <a:extLst>
                    <a:ext uri="{9D8B030D-6E8A-4147-A177-3AD203B41FA5}">
                      <a16:colId xmlns:a16="http://schemas.microsoft.com/office/drawing/2014/main" val="451065702"/>
                    </a:ext>
                  </a:extLst>
                </a:gridCol>
                <a:gridCol w="914400">
                  <a:extLst>
                    <a:ext uri="{9D8B030D-6E8A-4147-A177-3AD203B41FA5}">
                      <a16:colId xmlns:a16="http://schemas.microsoft.com/office/drawing/2014/main" val="3665822079"/>
                    </a:ext>
                  </a:extLst>
                </a:gridCol>
                <a:gridCol w="914400">
                  <a:extLst>
                    <a:ext uri="{9D8B030D-6E8A-4147-A177-3AD203B41FA5}">
                      <a16:colId xmlns:a16="http://schemas.microsoft.com/office/drawing/2014/main" val="1639906859"/>
                    </a:ext>
                  </a:extLst>
                </a:gridCol>
                <a:gridCol w="914400">
                  <a:extLst>
                    <a:ext uri="{9D8B030D-6E8A-4147-A177-3AD203B41FA5}">
                      <a16:colId xmlns:a16="http://schemas.microsoft.com/office/drawing/2014/main" val="4084840290"/>
                    </a:ext>
                  </a:extLst>
                </a:gridCol>
                <a:gridCol w="914400">
                  <a:extLst>
                    <a:ext uri="{9D8B030D-6E8A-4147-A177-3AD203B41FA5}">
                      <a16:colId xmlns:a16="http://schemas.microsoft.com/office/drawing/2014/main" val="105350409"/>
                    </a:ext>
                  </a:extLst>
                </a:gridCol>
                <a:gridCol w="914400">
                  <a:extLst>
                    <a:ext uri="{9D8B030D-6E8A-4147-A177-3AD203B41FA5}">
                      <a16:colId xmlns:a16="http://schemas.microsoft.com/office/drawing/2014/main" val="2463823874"/>
                    </a:ext>
                  </a:extLst>
                </a:gridCol>
                <a:gridCol w="914400">
                  <a:extLst>
                    <a:ext uri="{9D8B030D-6E8A-4147-A177-3AD203B41FA5}">
                      <a16:colId xmlns:a16="http://schemas.microsoft.com/office/drawing/2014/main" val="3304548746"/>
                    </a:ext>
                  </a:extLst>
                </a:gridCol>
                <a:gridCol w="914400">
                  <a:extLst>
                    <a:ext uri="{9D8B030D-6E8A-4147-A177-3AD203B41FA5}">
                      <a16:colId xmlns:a16="http://schemas.microsoft.com/office/drawing/2014/main" val="1160628503"/>
                    </a:ext>
                  </a:extLst>
                </a:gridCol>
              </a:tblGrid>
              <a:tr h="750150">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H</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Ư</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Ớ</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Á</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M</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D</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Ỗ</a:t>
                      </a:r>
                      <a:endParaRPr lang="vi-VN" sz="4400" b="1">
                        <a:latin typeface="Arial" panose="020B0604020202020204" pitchFamily="34" charset="0"/>
                        <a:cs typeface="Arial" panose="020B0604020202020204" pitchFamily="34" charset="0"/>
                      </a:endParaRPr>
                    </a:p>
                  </a:txBody>
                  <a:tcPr anchor="ctr">
                    <a:lnB w="12700" cmpd="sng">
                      <a:noFill/>
                    </a:lnB>
                    <a:solidFill>
                      <a:srgbClr val="FFFF00"/>
                    </a:solidFill>
                  </a:tcPr>
                </a:tc>
                <a:extLst>
                  <a:ext uri="{0D108BD9-81ED-4DB2-BD59-A6C34878D82A}">
                    <a16:rowId xmlns:a16="http://schemas.microsoft.com/office/drawing/2014/main" val="2635697447"/>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b="1">
                          <a:latin typeface="Arial" panose="020B0604020202020204" pitchFamily="34" charset="0"/>
                          <a:cs typeface="Arial" panose="020B0604020202020204" pitchFamily="34" charset="0"/>
                        </a:rPr>
                        <a:t>T</a:t>
                      </a:r>
                      <a:endParaRPr lang="vi-VN" sz="4400" b="1">
                        <a:latin typeface="Arial" panose="020B0604020202020204" pitchFamily="34" charset="0"/>
                        <a:cs typeface="Arial" panose="020B0604020202020204" pitchFamily="34" charset="0"/>
                      </a:endParaRPr>
                    </a:p>
                  </a:txBody>
                  <a:tcPr anchor="ctr">
                    <a:lnL w="12700" cmpd="sng">
                      <a:noFill/>
                    </a:lnL>
                    <a:lnB w="12700" cmpd="sng">
                      <a:noFill/>
                    </a:lnB>
                    <a:solidFill>
                      <a:srgbClr val="FFFF00"/>
                    </a:solidFill>
                  </a:tcPr>
                </a:tc>
                <a:tc>
                  <a:txBody>
                    <a:bodyPr/>
                    <a:lstStyle/>
                    <a:p>
                      <a:pPr algn="ctr"/>
                      <a:r>
                        <a:rPr lang="en-US" sz="4400" b="1">
                          <a:latin typeface="Arial" panose="020B0604020202020204" pitchFamily="34" charset="0"/>
                          <a:cs typeface="Arial" panose="020B0604020202020204" pitchFamily="34" charset="0"/>
                        </a:rPr>
                        <a:t>H</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Ầ</a:t>
                      </a:r>
                      <a:endParaRPr lang="vi-VN" sz="4400" b="1">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en-US" sz="4400" b="1">
                          <a:latin typeface="Arial" panose="020B0604020202020204" pitchFamily="34" charset="0"/>
                          <a:cs typeface="Arial" panose="020B0604020202020204" pitchFamily="34" charset="0"/>
                        </a:rPr>
                        <a:t>T</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Ộ</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atin typeface="Arial" panose="020B0604020202020204" pitchFamily="34" charset="0"/>
                          <a:cs typeface="Arial" panose="020B0604020202020204" pitchFamily="34" charset="0"/>
                        </a:rPr>
                        <a:t>I</a:t>
                      </a:r>
                      <a:endParaRPr lang="vi-VN" sz="4400" b="1">
                        <a:latin typeface="Arial" panose="020B0604020202020204" pitchFamily="34" charset="0"/>
                        <a:cs typeface="Arial" panose="020B0604020202020204" pitchFamily="34" charset="0"/>
                      </a:endParaRP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8056097"/>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b="1">
                          <a:latin typeface="Arial" panose="020B0604020202020204" pitchFamily="34" charset="0"/>
                          <a:cs typeface="Arial" panose="020B0604020202020204" pitchFamily="34" charset="0"/>
                        </a:rPr>
                        <a:t>C</a:t>
                      </a:r>
                      <a:endParaRPr lang="vi-VN" sz="4400" b="1">
                        <a:latin typeface="Arial" panose="020B0604020202020204" pitchFamily="34" charset="0"/>
                        <a:cs typeface="Arial" panose="020B0604020202020204" pitchFamily="34" charset="0"/>
                      </a:endParaRPr>
                    </a:p>
                  </a:txBody>
                  <a:tcPr anchor="ctr">
                    <a:lnL w="12700" cmpd="sng">
                      <a:noFill/>
                    </a:lnL>
                    <a:solidFill>
                      <a:srgbClr val="FFFF00"/>
                    </a:solidFill>
                  </a:tcPr>
                </a:tc>
                <a:tc>
                  <a:txBody>
                    <a:bodyPr/>
                    <a:lstStyle/>
                    <a:p>
                      <a:pPr algn="ctr"/>
                      <a:r>
                        <a:rPr lang="en-US" sz="4400" b="1">
                          <a:latin typeface="Arial" panose="020B0604020202020204" pitchFamily="34" charset="0"/>
                          <a:cs typeface="Arial" panose="020B0604020202020204" pitchFamily="34" charset="0"/>
                        </a:rPr>
                        <a:t>U</a:t>
                      </a:r>
                      <a:endParaRPr lang="vi-VN" sz="4400" b="1">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vi-VN" sz="4400" b="1">
                          <a:latin typeface="Arial" panose="020B0604020202020204" pitchFamily="34" charset="0"/>
                          <a:cs typeface="Arial" panose="020B0604020202020204" pitchFamily="34" charset="0"/>
                        </a:rPr>
                        <a:t>T</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Ì</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M</a:t>
                      </a: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6130573"/>
                  </a:ext>
                </a:extLst>
              </a:tr>
              <a:tr h="750150">
                <a:tc>
                  <a:txBody>
                    <a:bodyPr/>
                    <a:lstStyle/>
                    <a:p>
                      <a:pPr algn="ctr"/>
                      <a:endParaRPr lang="en-US"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b="1">
                          <a:latin typeface="Arial" panose="020B0604020202020204" pitchFamily="34" charset="0"/>
                          <a:cs typeface="Arial" panose="020B0604020202020204" pitchFamily="34" charset="0"/>
                        </a:rPr>
                        <a:t>X</a:t>
                      </a:r>
                      <a:endParaRPr lang="vi-VN" sz="4400" b="1">
                        <a:latin typeface="Arial" panose="020B0604020202020204" pitchFamily="34" charset="0"/>
                        <a:cs typeface="Arial" panose="020B0604020202020204" pitchFamily="34" charset="0"/>
                      </a:endParaRPr>
                    </a:p>
                  </a:txBody>
                  <a:tcPr anchor="ctr">
                    <a:lnL w="12700" cmpd="sng">
                      <a:noFill/>
                    </a:lnL>
                    <a:lnT w="12700" cmpd="sng">
                      <a:noFill/>
                    </a:lnT>
                    <a:solidFill>
                      <a:srgbClr val="FFFF00"/>
                    </a:solidFill>
                  </a:tcPr>
                </a:tc>
                <a:tc>
                  <a:txBody>
                    <a:bodyPr/>
                    <a:lstStyle/>
                    <a:p>
                      <a:pPr algn="ctr"/>
                      <a:r>
                        <a:rPr lang="en-US" sz="4400" b="1">
                          <a:latin typeface="Arial" panose="020B0604020202020204" pitchFamily="34" charset="0"/>
                          <a:cs typeface="Arial" panose="020B0604020202020204" pitchFamily="34" charset="0"/>
                        </a:rPr>
                        <a:t>I</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N</a:t>
                      </a:r>
                      <a:endParaRPr lang="vi-VN" sz="4400" b="1">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en-US" sz="4400" b="1">
                          <a:latin typeface="Arial" panose="020B0604020202020204" pitchFamily="34" charset="0"/>
                          <a:cs typeface="Arial" panose="020B0604020202020204" pitchFamily="34" charset="0"/>
                        </a:rPr>
                        <a:t>T</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H</a:t>
                      </a:r>
                      <a:endParaRPr lang="vi-VN" sz="4400" b="1">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Ì</a:t>
                      </a:r>
                      <a:endParaRPr lang="vi-VN" sz="4400" b="1">
                        <a:latin typeface="Arial" panose="020B0604020202020204" pitchFamily="34" charset="0"/>
                        <a:cs typeface="Arial" panose="020B0604020202020204" pitchFamily="34" charset="0"/>
                      </a:endParaRP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4975766"/>
                  </a:ext>
                </a:extLst>
              </a:tr>
              <a:tr h="750150">
                <a:tc>
                  <a:txBody>
                    <a:bodyPr/>
                    <a:lstStyle/>
                    <a:p>
                      <a:pPr algn="ctr"/>
                      <a:r>
                        <a:rPr lang="vi-VN" sz="4400" b="1">
                          <a:latin typeface="Arial" panose="020B0604020202020204" pitchFamily="34" charset="0"/>
                          <a:cs typeface="Arial" panose="020B0604020202020204" pitchFamily="34" charset="0"/>
                        </a:rPr>
                        <a:t>L</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Ư</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Ơ</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N</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G</a:t>
                      </a:r>
                    </a:p>
                  </a:txBody>
                  <a:tcPr anchor="ctr">
                    <a:solidFill>
                      <a:srgbClr val="FF0000"/>
                    </a:solidFill>
                  </a:tcPr>
                </a:tc>
                <a:tc>
                  <a:txBody>
                    <a:bodyPr/>
                    <a:lstStyle/>
                    <a:p>
                      <a:pPr algn="ctr"/>
                      <a:r>
                        <a:rPr lang="vi-VN" sz="4400" b="1">
                          <a:latin typeface="Arial" panose="020B0604020202020204" pitchFamily="34" charset="0"/>
                          <a:cs typeface="Arial" panose="020B0604020202020204" pitchFamily="34" charset="0"/>
                        </a:rPr>
                        <a:t>T</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Ự</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C</a:t>
                      </a:r>
                    </a:p>
                  </a:txBody>
                  <a:tcPr anchor="ctr">
                    <a:lnR w="12700" cmpd="sng">
                      <a:noFill/>
                    </a:lnR>
                    <a:lnT w="12700" cmpd="sng">
                      <a:noFill/>
                    </a:lnT>
                    <a:lnB w="12700" cmpd="sng">
                      <a:noFill/>
                    </a:lnB>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4163228"/>
                  </a:ext>
                </a:extLst>
              </a:tr>
              <a:tr h="750150">
                <a:tc>
                  <a:txBody>
                    <a:bodyPr/>
                    <a:lstStyle/>
                    <a:p>
                      <a:pPr algn="ctr"/>
                      <a:r>
                        <a:rPr lang="vi-VN" sz="4400" b="1">
                          <a:latin typeface="Arial" panose="020B0604020202020204" pitchFamily="34" charset="0"/>
                          <a:cs typeface="Arial" panose="020B0604020202020204" pitchFamily="34" charset="0"/>
                        </a:rPr>
                        <a:t>T</a:t>
                      </a:r>
                    </a:p>
                  </a:txBody>
                  <a:tcPr anchor="ctr">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R</a:t>
                      </a:r>
                    </a:p>
                  </a:txBody>
                  <a:tcPr anchor="ctr">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Ề</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U</a:t>
                      </a:r>
                    </a:p>
                  </a:txBody>
                  <a:tcPr anchor="ctr">
                    <a:solidFill>
                      <a:srgbClr val="FF0000"/>
                    </a:solidFill>
                  </a:tcPr>
                </a:tc>
                <a:tc>
                  <a:txBody>
                    <a:bodyPr/>
                    <a:lstStyle/>
                    <a:p>
                      <a:pPr algn="ctr"/>
                      <a:r>
                        <a:rPr lang="vi-VN" sz="4400" b="1">
                          <a:latin typeface="Arial" panose="020B0604020202020204" pitchFamily="34" charset="0"/>
                          <a:cs typeface="Arial" panose="020B0604020202020204" pitchFamily="34" charset="0"/>
                        </a:rPr>
                        <a:t>Đ</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Ạ</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722442"/>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vi-VN" sz="4400" b="1">
                          <a:latin typeface="Arial" panose="020B0604020202020204" pitchFamily="34" charset="0"/>
                          <a:cs typeface="Arial" panose="020B0604020202020204" pitchFamily="34" charset="0"/>
                        </a:rPr>
                        <a:t>L</a:t>
                      </a:r>
                    </a:p>
                  </a:txBody>
                  <a:tcPr anchor="ctr">
                    <a:lnL w="12700" cmpd="sng">
                      <a:noFill/>
                    </a:lnL>
                    <a:solidFill>
                      <a:srgbClr val="FFFF00"/>
                    </a:solidFill>
                  </a:tcPr>
                </a:tc>
                <a:tc>
                  <a:txBody>
                    <a:bodyPr/>
                    <a:lstStyle/>
                    <a:p>
                      <a:pPr algn="ctr"/>
                      <a:r>
                        <a:rPr lang="vi-VN" sz="4400" b="1">
                          <a:latin typeface="Arial" panose="020B0604020202020204" pitchFamily="34" charset="0"/>
                          <a:cs typeface="Arial" panose="020B0604020202020204" pitchFamily="34" charset="0"/>
                        </a:rPr>
                        <a:t>Ạ</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Y</a:t>
                      </a:r>
                    </a:p>
                  </a:txBody>
                  <a:tcPr anchor="ctr">
                    <a:solidFill>
                      <a:srgbClr val="FF0000"/>
                    </a:solidFill>
                  </a:tcPr>
                </a:tc>
                <a:tc>
                  <a:txBody>
                    <a:bodyPr/>
                    <a:lstStyle/>
                    <a:p>
                      <a:pPr algn="ctr"/>
                      <a:r>
                        <a:rPr lang="vi-VN" sz="4400" b="1">
                          <a:latin typeface="Arial" panose="020B0604020202020204" pitchFamily="34" charset="0"/>
                          <a:cs typeface="Arial" panose="020B0604020202020204" pitchFamily="34" charset="0"/>
                        </a:rPr>
                        <a:t>C</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A</a:t>
                      </a:r>
                    </a:p>
                  </a:txBody>
                  <a:tcPr anchor="ctr">
                    <a:lnR w="12700" cmpd="sng">
                      <a:noFill/>
                    </a:lnR>
                    <a:lnB w="12700" cmpd="sng">
                      <a:noFill/>
                    </a:lnB>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393481"/>
                  </a:ext>
                </a:extLst>
              </a:tr>
              <a:tr h="750150">
                <a:tc>
                  <a:txBody>
                    <a:bodyPr/>
                    <a:lstStyle/>
                    <a:p>
                      <a:pPr algn="ctr"/>
                      <a:r>
                        <a:rPr lang="vi-VN" sz="4400" b="1">
                          <a:latin typeface="Arial" panose="020B0604020202020204" pitchFamily="34" charset="0"/>
                          <a:cs typeface="Arial" panose="020B0604020202020204" pitchFamily="34" charset="0"/>
                        </a:rPr>
                        <a:t>N</a:t>
                      </a:r>
                    </a:p>
                  </a:txBody>
                  <a:tcPr anchor="ctr">
                    <a:lnT w="12700" cmpd="sng">
                      <a:noFill/>
                    </a:lnT>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Ử</a:t>
                      </a:r>
                    </a:p>
                  </a:txBody>
                  <a:tcPr anchor="ctr">
                    <a:lnT w="12700" cmpd="sng">
                      <a:noFill/>
                    </a:lnT>
                    <a:lnB w="12700" cmpd="sng">
                      <a:noFill/>
                    </a:lnB>
                    <a:solidFill>
                      <a:srgbClr val="FFFF00"/>
                    </a:solidFill>
                  </a:tcPr>
                </a:tc>
                <a:tc>
                  <a:txBody>
                    <a:bodyPr/>
                    <a:lstStyle/>
                    <a:p>
                      <a:pPr algn="ctr"/>
                      <a:r>
                        <a:rPr lang="vi-VN" sz="4400" b="1">
                          <a:latin typeface="Arial" panose="020B0604020202020204" pitchFamily="34" charset="0"/>
                          <a:cs typeface="Arial" panose="020B0604020202020204" pitchFamily="34" charset="0"/>
                        </a:rPr>
                        <a:t>A</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Đ</a:t>
                      </a:r>
                    </a:p>
                  </a:txBody>
                  <a:tcPr anchor="ctr">
                    <a:solidFill>
                      <a:srgbClr val="FFFF00"/>
                    </a:solidFill>
                  </a:tcPr>
                </a:tc>
                <a:tc>
                  <a:txBody>
                    <a:bodyPr/>
                    <a:lstStyle/>
                    <a:p>
                      <a:pPr algn="ctr"/>
                      <a:r>
                        <a:rPr lang="en-US" sz="4400" b="1">
                          <a:latin typeface="Arial" panose="020B0604020202020204" pitchFamily="34" charset="0"/>
                          <a:cs typeface="Arial" panose="020B0604020202020204" pitchFamily="34" charset="0"/>
                        </a:rPr>
                        <a:t>Ệ</a:t>
                      </a:r>
                      <a:endParaRPr lang="vi-VN" sz="4400" b="1">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vi-VN" sz="4400" b="1">
                          <a:latin typeface="Arial" panose="020B0604020202020204" pitchFamily="34" charset="0"/>
                          <a:cs typeface="Arial" panose="020B0604020202020204" pitchFamily="34" charset="0"/>
                        </a:rPr>
                        <a:t>M</a:t>
                      </a:r>
                    </a:p>
                  </a:txBody>
                  <a:tcPr anchor="ctr">
                    <a:lnR w="12700" cmpd="sng">
                      <a:noFill/>
                    </a:lnR>
                    <a:solidFill>
                      <a:srgbClr val="FFFF00"/>
                    </a:solidFill>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2001544"/>
                  </a:ext>
                </a:extLst>
              </a:tr>
              <a:tr h="750150">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vi-VN" sz="44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vi-VN" sz="4400" b="1">
                          <a:latin typeface="Arial" panose="020B0604020202020204" pitchFamily="34" charset="0"/>
                          <a:cs typeface="Arial" panose="020B0604020202020204" pitchFamily="34" charset="0"/>
                        </a:rPr>
                        <a:t>V</a:t>
                      </a:r>
                    </a:p>
                  </a:txBody>
                  <a:tcPr anchor="ctr">
                    <a:lnL w="12700" cmpd="sng">
                      <a:noFill/>
                    </a:lnL>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N</a:t>
                      </a:r>
                    </a:p>
                  </a:txBody>
                  <a:tcPr anchor="ctr">
                    <a:solidFill>
                      <a:srgbClr val="FF0000"/>
                    </a:solidFill>
                  </a:tcPr>
                </a:tc>
                <a:tc>
                  <a:txBody>
                    <a:bodyPr/>
                    <a:lstStyle/>
                    <a:p>
                      <a:pPr algn="ctr"/>
                      <a:r>
                        <a:rPr lang="vi-VN" sz="4400" b="1">
                          <a:latin typeface="Arial" panose="020B0604020202020204" pitchFamily="34" charset="0"/>
                          <a:cs typeface="Arial" panose="020B0604020202020204" pitchFamily="34" charset="0"/>
                        </a:rPr>
                        <a:t>H</a:t>
                      </a:r>
                    </a:p>
                  </a:txBody>
                  <a:tcPr anchor="ctr">
                    <a:solidFill>
                      <a:srgbClr val="FFFF00"/>
                    </a:solidFill>
                  </a:tcPr>
                </a:tc>
                <a:tc>
                  <a:txBody>
                    <a:bodyPr/>
                    <a:lstStyle/>
                    <a:p>
                      <a:pPr algn="ctr"/>
                      <a:r>
                        <a:rPr lang="vi-VN" sz="4400" b="1">
                          <a:latin typeface="Arial" panose="020B0604020202020204" pitchFamily="34" charset="0"/>
                          <a:cs typeface="Arial" panose="020B0604020202020204" pitchFamily="34" charset="0"/>
                        </a:rPr>
                        <a:t>H</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I</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Ể</a:t>
                      </a:r>
                    </a:p>
                  </a:txBody>
                  <a:tcPr anchor="ctr">
                    <a:lnT w="12700" cmpd="sng">
                      <a:noFill/>
                    </a:lnT>
                    <a:solidFill>
                      <a:srgbClr val="FFFF00"/>
                    </a:solidFill>
                  </a:tcPr>
                </a:tc>
                <a:tc>
                  <a:txBody>
                    <a:bodyPr/>
                    <a:lstStyle/>
                    <a:p>
                      <a:pPr algn="ctr"/>
                      <a:r>
                        <a:rPr lang="vi-VN" sz="4400" b="1">
                          <a:latin typeface="Arial" panose="020B0604020202020204" pitchFamily="34" charset="0"/>
                          <a:cs typeface="Arial" panose="020B0604020202020204" pitchFamily="34" charset="0"/>
                        </a:rPr>
                        <a:t>N</a:t>
                      </a:r>
                    </a:p>
                  </a:txBody>
                  <a:tcPr anchor="ctr">
                    <a:lnT w="12700" cmpd="sng">
                      <a:noFill/>
                    </a:lnT>
                    <a:solidFill>
                      <a:srgbClr val="FFFF00"/>
                    </a:solidFill>
                  </a:tcPr>
                </a:tc>
                <a:extLst>
                  <a:ext uri="{0D108BD9-81ED-4DB2-BD59-A6C34878D82A}">
                    <a16:rowId xmlns:a16="http://schemas.microsoft.com/office/drawing/2014/main" val="4060254040"/>
                  </a:ext>
                </a:extLst>
              </a:tr>
            </a:tbl>
          </a:graphicData>
        </a:graphic>
      </p:graphicFrame>
    </p:spTree>
    <p:extLst>
      <p:ext uri="{BB962C8B-B14F-4D97-AF65-F5344CB8AC3E}">
        <p14:creationId xmlns:p14="http://schemas.microsoft.com/office/powerpoint/2010/main" val="30570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00850"/>
          </a:xfrm>
        </p:spPr>
        <p:txBody>
          <a:bodyPr>
            <a:noAutofit/>
          </a:bodyPr>
          <a:lstStyle/>
          <a:p>
            <a:pPr algn="just"/>
            <a:r>
              <a:rPr lang="vi-VN" sz="6200" b="1">
                <a:latin typeface="Tahoma" panose="020B0604030504040204" pitchFamily="34" charset="0"/>
                <a:ea typeface="Tahoma" panose="020B0604030504040204" pitchFamily="34" charset="0"/>
                <a:cs typeface="Tahoma" panose="020B0604030504040204" pitchFamily="34" charset="0"/>
              </a:rPr>
              <a:t>"Thưa Thầy, xin dạy chúng con cầu nguyện, cũng như ông Gio-an đã dạy môn đệ của ông." Người bảo các ông: "Khi cầu nguyện, anh em hãy nói:</a:t>
            </a:r>
            <a:endParaRPr lang="en-US" sz="6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4"/>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"Lạy Cha, xin làm cho danh thánh Cha vinh hiển, Triều Đại Cha mau đến, xin Cha cho chúng con ngày nào có lương thực ngày ấy;</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 xin tha tội cho chúng con, vì chính chúng con cũng tha cho mọi người mắc lỗi với chúng con, và xin đừng để chúng con sa chước cám dỗ."</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Người còn nói với các ông: "Ai trong anh em có một người bạn, và nửa đêm đến nhà người bạn ấy mà nói:</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300" b="1">
                <a:latin typeface="Tahoma" panose="020B0604030504040204" pitchFamily="34" charset="0"/>
                <a:ea typeface="Tahoma" panose="020B0604030504040204" pitchFamily="34" charset="0"/>
                <a:cs typeface="Tahoma" panose="020B0604030504040204" pitchFamily="34" charset="0"/>
              </a:rPr>
              <a:t>"Bạn ơi, cho tôi vay ba cái bánh, vì tôi có anh bạn lỡ đường ghé lại nhà, và tôi không có gì dọn cho anh ta ăn cả"; mà người kia từ trong nhà lại đáp:</a:t>
            </a:r>
            <a:endParaRPr lang="en-US" sz="63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"Xin anh đừng quấy rầy tôi: cửa đã đóng rồi, các cháu lại ngủ cùng giường với tôi, tôi không thể dậy lấy bánh cho anh được.?</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266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Thầy nói cho anh em biết: dẫu người kia không dậy để cho người này vì tình bạn, thì cũng sẽ dậy để cho người này tất cả những gì anh ta cần, vì anh ta cứ lì ra đó.</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7722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9214</TotalTime>
  <Words>1028</Words>
  <Application>Microsoft Office PowerPoint</Application>
  <PresentationFormat>On-screen Show (4:3)</PresentationFormat>
  <Paragraphs>300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Times New Roman</vt:lpstr>
      <vt:lpstr>Office Theme</vt:lpstr>
      <vt:lpstr>PowerPoint Presentation</vt:lpstr>
      <vt:lpstr>Một hôm, Đức Giê-su cầu nguyện ở nơi kia. Người cầu nguyện xong, thì có một người trong nhóm môn đệ nói với Người :</vt:lpstr>
      <vt:lpstr>"Thưa Thầy, xin dạy chúng con cầu nguyện, cũng như ông Gio-an đã dạy môn đệ của ông." Người bảo các ông: "Khi cầu nguyện, anh em hãy nói:</vt:lpstr>
      <vt:lpstr>"Lạy Cha, xin làm cho danh thánh Cha vinh hiển, Triều Đại Cha mau đến, xin Cha cho chúng con ngày nào có lương thực ngày ấy;</vt:lpstr>
      <vt:lpstr> xin tha tội cho chúng con, vì chính chúng con cũng tha cho mọi người mắc lỗi với chúng con, và xin đừng để chúng con sa chước cám dỗ."</vt:lpstr>
      <vt:lpstr>Người còn nói với các ông: "Ai trong anh em có một người bạn, và nửa đêm đến nhà người bạn ấy mà nói:</vt:lpstr>
      <vt:lpstr>"Bạn ơi, cho tôi vay ba cái bánh, vì tôi có anh bạn lỡ đường ghé lại nhà, và tôi không có gì dọn cho anh ta ăn cả"; mà người kia từ trong nhà lại đáp:</vt:lpstr>
      <vt:lpstr>"Xin anh đừng quấy rầy tôi: cửa đã đóng rồi, các cháu lại ngủ cùng giường với tôi, tôi không thể dậy lấy bánh cho anh được.?</vt:lpstr>
      <vt:lpstr>Thầy nói cho anh em biết: dẫu người kia không dậy để cho người này vì tình bạn, thì cũng sẽ dậy để cho người này tất cả những gì anh ta cần, vì anh ta cứ lì ra đó.</vt:lpstr>
      <vt:lpstr>"Thế nên Thầy bảo anh em: anh em cứ xin thì sẽ được, cứ tìm thì sẽ thấy, cứ gõ cửa thì sẽ mở cho. Vì hễ ai xin thì nhận được, ai tìm thì thấy, ai gõ cửa thì sẽ mở cho.</vt:lpstr>
      <vt:lpstr>Ai trong anh em là một người cha, mà khi con xin cá, thì thay vì cá lại lấy rắn mà cho nó? Hoặc nó xin trứng lại cho nó bò cạp?</vt:lpstr>
      <vt:lpstr>Vậy nếu anh em vốn là những kẻ xấu mà còn biết cho con cái mình của tốt của lành, </vt:lpstr>
      <vt:lpstr>phương chi Cha trên trời lại không ban Thánh Thần cho những kẻ kêu xin Người sao?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429</cp:revision>
  <dcterms:created xsi:type="dcterms:W3CDTF">2015-10-15T10:55:08Z</dcterms:created>
  <dcterms:modified xsi:type="dcterms:W3CDTF">2019-07-25T22:45:51Z</dcterms:modified>
</cp:coreProperties>
</file>