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1" r:id="rId2"/>
    <p:sldId id="314" r:id="rId3"/>
    <p:sldId id="315" r:id="rId4"/>
    <p:sldId id="332" r:id="rId5"/>
    <p:sldId id="408" r:id="rId6"/>
    <p:sldId id="328" r:id="rId7"/>
    <p:sldId id="365" r:id="rId8"/>
    <p:sldId id="405" r:id="rId9"/>
    <p:sldId id="672" r:id="rId10"/>
    <p:sldId id="354" r:id="rId11"/>
    <p:sldId id="566" r:id="rId12"/>
    <p:sldId id="256" r:id="rId13"/>
    <p:sldId id="668" r:id="rId14"/>
    <p:sldId id="671" r:id="rId15"/>
    <p:sldId id="669" r:id="rId16"/>
    <p:sldId id="6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>
        <p:scale>
          <a:sx n="50" d="100"/>
          <a:sy n="50" d="100"/>
        </p:scale>
        <p:origin x="1110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F2DBCF7C-EEA0-4F38-BFF2-89B58E73BB55}"/>
    <pc:docChg chg="undo custSel addSld delSld modSld">
      <pc:chgData name="Mr Tam Nguyen" userId="53846575c6d7c6f1" providerId="LiveId" clId="{F2DBCF7C-EEA0-4F38-BFF2-89B58E73BB55}" dt="2019-07-17T13:05:45.424" v="454"/>
      <pc:docMkLst>
        <pc:docMk/>
      </pc:docMkLst>
      <pc:sldChg chg="modSp">
        <pc:chgData name="Mr Tam Nguyen" userId="53846575c6d7c6f1" providerId="LiveId" clId="{F2DBCF7C-EEA0-4F38-BFF2-89B58E73BB55}" dt="2019-07-17T12:49:33.596" v="308" actId="20577"/>
        <pc:sldMkLst>
          <pc:docMk/>
          <pc:sldMk cId="3907391548" sldId="311"/>
        </pc:sldMkLst>
        <pc:spChg chg="mod">
          <ac:chgData name="Mr Tam Nguyen" userId="53846575c6d7c6f1" providerId="LiveId" clId="{F2DBCF7C-EEA0-4F38-BFF2-89B58E73BB55}" dt="2019-07-17T12:49:33.596" v="308" actId="20577"/>
          <ac:spMkLst>
            <pc:docMk/>
            <pc:sldMk cId="3907391548" sldId="311"/>
            <ac:spMk id="4" creationId="{00000000-0000-0000-0000-000000000000}"/>
          </ac:spMkLst>
        </pc:spChg>
      </pc:sldChg>
      <pc:sldChg chg="modSp">
        <pc:chgData name="Mr Tam Nguyen" userId="53846575c6d7c6f1" providerId="LiveId" clId="{F2DBCF7C-EEA0-4F38-BFF2-89B58E73BB55}" dt="2019-07-17T12:49:42.533" v="310" actId="403"/>
        <pc:sldMkLst>
          <pc:docMk/>
          <pc:sldMk cId="3633898169" sldId="314"/>
        </pc:sldMkLst>
        <pc:spChg chg="mod">
          <ac:chgData name="Mr Tam Nguyen" userId="53846575c6d7c6f1" providerId="LiveId" clId="{F2DBCF7C-EEA0-4F38-BFF2-89B58E73BB55}" dt="2019-07-17T12:49:42.533" v="310" actId="403"/>
          <ac:spMkLst>
            <pc:docMk/>
            <pc:sldMk cId="3633898169" sldId="314"/>
            <ac:spMk id="2" creationId="{00000000-0000-0000-0000-000000000000}"/>
          </ac:spMkLst>
        </pc:spChg>
      </pc:sldChg>
      <pc:sldChg chg="modSp">
        <pc:chgData name="Mr Tam Nguyen" userId="53846575c6d7c6f1" providerId="LiveId" clId="{F2DBCF7C-EEA0-4F38-BFF2-89B58E73BB55}" dt="2019-07-17T12:50:41.456" v="313" actId="20577"/>
        <pc:sldMkLst>
          <pc:docMk/>
          <pc:sldMk cId="3079759574" sldId="315"/>
        </pc:sldMkLst>
        <pc:spChg chg="mod">
          <ac:chgData name="Mr Tam Nguyen" userId="53846575c6d7c6f1" providerId="LiveId" clId="{F2DBCF7C-EEA0-4F38-BFF2-89B58E73BB55}" dt="2019-07-17T12:50:41.456" v="313" actId="20577"/>
          <ac:spMkLst>
            <pc:docMk/>
            <pc:sldMk cId="3079759574" sldId="315"/>
            <ac:spMk id="2" creationId="{00000000-0000-0000-0000-000000000000}"/>
          </ac:spMkLst>
        </pc:spChg>
      </pc:sldChg>
      <pc:sldChg chg="modSp">
        <pc:chgData name="Mr Tam Nguyen" userId="53846575c6d7c6f1" providerId="LiveId" clId="{F2DBCF7C-EEA0-4F38-BFF2-89B58E73BB55}" dt="2019-07-17T12:51:01.997" v="315" actId="403"/>
        <pc:sldMkLst>
          <pc:docMk/>
          <pc:sldMk cId="234143138" sldId="332"/>
        </pc:sldMkLst>
        <pc:spChg chg="mod">
          <ac:chgData name="Mr Tam Nguyen" userId="53846575c6d7c6f1" providerId="LiveId" clId="{F2DBCF7C-EEA0-4F38-BFF2-89B58E73BB55}" dt="2019-07-17T12:51:01.997" v="315" actId="403"/>
          <ac:spMkLst>
            <pc:docMk/>
            <pc:sldMk cId="234143138" sldId="332"/>
            <ac:spMk id="2" creationId="{00000000-0000-0000-0000-000000000000}"/>
          </ac:spMkLst>
        </pc:spChg>
      </pc:sldChg>
      <pc:sldChg chg="modSp">
        <pc:chgData name="Mr Tam Nguyen" userId="53846575c6d7c6f1" providerId="LiveId" clId="{F2DBCF7C-EEA0-4F38-BFF2-89B58E73BB55}" dt="2019-07-17T13:01:05.107" v="404" actId="20577"/>
        <pc:sldMkLst>
          <pc:docMk/>
          <pc:sldMk cId="2776397786" sldId="354"/>
        </pc:sldMkLst>
        <pc:spChg chg="mod">
          <ac:chgData name="Mr Tam Nguyen" userId="53846575c6d7c6f1" providerId="LiveId" clId="{F2DBCF7C-EEA0-4F38-BFF2-89B58E73BB55}" dt="2019-07-17T13:01:05.107" v="404" actId="20577"/>
          <ac:spMkLst>
            <pc:docMk/>
            <pc:sldMk cId="2776397786" sldId="354"/>
            <ac:spMk id="4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3:00:53.034" v="402" actId="403"/>
          <ac:spMkLst>
            <pc:docMk/>
            <pc:sldMk cId="2776397786" sldId="354"/>
            <ac:spMk id="8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3:01:00.767" v="403" actId="1076"/>
          <ac:spMkLst>
            <pc:docMk/>
            <pc:sldMk cId="2776397786" sldId="354"/>
            <ac:spMk id="33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3:00:23.393" v="372" actId="403"/>
          <ac:spMkLst>
            <pc:docMk/>
            <pc:sldMk cId="2776397786" sldId="354"/>
            <ac:spMk id="39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3:00:25.797" v="373" actId="403"/>
          <ac:spMkLst>
            <pc:docMk/>
            <pc:sldMk cId="2776397786" sldId="354"/>
            <ac:spMk id="42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3:00:35.579" v="376" actId="403"/>
          <ac:spMkLst>
            <pc:docMk/>
            <pc:sldMk cId="2776397786" sldId="354"/>
            <ac:spMk id="45" creationId="{00000000-0000-0000-0000-000000000000}"/>
          </ac:spMkLst>
        </pc:spChg>
      </pc:sldChg>
      <pc:sldChg chg="modSp">
        <pc:chgData name="Mr Tam Nguyen" userId="53846575c6d7c6f1" providerId="LiveId" clId="{F2DBCF7C-EEA0-4F38-BFF2-89B58E73BB55}" dt="2019-07-17T12:55:33.706" v="338"/>
        <pc:sldMkLst>
          <pc:docMk/>
          <pc:sldMk cId="2464980806" sldId="365"/>
        </pc:sldMkLst>
        <pc:spChg chg="mod">
          <ac:chgData name="Mr Tam Nguyen" userId="53846575c6d7c6f1" providerId="LiveId" clId="{F2DBCF7C-EEA0-4F38-BFF2-89B58E73BB55}" dt="2019-07-17T12:52:18.256" v="329" actId="403"/>
          <ac:spMkLst>
            <pc:docMk/>
            <pc:sldMk cId="2464980806" sldId="365"/>
            <ac:spMk id="4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2:30.948" v="330"/>
          <ac:spMkLst>
            <pc:docMk/>
            <pc:sldMk cId="2464980806" sldId="365"/>
            <ac:spMk id="8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5:15.056" v="336" actId="1076"/>
          <ac:spMkLst>
            <pc:docMk/>
            <pc:sldMk cId="2464980806" sldId="365"/>
            <ac:spMk id="33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5:08.427" v="335"/>
          <ac:spMkLst>
            <pc:docMk/>
            <pc:sldMk cId="2464980806" sldId="365"/>
            <ac:spMk id="39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5:24.559" v="337"/>
          <ac:spMkLst>
            <pc:docMk/>
            <pc:sldMk cId="2464980806" sldId="365"/>
            <ac:spMk id="42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5:33.706" v="338"/>
          <ac:spMkLst>
            <pc:docMk/>
            <pc:sldMk cId="2464980806" sldId="365"/>
            <ac:spMk id="45" creationId="{00000000-0000-0000-0000-000000000000}"/>
          </ac:spMkLst>
        </pc:spChg>
        <pc:grpChg chg="mod">
          <ac:chgData name="Mr Tam Nguyen" userId="53846575c6d7c6f1" providerId="LiveId" clId="{F2DBCF7C-EEA0-4F38-BFF2-89B58E73BB55}" dt="2019-07-17T12:55:03.698" v="333" actId="1076"/>
          <ac:grpSpMkLst>
            <pc:docMk/>
            <pc:sldMk cId="2464980806" sldId="365"/>
            <ac:grpSpMk id="9" creationId="{00000000-0000-0000-0000-000000000000}"/>
          </ac:grpSpMkLst>
        </pc:grpChg>
      </pc:sldChg>
      <pc:sldChg chg="modSp">
        <pc:chgData name="Mr Tam Nguyen" userId="53846575c6d7c6f1" providerId="LiveId" clId="{F2DBCF7C-EEA0-4F38-BFF2-89B58E73BB55}" dt="2019-07-17T12:57:13.053" v="355" actId="1076"/>
        <pc:sldMkLst>
          <pc:docMk/>
          <pc:sldMk cId="533912419" sldId="405"/>
        </pc:sldMkLst>
        <pc:spChg chg="mod">
          <ac:chgData name="Mr Tam Nguyen" userId="53846575c6d7c6f1" providerId="LiveId" clId="{F2DBCF7C-EEA0-4F38-BFF2-89B58E73BB55}" dt="2019-07-17T12:56:07.045" v="347" actId="403"/>
          <ac:spMkLst>
            <pc:docMk/>
            <pc:sldMk cId="533912419" sldId="405"/>
            <ac:spMk id="4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6:18.247" v="348"/>
          <ac:spMkLst>
            <pc:docMk/>
            <pc:sldMk cId="533912419" sldId="405"/>
            <ac:spMk id="8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7:13.053" v="355" actId="1076"/>
          <ac:spMkLst>
            <pc:docMk/>
            <pc:sldMk cId="533912419" sldId="405"/>
            <ac:spMk id="33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6:29.304" v="349"/>
          <ac:spMkLst>
            <pc:docMk/>
            <pc:sldMk cId="533912419" sldId="405"/>
            <ac:spMk id="39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6:37.943" v="350"/>
          <ac:spMkLst>
            <pc:docMk/>
            <pc:sldMk cId="533912419" sldId="405"/>
            <ac:spMk id="42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6:51.917" v="353"/>
          <ac:spMkLst>
            <pc:docMk/>
            <pc:sldMk cId="533912419" sldId="405"/>
            <ac:spMk id="45" creationId="{00000000-0000-0000-0000-000000000000}"/>
          </ac:spMkLst>
        </pc:spChg>
      </pc:sldChg>
      <pc:sldChg chg="modSp">
        <pc:chgData name="Mr Tam Nguyen" userId="53846575c6d7c6f1" providerId="LiveId" clId="{F2DBCF7C-EEA0-4F38-BFF2-89B58E73BB55}" dt="2019-07-17T12:51:27.605" v="318" actId="207"/>
        <pc:sldMkLst>
          <pc:docMk/>
          <pc:sldMk cId="3029824585" sldId="408"/>
        </pc:sldMkLst>
        <pc:spChg chg="mod">
          <ac:chgData name="Mr Tam Nguyen" userId="53846575c6d7c6f1" providerId="LiveId" clId="{F2DBCF7C-EEA0-4F38-BFF2-89B58E73BB55}" dt="2019-07-17T12:51:27.605" v="318" actId="207"/>
          <ac:spMkLst>
            <pc:docMk/>
            <pc:sldMk cId="3029824585" sldId="408"/>
            <ac:spMk id="2" creationId="{00000000-0000-0000-0000-000000000000}"/>
          </ac:spMkLst>
        </pc:spChg>
      </pc:sldChg>
      <pc:sldChg chg="del">
        <pc:chgData name="Mr Tam Nguyen" userId="53846575c6d7c6f1" providerId="LiveId" clId="{F2DBCF7C-EEA0-4F38-BFF2-89B58E73BB55}" dt="2019-07-17T13:01:36.494" v="411" actId="2696"/>
        <pc:sldMkLst>
          <pc:docMk/>
          <pc:sldMk cId="4072139667" sldId="524"/>
        </pc:sldMkLst>
      </pc:sldChg>
      <pc:sldChg chg="modSp">
        <pc:chgData name="Mr Tam Nguyen" userId="53846575c6d7c6f1" providerId="LiveId" clId="{F2DBCF7C-EEA0-4F38-BFF2-89B58E73BB55}" dt="2019-07-17T13:02:46.531" v="425" actId="403"/>
        <pc:sldMkLst>
          <pc:docMk/>
          <pc:sldMk cId="2168405258" sldId="566"/>
        </pc:sldMkLst>
        <pc:spChg chg="mod">
          <ac:chgData name="Mr Tam Nguyen" userId="53846575c6d7c6f1" providerId="LiveId" clId="{F2DBCF7C-EEA0-4F38-BFF2-89B58E73BB55}" dt="2019-07-17T13:01:33.201" v="410" actId="403"/>
          <ac:spMkLst>
            <pc:docMk/>
            <pc:sldMk cId="2168405258" sldId="566"/>
            <ac:spMk id="4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3:02:06.483" v="418" actId="403"/>
          <ac:spMkLst>
            <pc:docMk/>
            <pc:sldMk cId="2168405258" sldId="566"/>
            <ac:spMk id="8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3:02:19.269" v="419" actId="1076"/>
          <ac:spMkLst>
            <pc:docMk/>
            <pc:sldMk cId="2168405258" sldId="566"/>
            <ac:spMk id="33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3:02:38.497" v="423" actId="403"/>
          <ac:spMkLst>
            <pc:docMk/>
            <pc:sldMk cId="2168405258" sldId="566"/>
            <ac:spMk id="39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3:02:29.059" v="421" actId="403"/>
          <ac:spMkLst>
            <pc:docMk/>
            <pc:sldMk cId="2168405258" sldId="566"/>
            <ac:spMk id="42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3:02:46.531" v="425" actId="403"/>
          <ac:spMkLst>
            <pc:docMk/>
            <pc:sldMk cId="2168405258" sldId="566"/>
            <ac:spMk id="45" creationId="{00000000-0000-0000-0000-000000000000}"/>
          </ac:spMkLst>
        </pc:spChg>
        <pc:grpChg chg="mod">
          <ac:chgData name="Mr Tam Nguyen" userId="53846575c6d7c6f1" providerId="LiveId" clId="{F2DBCF7C-EEA0-4F38-BFF2-89B58E73BB55}" dt="2019-07-17T13:01:55.095" v="413" actId="1076"/>
          <ac:grpSpMkLst>
            <pc:docMk/>
            <pc:sldMk cId="2168405258" sldId="566"/>
            <ac:grpSpMk id="9" creationId="{00000000-0000-0000-0000-000000000000}"/>
          </ac:grpSpMkLst>
        </pc:grpChg>
      </pc:sldChg>
      <pc:sldChg chg="del">
        <pc:chgData name="Mr Tam Nguyen" userId="53846575c6d7c6f1" providerId="LiveId" clId="{F2DBCF7C-EEA0-4F38-BFF2-89B58E73BB55}" dt="2019-07-17T12:51:33.477" v="319" actId="2696"/>
        <pc:sldMkLst>
          <pc:docMk/>
          <pc:sldMk cId="35116916" sldId="581"/>
        </pc:sldMkLst>
      </pc:sldChg>
      <pc:sldChg chg="del">
        <pc:chgData name="Mr Tam Nguyen" userId="53846575c6d7c6f1" providerId="LiveId" clId="{F2DBCF7C-EEA0-4F38-BFF2-89B58E73BB55}" dt="2019-07-17T12:51:33.497" v="320" actId="2696"/>
        <pc:sldMkLst>
          <pc:docMk/>
          <pc:sldMk cId="664086956" sldId="616"/>
        </pc:sldMkLst>
      </pc:sldChg>
      <pc:sldChg chg="del">
        <pc:chgData name="Mr Tam Nguyen" userId="53846575c6d7c6f1" providerId="LiveId" clId="{F2DBCF7C-EEA0-4F38-BFF2-89B58E73BB55}" dt="2019-07-17T12:51:33.510" v="321" actId="2696"/>
        <pc:sldMkLst>
          <pc:docMk/>
          <pc:sldMk cId="2262660087" sldId="645"/>
        </pc:sldMkLst>
      </pc:sldChg>
      <pc:sldChg chg="del">
        <pc:chgData name="Mr Tam Nguyen" userId="53846575c6d7c6f1" providerId="LiveId" clId="{F2DBCF7C-EEA0-4F38-BFF2-89B58E73BB55}" dt="2019-07-17T12:51:33.525" v="322" actId="2696"/>
        <pc:sldMkLst>
          <pc:docMk/>
          <pc:sldMk cId="1657722788" sldId="646"/>
        </pc:sldMkLst>
      </pc:sldChg>
      <pc:sldChg chg="del">
        <pc:chgData name="Mr Tam Nguyen" userId="53846575c6d7c6f1" providerId="LiveId" clId="{F2DBCF7C-EEA0-4F38-BFF2-89B58E73BB55}" dt="2019-07-17T12:51:33.540" v="323" actId="2696"/>
        <pc:sldMkLst>
          <pc:docMk/>
          <pc:sldMk cId="704959204" sldId="647"/>
        </pc:sldMkLst>
      </pc:sldChg>
      <pc:sldChg chg="del">
        <pc:chgData name="Mr Tam Nguyen" userId="53846575c6d7c6f1" providerId="LiveId" clId="{F2DBCF7C-EEA0-4F38-BFF2-89B58E73BB55}" dt="2019-07-17T12:51:33.554" v="324" actId="2696"/>
        <pc:sldMkLst>
          <pc:docMk/>
          <pc:sldMk cId="842332768" sldId="648"/>
        </pc:sldMkLst>
      </pc:sldChg>
      <pc:sldChg chg="del">
        <pc:chgData name="Mr Tam Nguyen" userId="53846575c6d7c6f1" providerId="LiveId" clId="{F2DBCF7C-EEA0-4F38-BFF2-89B58E73BB55}" dt="2019-07-17T12:51:33.568" v="325" actId="2696"/>
        <pc:sldMkLst>
          <pc:docMk/>
          <pc:sldMk cId="729989997" sldId="662"/>
        </pc:sldMkLst>
      </pc:sldChg>
      <pc:sldChg chg="del">
        <pc:chgData name="Mr Tam Nguyen" userId="53846575c6d7c6f1" providerId="LiveId" clId="{F2DBCF7C-EEA0-4F38-BFF2-89B58E73BB55}" dt="2019-07-17T12:51:33.588" v="326" actId="2696"/>
        <pc:sldMkLst>
          <pc:docMk/>
          <pc:sldMk cId="66663561" sldId="663"/>
        </pc:sldMkLst>
      </pc:sldChg>
      <pc:sldChg chg="addSp delSp modSp modAnim">
        <pc:chgData name="Mr Tam Nguyen" userId="53846575c6d7c6f1" providerId="LiveId" clId="{F2DBCF7C-EEA0-4F38-BFF2-89B58E73BB55}" dt="2019-07-17T13:05:45.424" v="454"/>
        <pc:sldMkLst>
          <pc:docMk/>
          <pc:sldMk cId="1817226621" sldId="668"/>
        </pc:sldMkLst>
        <pc:spChg chg="mod">
          <ac:chgData name="Mr Tam Nguyen" userId="53846575c6d7c6f1" providerId="LiveId" clId="{F2DBCF7C-EEA0-4F38-BFF2-89B58E73BB55}" dt="2019-07-17T13:05:45.424" v="454"/>
          <ac:spMkLst>
            <pc:docMk/>
            <pc:sldMk cId="1817226621" sldId="668"/>
            <ac:spMk id="2" creationId="{DD47EB72-9428-497E-8204-DD5B566F84BE}"/>
          </ac:spMkLst>
        </pc:spChg>
        <pc:spChg chg="add mod">
          <ac:chgData name="Mr Tam Nguyen" userId="53846575c6d7c6f1" providerId="LiveId" clId="{F2DBCF7C-EEA0-4F38-BFF2-89B58E73BB55}" dt="2019-07-16T23:54:31.540" v="117" actId="403"/>
          <ac:spMkLst>
            <pc:docMk/>
            <pc:sldMk cId="1817226621" sldId="668"/>
            <ac:spMk id="3" creationId="{B15C7150-E8BD-45BF-9C59-2540A051BB99}"/>
          </ac:spMkLst>
        </pc:spChg>
        <pc:spChg chg="add del">
          <ac:chgData name="Mr Tam Nguyen" userId="53846575c6d7c6f1" providerId="LiveId" clId="{F2DBCF7C-EEA0-4F38-BFF2-89B58E73BB55}" dt="2019-07-17T00:10:08.646" v="188"/>
          <ac:spMkLst>
            <pc:docMk/>
            <pc:sldMk cId="1817226621" sldId="668"/>
            <ac:spMk id="9" creationId="{316DB1BF-80CE-4D97-9AEB-CC87D4B41AAA}"/>
          </ac:spMkLst>
        </pc:spChg>
        <pc:spChg chg="add mod">
          <ac:chgData name="Mr Tam Nguyen" userId="53846575c6d7c6f1" providerId="LiveId" clId="{F2DBCF7C-EEA0-4F38-BFF2-89B58E73BB55}" dt="2019-07-16T23:45:47.382" v="13" actId="1035"/>
          <ac:spMkLst>
            <pc:docMk/>
            <pc:sldMk cId="1817226621" sldId="668"/>
            <ac:spMk id="17" creationId="{09BE6D84-EEB5-433A-B4B6-B4EF8C0BA09A}"/>
          </ac:spMkLst>
        </pc:spChg>
        <pc:spChg chg="add mod">
          <ac:chgData name="Mr Tam Nguyen" userId="53846575c6d7c6f1" providerId="LiveId" clId="{F2DBCF7C-EEA0-4F38-BFF2-89B58E73BB55}" dt="2019-07-16T23:46:12.985" v="18" actId="1037"/>
          <ac:spMkLst>
            <pc:docMk/>
            <pc:sldMk cId="1817226621" sldId="668"/>
            <ac:spMk id="18" creationId="{6B0D5752-F2CD-4751-9238-CA4B7D6FBD9D}"/>
          </ac:spMkLst>
        </pc:spChg>
        <pc:spChg chg="mod">
          <ac:chgData name="Mr Tam Nguyen" userId="53846575c6d7c6f1" providerId="LiveId" clId="{F2DBCF7C-EEA0-4F38-BFF2-89B58E73BB55}" dt="2019-07-16T23:45:34.141" v="9" actId="14100"/>
          <ac:spMkLst>
            <pc:docMk/>
            <pc:sldMk cId="1817226621" sldId="668"/>
            <ac:spMk id="19" creationId="{318CD519-C675-4A5C-AD8F-9509357DA02D}"/>
          </ac:spMkLst>
        </pc:spChg>
        <pc:spChg chg="add mod">
          <ac:chgData name="Mr Tam Nguyen" userId="53846575c6d7c6f1" providerId="LiveId" clId="{F2DBCF7C-EEA0-4F38-BFF2-89B58E73BB55}" dt="2019-07-16T23:46:12.985" v="18" actId="1037"/>
          <ac:spMkLst>
            <pc:docMk/>
            <pc:sldMk cId="1817226621" sldId="668"/>
            <ac:spMk id="20" creationId="{A466D0C8-1D0F-4A5A-9B7B-D9BF23F67959}"/>
          </ac:spMkLst>
        </pc:spChg>
        <pc:spChg chg="add mod">
          <ac:chgData name="Mr Tam Nguyen" userId="53846575c6d7c6f1" providerId="LiveId" clId="{F2DBCF7C-EEA0-4F38-BFF2-89B58E73BB55}" dt="2019-07-16T23:47:04.792" v="28" actId="14100"/>
          <ac:spMkLst>
            <pc:docMk/>
            <pc:sldMk cId="1817226621" sldId="668"/>
            <ac:spMk id="21" creationId="{91273361-CBDC-4D99-BD2B-59A65C9A7A06}"/>
          </ac:spMkLst>
        </pc:spChg>
        <pc:spChg chg="add mod">
          <ac:chgData name="Mr Tam Nguyen" userId="53846575c6d7c6f1" providerId="LiveId" clId="{F2DBCF7C-EEA0-4F38-BFF2-89B58E73BB55}" dt="2019-07-16T23:47:19.280" v="42" actId="1037"/>
          <ac:spMkLst>
            <pc:docMk/>
            <pc:sldMk cId="1817226621" sldId="668"/>
            <ac:spMk id="22" creationId="{DAE32F64-1408-4DE0-83E2-E9495CD8ED48}"/>
          </ac:spMkLst>
        </pc:spChg>
        <pc:spChg chg="add mod">
          <ac:chgData name="Mr Tam Nguyen" userId="53846575c6d7c6f1" providerId="LiveId" clId="{F2DBCF7C-EEA0-4F38-BFF2-89B58E73BB55}" dt="2019-07-16T23:47:21.815" v="43" actId="1036"/>
          <ac:spMkLst>
            <pc:docMk/>
            <pc:sldMk cId="1817226621" sldId="668"/>
            <ac:spMk id="23" creationId="{96842663-4532-4115-B5BA-DF119738C221}"/>
          </ac:spMkLst>
        </pc:spChg>
        <pc:spChg chg="add mod">
          <ac:chgData name="Mr Tam Nguyen" userId="53846575c6d7c6f1" providerId="LiveId" clId="{F2DBCF7C-EEA0-4F38-BFF2-89B58E73BB55}" dt="2019-07-16T23:47:19.280" v="42" actId="1037"/>
          <ac:spMkLst>
            <pc:docMk/>
            <pc:sldMk cId="1817226621" sldId="668"/>
            <ac:spMk id="24" creationId="{183AF65F-9205-43B9-B9A1-6687A60DA830}"/>
          </ac:spMkLst>
        </pc:spChg>
        <pc:spChg chg="add mod">
          <ac:chgData name="Mr Tam Nguyen" userId="53846575c6d7c6f1" providerId="LiveId" clId="{F2DBCF7C-EEA0-4F38-BFF2-89B58E73BB55}" dt="2019-07-16T23:47:45.644" v="52" actId="1037"/>
          <ac:spMkLst>
            <pc:docMk/>
            <pc:sldMk cId="1817226621" sldId="668"/>
            <ac:spMk id="25" creationId="{5A1217E1-134F-47A7-84EF-FDF62B3C3E4C}"/>
          </ac:spMkLst>
        </pc:spChg>
        <pc:spChg chg="add mod">
          <ac:chgData name="Mr Tam Nguyen" userId="53846575c6d7c6f1" providerId="LiveId" clId="{F2DBCF7C-EEA0-4F38-BFF2-89B58E73BB55}" dt="2019-07-16T23:47:45.644" v="52" actId="1037"/>
          <ac:spMkLst>
            <pc:docMk/>
            <pc:sldMk cId="1817226621" sldId="668"/>
            <ac:spMk id="26" creationId="{3D4B21B2-387B-4266-849B-0C6FA4D50AA0}"/>
          </ac:spMkLst>
        </pc:spChg>
        <pc:spChg chg="add mod">
          <ac:chgData name="Mr Tam Nguyen" userId="53846575c6d7c6f1" providerId="LiveId" clId="{F2DBCF7C-EEA0-4F38-BFF2-89B58E73BB55}" dt="2019-07-16T23:47:45.644" v="52" actId="1037"/>
          <ac:spMkLst>
            <pc:docMk/>
            <pc:sldMk cId="1817226621" sldId="668"/>
            <ac:spMk id="27" creationId="{B8411925-2973-4339-B272-1FF756B235C8}"/>
          </ac:spMkLst>
        </pc:spChg>
        <pc:spChg chg="add mod">
          <ac:chgData name="Mr Tam Nguyen" userId="53846575c6d7c6f1" providerId="LiveId" clId="{F2DBCF7C-EEA0-4F38-BFF2-89B58E73BB55}" dt="2019-07-16T23:47:45.644" v="52" actId="1037"/>
          <ac:spMkLst>
            <pc:docMk/>
            <pc:sldMk cId="1817226621" sldId="668"/>
            <ac:spMk id="28" creationId="{42795998-71C3-4C1B-AD89-69155AB7A4C4}"/>
          </ac:spMkLst>
        </pc:spChg>
        <pc:spChg chg="add mod">
          <ac:chgData name="Mr Tam Nguyen" userId="53846575c6d7c6f1" providerId="LiveId" clId="{F2DBCF7C-EEA0-4F38-BFF2-89B58E73BB55}" dt="2019-07-16T23:47:45.644" v="52" actId="1037"/>
          <ac:spMkLst>
            <pc:docMk/>
            <pc:sldMk cId="1817226621" sldId="668"/>
            <ac:spMk id="29" creationId="{8DB0F347-D6FC-4542-B5F4-31E35F486A74}"/>
          </ac:spMkLst>
        </pc:spChg>
        <pc:spChg chg="add mod">
          <ac:chgData name="Mr Tam Nguyen" userId="53846575c6d7c6f1" providerId="LiveId" clId="{F2DBCF7C-EEA0-4F38-BFF2-89B58E73BB55}" dt="2019-07-16T23:47:45.644" v="52" actId="1037"/>
          <ac:spMkLst>
            <pc:docMk/>
            <pc:sldMk cId="1817226621" sldId="668"/>
            <ac:spMk id="30" creationId="{5D366139-8912-4511-8D3F-504E0A699E03}"/>
          </ac:spMkLst>
        </pc:spChg>
        <pc:spChg chg="add mod">
          <ac:chgData name="Mr Tam Nguyen" userId="53846575c6d7c6f1" providerId="LiveId" clId="{F2DBCF7C-EEA0-4F38-BFF2-89B58E73BB55}" dt="2019-07-16T23:47:45.644" v="52" actId="1037"/>
          <ac:spMkLst>
            <pc:docMk/>
            <pc:sldMk cId="1817226621" sldId="668"/>
            <ac:spMk id="31" creationId="{3BF87F42-BFE6-4608-845E-843A13E70134}"/>
          </ac:spMkLst>
        </pc:spChg>
        <pc:spChg chg="add mod">
          <ac:chgData name="Mr Tam Nguyen" userId="53846575c6d7c6f1" providerId="LiveId" clId="{F2DBCF7C-EEA0-4F38-BFF2-89B58E73BB55}" dt="2019-07-16T23:48:09.053" v="55" actId="1037"/>
          <ac:spMkLst>
            <pc:docMk/>
            <pc:sldMk cId="1817226621" sldId="668"/>
            <ac:spMk id="32" creationId="{F5E02517-0B17-4728-97CD-74B6C6B3C417}"/>
          </ac:spMkLst>
        </pc:spChg>
        <pc:spChg chg="add mod">
          <ac:chgData name="Mr Tam Nguyen" userId="53846575c6d7c6f1" providerId="LiveId" clId="{F2DBCF7C-EEA0-4F38-BFF2-89B58E73BB55}" dt="2019-07-16T23:48:09.053" v="55" actId="1037"/>
          <ac:spMkLst>
            <pc:docMk/>
            <pc:sldMk cId="1817226621" sldId="668"/>
            <ac:spMk id="33" creationId="{38A3E5C1-818D-4539-890D-DEDA28D05BA9}"/>
          </ac:spMkLst>
        </pc:spChg>
        <pc:spChg chg="add mod">
          <ac:chgData name="Mr Tam Nguyen" userId="53846575c6d7c6f1" providerId="LiveId" clId="{F2DBCF7C-EEA0-4F38-BFF2-89B58E73BB55}" dt="2019-07-16T23:48:09.053" v="55" actId="1037"/>
          <ac:spMkLst>
            <pc:docMk/>
            <pc:sldMk cId="1817226621" sldId="668"/>
            <ac:spMk id="34" creationId="{C848E560-9706-4E90-967E-AFA294B43587}"/>
          </ac:spMkLst>
        </pc:spChg>
        <pc:spChg chg="add mod">
          <ac:chgData name="Mr Tam Nguyen" userId="53846575c6d7c6f1" providerId="LiveId" clId="{F2DBCF7C-EEA0-4F38-BFF2-89B58E73BB55}" dt="2019-07-16T23:48:09.053" v="55" actId="1037"/>
          <ac:spMkLst>
            <pc:docMk/>
            <pc:sldMk cId="1817226621" sldId="668"/>
            <ac:spMk id="35" creationId="{03922211-6DDB-47C9-B079-93E6912AFE13}"/>
          </ac:spMkLst>
        </pc:spChg>
        <pc:spChg chg="add mod">
          <ac:chgData name="Mr Tam Nguyen" userId="53846575c6d7c6f1" providerId="LiveId" clId="{F2DBCF7C-EEA0-4F38-BFF2-89B58E73BB55}" dt="2019-07-16T23:48:09.053" v="55" actId="1037"/>
          <ac:spMkLst>
            <pc:docMk/>
            <pc:sldMk cId="1817226621" sldId="668"/>
            <ac:spMk id="36" creationId="{FEFE2CC0-AA8C-4B18-ABC6-31510FE272B3}"/>
          </ac:spMkLst>
        </pc:spChg>
        <pc:spChg chg="add mod">
          <ac:chgData name="Mr Tam Nguyen" userId="53846575c6d7c6f1" providerId="LiveId" clId="{F2DBCF7C-EEA0-4F38-BFF2-89B58E73BB55}" dt="2019-07-16T23:48:09.053" v="55" actId="1037"/>
          <ac:spMkLst>
            <pc:docMk/>
            <pc:sldMk cId="1817226621" sldId="668"/>
            <ac:spMk id="37" creationId="{8B9FE638-0B00-48AD-B79A-52857B522F10}"/>
          </ac:spMkLst>
        </pc:spChg>
        <pc:spChg chg="add mod">
          <ac:chgData name="Mr Tam Nguyen" userId="53846575c6d7c6f1" providerId="LiveId" clId="{F2DBCF7C-EEA0-4F38-BFF2-89B58E73BB55}" dt="2019-07-16T23:49:00.549" v="79" actId="1035"/>
          <ac:spMkLst>
            <pc:docMk/>
            <pc:sldMk cId="1817226621" sldId="668"/>
            <ac:spMk id="38" creationId="{8026157D-0089-4C7C-AB7C-512E05A55620}"/>
          </ac:spMkLst>
        </pc:spChg>
        <pc:spChg chg="add mod">
          <ac:chgData name="Mr Tam Nguyen" userId="53846575c6d7c6f1" providerId="LiveId" clId="{F2DBCF7C-EEA0-4F38-BFF2-89B58E73BB55}" dt="2019-07-16T23:48:56.920" v="78" actId="1037"/>
          <ac:spMkLst>
            <pc:docMk/>
            <pc:sldMk cId="1817226621" sldId="668"/>
            <ac:spMk id="39" creationId="{C153A4D8-32F9-430E-9415-4A3BF2DA0A72}"/>
          </ac:spMkLst>
        </pc:spChg>
        <pc:spChg chg="add mod">
          <ac:chgData name="Mr Tam Nguyen" userId="53846575c6d7c6f1" providerId="LiveId" clId="{F2DBCF7C-EEA0-4F38-BFF2-89B58E73BB55}" dt="2019-07-16T23:48:56.920" v="78" actId="1037"/>
          <ac:spMkLst>
            <pc:docMk/>
            <pc:sldMk cId="1817226621" sldId="668"/>
            <ac:spMk id="40" creationId="{AA80E8BF-2D5C-419C-9AB5-A7CF7B75808A}"/>
          </ac:spMkLst>
        </pc:spChg>
        <pc:spChg chg="add mod">
          <ac:chgData name="Mr Tam Nguyen" userId="53846575c6d7c6f1" providerId="LiveId" clId="{F2DBCF7C-EEA0-4F38-BFF2-89B58E73BB55}" dt="2019-07-16T23:48:56.920" v="78" actId="1037"/>
          <ac:spMkLst>
            <pc:docMk/>
            <pc:sldMk cId="1817226621" sldId="668"/>
            <ac:spMk id="41" creationId="{2484A2BF-1767-452F-9763-380C0181E488}"/>
          </ac:spMkLst>
        </pc:spChg>
        <pc:spChg chg="add mod">
          <ac:chgData name="Mr Tam Nguyen" userId="53846575c6d7c6f1" providerId="LiveId" clId="{F2DBCF7C-EEA0-4F38-BFF2-89B58E73BB55}" dt="2019-07-16T23:48:56.920" v="78" actId="1037"/>
          <ac:spMkLst>
            <pc:docMk/>
            <pc:sldMk cId="1817226621" sldId="668"/>
            <ac:spMk id="42" creationId="{BF89AFB7-169B-4FC7-9ABD-C05CDC515E62}"/>
          </ac:spMkLst>
        </pc:spChg>
        <pc:spChg chg="add mod">
          <ac:chgData name="Mr Tam Nguyen" userId="53846575c6d7c6f1" providerId="LiveId" clId="{F2DBCF7C-EEA0-4F38-BFF2-89B58E73BB55}" dt="2019-07-16T23:48:56.920" v="78" actId="1037"/>
          <ac:spMkLst>
            <pc:docMk/>
            <pc:sldMk cId="1817226621" sldId="668"/>
            <ac:spMk id="43" creationId="{50F880FD-A6C0-4426-9542-B2559F74BB6F}"/>
          </ac:spMkLst>
        </pc:spChg>
        <pc:spChg chg="add mod">
          <ac:chgData name="Mr Tam Nguyen" userId="53846575c6d7c6f1" providerId="LiveId" clId="{F2DBCF7C-EEA0-4F38-BFF2-89B58E73BB55}" dt="2019-07-16T23:48:56.920" v="78" actId="1037"/>
          <ac:spMkLst>
            <pc:docMk/>
            <pc:sldMk cId="1817226621" sldId="668"/>
            <ac:spMk id="44" creationId="{F2C06505-5961-4610-989B-CC7994F781FD}"/>
          </ac:spMkLst>
        </pc:spChg>
        <pc:spChg chg="add mod">
          <ac:chgData name="Mr Tam Nguyen" userId="53846575c6d7c6f1" providerId="LiveId" clId="{F2DBCF7C-EEA0-4F38-BFF2-89B58E73BB55}" dt="2019-07-16T23:49:32.986" v="90" actId="1035"/>
          <ac:spMkLst>
            <pc:docMk/>
            <pc:sldMk cId="1817226621" sldId="668"/>
            <ac:spMk id="45" creationId="{FBAF42D8-5AF5-4E76-8C38-0601D257B375}"/>
          </ac:spMkLst>
        </pc:spChg>
        <pc:spChg chg="add mod">
          <ac:chgData name="Mr Tam Nguyen" userId="53846575c6d7c6f1" providerId="LiveId" clId="{F2DBCF7C-EEA0-4F38-BFF2-89B58E73BB55}" dt="2019-07-16T23:49:32.986" v="90" actId="1035"/>
          <ac:spMkLst>
            <pc:docMk/>
            <pc:sldMk cId="1817226621" sldId="668"/>
            <ac:spMk id="46" creationId="{AB918ABD-0F2E-4CA5-B3EF-3077DB4EA5BC}"/>
          </ac:spMkLst>
        </pc:spChg>
        <pc:spChg chg="add mod">
          <ac:chgData name="Mr Tam Nguyen" userId="53846575c6d7c6f1" providerId="LiveId" clId="{F2DBCF7C-EEA0-4F38-BFF2-89B58E73BB55}" dt="2019-07-16T23:49:32.986" v="90" actId="1035"/>
          <ac:spMkLst>
            <pc:docMk/>
            <pc:sldMk cId="1817226621" sldId="668"/>
            <ac:spMk id="47" creationId="{D8724207-4665-4D07-BE12-8DBEBA54AE63}"/>
          </ac:spMkLst>
        </pc:spChg>
        <pc:spChg chg="add mod">
          <ac:chgData name="Mr Tam Nguyen" userId="53846575c6d7c6f1" providerId="LiveId" clId="{F2DBCF7C-EEA0-4F38-BFF2-89B58E73BB55}" dt="2019-07-16T23:49:32.986" v="90" actId="1035"/>
          <ac:spMkLst>
            <pc:docMk/>
            <pc:sldMk cId="1817226621" sldId="668"/>
            <ac:spMk id="48" creationId="{E80C5CF0-763B-4833-B4F4-2E8547ED7A1C}"/>
          </ac:spMkLst>
        </pc:spChg>
        <pc:spChg chg="add mod">
          <ac:chgData name="Mr Tam Nguyen" userId="53846575c6d7c6f1" providerId="LiveId" clId="{F2DBCF7C-EEA0-4F38-BFF2-89B58E73BB55}" dt="2019-07-16T23:49:32.986" v="90" actId="1035"/>
          <ac:spMkLst>
            <pc:docMk/>
            <pc:sldMk cId="1817226621" sldId="668"/>
            <ac:spMk id="49" creationId="{BDC8025F-0376-44AA-B684-FECD16BDDF7D}"/>
          </ac:spMkLst>
        </pc:spChg>
        <pc:spChg chg="add mod">
          <ac:chgData name="Mr Tam Nguyen" userId="53846575c6d7c6f1" providerId="LiveId" clId="{F2DBCF7C-EEA0-4F38-BFF2-89B58E73BB55}" dt="2019-07-16T23:49:32.986" v="90" actId="1035"/>
          <ac:spMkLst>
            <pc:docMk/>
            <pc:sldMk cId="1817226621" sldId="668"/>
            <ac:spMk id="50" creationId="{F501CB6F-0BCA-49DE-8389-C626B31A16D1}"/>
          </ac:spMkLst>
        </pc:spChg>
        <pc:spChg chg="add mod">
          <ac:chgData name="Mr Tam Nguyen" userId="53846575c6d7c6f1" providerId="LiveId" clId="{F2DBCF7C-EEA0-4F38-BFF2-89B58E73BB55}" dt="2019-07-16T23:49:38.478" v="93" actId="1035"/>
          <ac:spMkLst>
            <pc:docMk/>
            <pc:sldMk cId="1817226621" sldId="668"/>
            <ac:spMk id="51" creationId="{2604869E-CFB8-458C-9FE1-63DEF7F78DC5}"/>
          </ac:spMkLst>
        </pc:spChg>
        <pc:spChg chg="add mod">
          <ac:chgData name="Mr Tam Nguyen" userId="53846575c6d7c6f1" providerId="LiveId" clId="{F2DBCF7C-EEA0-4F38-BFF2-89B58E73BB55}" dt="2019-07-16T23:49:38.478" v="93" actId="1035"/>
          <ac:spMkLst>
            <pc:docMk/>
            <pc:sldMk cId="1817226621" sldId="668"/>
            <ac:spMk id="52" creationId="{0C3F4CF7-D04D-41D5-B40F-E02B87399EBE}"/>
          </ac:spMkLst>
        </pc:spChg>
        <pc:spChg chg="add mod">
          <ac:chgData name="Mr Tam Nguyen" userId="53846575c6d7c6f1" providerId="LiveId" clId="{F2DBCF7C-EEA0-4F38-BFF2-89B58E73BB55}" dt="2019-07-16T23:49:38.478" v="93" actId="1035"/>
          <ac:spMkLst>
            <pc:docMk/>
            <pc:sldMk cId="1817226621" sldId="668"/>
            <ac:spMk id="53" creationId="{CAD91355-AD71-4C15-BE29-74D305BFBDE3}"/>
          </ac:spMkLst>
        </pc:spChg>
        <pc:spChg chg="add mod">
          <ac:chgData name="Mr Tam Nguyen" userId="53846575c6d7c6f1" providerId="LiveId" clId="{F2DBCF7C-EEA0-4F38-BFF2-89B58E73BB55}" dt="2019-07-16T23:49:38.478" v="93" actId="1035"/>
          <ac:spMkLst>
            <pc:docMk/>
            <pc:sldMk cId="1817226621" sldId="668"/>
            <ac:spMk id="54" creationId="{296EAFAD-62BA-4C52-B648-A4659BE6CD14}"/>
          </ac:spMkLst>
        </pc:spChg>
        <pc:spChg chg="add mod">
          <ac:chgData name="Mr Tam Nguyen" userId="53846575c6d7c6f1" providerId="LiveId" clId="{F2DBCF7C-EEA0-4F38-BFF2-89B58E73BB55}" dt="2019-07-16T23:50:05.299" v="104" actId="1037"/>
          <ac:spMkLst>
            <pc:docMk/>
            <pc:sldMk cId="1817226621" sldId="668"/>
            <ac:spMk id="55" creationId="{9384110D-18D2-4139-B7C8-B08996A1C000}"/>
          </ac:spMkLst>
        </pc:spChg>
        <pc:spChg chg="add mod">
          <ac:chgData name="Mr Tam Nguyen" userId="53846575c6d7c6f1" providerId="LiveId" clId="{F2DBCF7C-EEA0-4F38-BFF2-89B58E73BB55}" dt="2019-07-16T23:49:38.478" v="93" actId="1035"/>
          <ac:spMkLst>
            <pc:docMk/>
            <pc:sldMk cId="1817226621" sldId="668"/>
            <ac:spMk id="56" creationId="{44C27E17-14EA-4EA6-82E3-DCF608B1E841}"/>
          </ac:spMkLst>
        </pc:spChg>
        <pc:spChg chg="add mod">
          <ac:chgData name="Mr Tam Nguyen" userId="53846575c6d7c6f1" providerId="LiveId" clId="{F2DBCF7C-EEA0-4F38-BFF2-89B58E73BB55}" dt="2019-07-16T23:49:42.302" v="95" actId="571"/>
          <ac:spMkLst>
            <pc:docMk/>
            <pc:sldMk cId="1817226621" sldId="668"/>
            <ac:spMk id="57" creationId="{812C5762-EBD2-4D3E-8CB9-7D62BDC91E31}"/>
          </ac:spMkLst>
        </pc:spChg>
        <pc:spChg chg="add mod">
          <ac:chgData name="Mr Tam Nguyen" userId="53846575c6d7c6f1" providerId="LiveId" clId="{F2DBCF7C-EEA0-4F38-BFF2-89B58E73BB55}" dt="2019-07-16T23:49:42.302" v="95" actId="571"/>
          <ac:spMkLst>
            <pc:docMk/>
            <pc:sldMk cId="1817226621" sldId="668"/>
            <ac:spMk id="58" creationId="{E5969F9C-5137-4E17-A6A2-51747708C74D}"/>
          </ac:spMkLst>
        </pc:spChg>
        <pc:spChg chg="add mod">
          <ac:chgData name="Mr Tam Nguyen" userId="53846575c6d7c6f1" providerId="LiveId" clId="{F2DBCF7C-EEA0-4F38-BFF2-89B58E73BB55}" dt="2019-07-16T23:49:42.302" v="95" actId="571"/>
          <ac:spMkLst>
            <pc:docMk/>
            <pc:sldMk cId="1817226621" sldId="668"/>
            <ac:spMk id="61" creationId="{387D1DCF-E704-42E0-93CC-2C498B379906}"/>
          </ac:spMkLst>
        </pc:spChg>
        <pc:spChg chg="add mod">
          <ac:chgData name="Mr Tam Nguyen" userId="53846575c6d7c6f1" providerId="LiveId" clId="{F2DBCF7C-EEA0-4F38-BFF2-89B58E73BB55}" dt="2019-07-16T23:49:42.302" v="95" actId="571"/>
          <ac:spMkLst>
            <pc:docMk/>
            <pc:sldMk cId="1817226621" sldId="668"/>
            <ac:spMk id="62" creationId="{AD31439F-FF02-4943-812B-409838F9B5AD}"/>
          </ac:spMkLst>
        </pc:spChg>
        <pc:spChg chg="add mod">
          <ac:chgData name="Mr Tam Nguyen" userId="53846575c6d7c6f1" providerId="LiveId" clId="{F2DBCF7C-EEA0-4F38-BFF2-89B58E73BB55}" dt="2019-07-16T23:49:42.302" v="95" actId="571"/>
          <ac:spMkLst>
            <pc:docMk/>
            <pc:sldMk cId="1817226621" sldId="668"/>
            <ac:spMk id="63" creationId="{F8931A68-5404-4C25-92EF-84A78A827DD4}"/>
          </ac:spMkLst>
        </pc:spChg>
        <pc:spChg chg="add mod">
          <ac:chgData name="Mr Tam Nguyen" userId="53846575c6d7c6f1" providerId="LiveId" clId="{F2DBCF7C-EEA0-4F38-BFF2-89B58E73BB55}" dt="2019-07-16T23:49:42.302" v="95" actId="571"/>
          <ac:spMkLst>
            <pc:docMk/>
            <pc:sldMk cId="1817226621" sldId="668"/>
            <ac:spMk id="64" creationId="{21DF8445-84F5-468C-99F4-F90EE26CFF51}"/>
          </ac:spMkLst>
        </pc:spChg>
        <pc:spChg chg="add mod">
          <ac:chgData name="Mr Tam Nguyen" userId="53846575c6d7c6f1" providerId="LiveId" clId="{F2DBCF7C-EEA0-4F38-BFF2-89B58E73BB55}" dt="2019-07-16T23:49:49.460" v="101" actId="1036"/>
          <ac:spMkLst>
            <pc:docMk/>
            <pc:sldMk cId="1817226621" sldId="668"/>
            <ac:spMk id="65" creationId="{F41A9736-A6A8-430A-ABAD-1F0B8D443B65}"/>
          </ac:spMkLst>
        </pc:spChg>
        <pc:spChg chg="add mod">
          <ac:chgData name="Mr Tam Nguyen" userId="53846575c6d7c6f1" providerId="LiveId" clId="{F2DBCF7C-EEA0-4F38-BFF2-89B58E73BB55}" dt="2019-07-17T00:00:03.023" v="133" actId="403"/>
          <ac:spMkLst>
            <pc:docMk/>
            <pc:sldMk cId="1817226621" sldId="668"/>
            <ac:spMk id="66" creationId="{EA5E01DB-B108-456C-8BF4-2ADBB56FF3C1}"/>
          </ac:spMkLst>
        </pc:spChg>
        <pc:spChg chg="add mod">
          <ac:chgData name="Mr Tam Nguyen" userId="53846575c6d7c6f1" providerId="LiveId" clId="{F2DBCF7C-EEA0-4F38-BFF2-89B58E73BB55}" dt="2019-07-17T00:07:10.235" v="176" actId="403"/>
          <ac:spMkLst>
            <pc:docMk/>
            <pc:sldMk cId="1817226621" sldId="668"/>
            <ac:spMk id="67" creationId="{DBF4932B-0A88-4234-9D00-0DE4BBFE562B}"/>
          </ac:spMkLst>
        </pc:spChg>
        <pc:spChg chg="add mod">
          <ac:chgData name="Mr Tam Nguyen" userId="53846575c6d7c6f1" providerId="LiveId" clId="{F2DBCF7C-EEA0-4F38-BFF2-89B58E73BB55}" dt="2019-07-17T00:14:57.652" v="214" actId="20577"/>
          <ac:spMkLst>
            <pc:docMk/>
            <pc:sldMk cId="1817226621" sldId="668"/>
            <ac:spMk id="68" creationId="{8896D4F7-D9F8-40B4-8F2C-F7B96370882E}"/>
          </ac:spMkLst>
        </pc:spChg>
        <pc:spChg chg="add mod">
          <ac:chgData name="Mr Tam Nguyen" userId="53846575c6d7c6f1" providerId="LiveId" clId="{F2DBCF7C-EEA0-4F38-BFF2-89B58E73BB55}" dt="2019-07-17T00:20:03.844" v="238" actId="403"/>
          <ac:spMkLst>
            <pc:docMk/>
            <pc:sldMk cId="1817226621" sldId="668"/>
            <ac:spMk id="69" creationId="{1EFF3127-4190-46F1-9FBC-5D5EC180C9CE}"/>
          </ac:spMkLst>
        </pc:spChg>
        <pc:spChg chg="add mod">
          <ac:chgData name="Mr Tam Nguyen" userId="53846575c6d7c6f1" providerId="LiveId" clId="{F2DBCF7C-EEA0-4F38-BFF2-89B58E73BB55}" dt="2019-07-17T00:32:25.858" v="290" actId="404"/>
          <ac:spMkLst>
            <pc:docMk/>
            <pc:sldMk cId="1817226621" sldId="668"/>
            <ac:spMk id="70" creationId="{56535EFD-5304-41C3-976F-14A2484427C7}"/>
          </ac:spMkLst>
        </pc:spChg>
        <pc:graphicFrameChg chg="mod modGraphic">
          <ac:chgData name="Mr Tam Nguyen" userId="53846575c6d7c6f1" providerId="LiveId" clId="{F2DBCF7C-EEA0-4F38-BFF2-89B58E73BB55}" dt="2019-07-17T13:04:02.265" v="433" actId="14100"/>
          <ac:graphicFrameMkLst>
            <pc:docMk/>
            <pc:sldMk cId="1817226621" sldId="668"/>
            <ac:graphicFrameMk id="4" creationId="{ED3A687B-5B43-4F47-A9D1-BBC20CFDF57E}"/>
          </ac:graphicFrameMkLst>
        </pc:graphicFrameChg>
      </pc:sldChg>
      <pc:sldChg chg="addSp delSp modSp">
        <pc:chgData name="Mr Tam Nguyen" userId="53846575c6d7c6f1" providerId="LiveId" clId="{F2DBCF7C-EEA0-4F38-BFF2-89B58E73BB55}" dt="2019-07-17T13:04:33.027" v="445" actId="404"/>
        <pc:sldMkLst>
          <pc:docMk/>
          <pc:sldMk cId="2080918205" sldId="669"/>
        </pc:sldMkLst>
        <pc:spChg chg="add del mod">
          <ac:chgData name="Mr Tam Nguyen" userId="53846575c6d7c6f1" providerId="LiveId" clId="{F2DBCF7C-EEA0-4F38-BFF2-89B58E73BB55}" dt="2019-07-17T13:04:18.521" v="437" actId="478"/>
          <ac:spMkLst>
            <pc:docMk/>
            <pc:sldMk cId="2080918205" sldId="669"/>
            <ac:spMk id="2" creationId="{B3474FCF-E05C-481B-9E59-D6A6139555AA}"/>
          </ac:spMkLst>
        </pc:spChg>
        <pc:graphicFrameChg chg="add mod modGraphic">
          <ac:chgData name="Mr Tam Nguyen" userId="53846575c6d7c6f1" providerId="LiveId" clId="{F2DBCF7C-EEA0-4F38-BFF2-89B58E73BB55}" dt="2019-07-17T13:04:33.027" v="445" actId="404"/>
          <ac:graphicFrameMkLst>
            <pc:docMk/>
            <pc:sldMk cId="2080918205" sldId="669"/>
            <ac:graphicFrameMk id="3" creationId="{87DA1288-836F-4BB6-A6F1-4AC3C8AC8A33}"/>
          </ac:graphicFrameMkLst>
        </pc:graphicFrameChg>
        <pc:graphicFrameChg chg="del mod modGraphic">
          <ac:chgData name="Mr Tam Nguyen" userId="53846575c6d7c6f1" providerId="LiveId" clId="{F2DBCF7C-EEA0-4F38-BFF2-89B58E73BB55}" dt="2019-07-17T13:04:15.589" v="436"/>
          <ac:graphicFrameMkLst>
            <pc:docMk/>
            <pc:sldMk cId="2080918205" sldId="669"/>
            <ac:graphicFrameMk id="4" creationId="{ED3A687B-5B43-4F47-A9D1-BBC20CFDF57E}"/>
          </ac:graphicFrameMkLst>
        </pc:graphicFrameChg>
      </pc:sldChg>
      <pc:sldChg chg="del">
        <pc:chgData name="Mr Tam Nguyen" userId="53846575c6d7c6f1" providerId="LiveId" clId="{F2DBCF7C-EEA0-4F38-BFF2-89B58E73BB55}" dt="2019-07-17T13:04:46.736" v="447" actId="2696"/>
        <pc:sldMkLst>
          <pc:docMk/>
          <pc:sldMk cId="2460732605" sldId="670"/>
        </pc:sldMkLst>
      </pc:sldChg>
      <pc:sldChg chg="addSp delSp modSp">
        <pc:chgData name="Mr Tam Nguyen" userId="53846575c6d7c6f1" providerId="LiveId" clId="{F2DBCF7C-EEA0-4F38-BFF2-89B58E73BB55}" dt="2019-07-17T13:03:55.942" v="432"/>
        <pc:sldMkLst>
          <pc:docMk/>
          <pc:sldMk cId="1838648182" sldId="671"/>
        </pc:sldMkLst>
        <pc:picChg chg="del">
          <ac:chgData name="Mr Tam Nguyen" userId="53846575c6d7c6f1" providerId="LiveId" clId="{F2DBCF7C-EEA0-4F38-BFF2-89B58E73BB55}" dt="2019-07-17T13:03:32.998" v="426" actId="478"/>
          <ac:picMkLst>
            <pc:docMk/>
            <pc:sldMk cId="1838648182" sldId="671"/>
            <ac:picMk id="4" creationId="{2D108E41-AEDA-4292-9F16-D92FBA98B349}"/>
          </ac:picMkLst>
        </pc:picChg>
        <pc:picChg chg="add mod">
          <ac:chgData name="Mr Tam Nguyen" userId="53846575c6d7c6f1" providerId="LiveId" clId="{F2DBCF7C-EEA0-4F38-BFF2-89B58E73BB55}" dt="2019-07-17T13:03:55.942" v="432"/>
          <ac:picMkLst>
            <pc:docMk/>
            <pc:sldMk cId="1838648182" sldId="671"/>
            <ac:picMk id="1026" creationId="{E2D3630A-757E-4CA7-8198-266B4F4768EA}"/>
          </ac:picMkLst>
        </pc:picChg>
      </pc:sldChg>
      <pc:sldChg chg="modSp add">
        <pc:chgData name="Mr Tam Nguyen" userId="53846575c6d7c6f1" providerId="LiveId" clId="{F2DBCF7C-EEA0-4F38-BFF2-89B58E73BB55}" dt="2019-07-17T12:59:04.903" v="366" actId="1076"/>
        <pc:sldMkLst>
          <pc:docMk/>
          <pc:sldMk cId="1446100484" sldId="672"/>
        </pc:sldMkLst>
        <pc:spChg chg="mod">
          <ac:chgData name="Mr Tam Nguyen" userId="53846575c6d7c6f1" providerId="LiveId" clId="{F2DBCF7C-EEA0-4F38-BFF2-89B58E73BB55}" dt="2019-07-17T12:58:09.036" v="359" actId="20577"/>
          <ac:spMkLst>
            <pc:docMk/>
            <pc:sldMk cId="1446100484" sldId="672"/>
            <ac:spMk id="4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8:22.919" v="360"/>
          <ac:spMkLst>
            <pc:docMk/>
            <pc:sldMk cId="1446100484" sldId="672"/>
            <ac:spMk id="8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9:04.903" v="366" actId="1076"/>
          <ac:spMkLst>
            <pc:docMk/>
            <pc:sldMk cId="1446100484" sldId="672"/>
            <ac:spMk id="33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8:31.869" v="361"/>
          <ac:spMkLst>
            <pc:docMk/>
            <pc:sldMk cId="1446100484" sldId="672"/>
            <ac:spMk id="39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8:39.487" v="362"/>
          <ac:spMkLst>
            <pc:docMk/>
            <pc:sldMk cId="1446100484" sldId="672"/>
            <ac:spMk id="42" creationId="{00000000-0000-0000-0000-000000000000}"/>
          </ac:spMkLst>
        </pc:spChg>
        <pc:spChg chg="mod">
          <ac:chgData name="Mr Tam Nguyen" userId="53846575c6d7c6f1" providerId="LiveId" clId="{F2DBCF7C-EEA0-4F38-BFF2-89B58E73BB55}" dt="2019-07-17T12:58:56.345" v="365"/>
          <ac:spMkLst>
            <pc:docMk/>
            <pc:sldMk cId="1446100484" sldId="672"/>
            <ac:spMk id="45" creationId="{00000000-0000-0000-0000-000000000000}"/>
          </ac:spMkLst>
        </pc:spChg>
      </pc:sldChg>
      <pc:sldChg chg="modSp add">
        <pc:chgData name="Mr Tam Nguyen" userId="53846575c6d7c6f1" providerId="LiveId" clId="{F2DBCF7C-EEA0-4F38-BFF2-89B58E73BB55}" dt="2019-07-17T13:05:09.944" v="453" actId="20577"/>
        <pc:sldMkLst>
          <pc:docMk/>
          <pc:sldMk cId="3253852363" sldId="673"/>
        </pc:sldMkLst>
        <pc:graphicFrameChg chg="modGraphic">
          <ac:chgData name="Mr Tam Nguyen" userId="53846575c6d7c6f1" providerId="LiveId" clId="{F2DBCF7C-EEA0-4F38-BFF2-89B58E73BB55}" dt="2019-07-17T13:05:09.944" v="453" actId="20577"/>
          <ac:graphicFrameMkLst>
            <pc:docMk/>
            <pc:sldMk cId="3253852363" sldId="673"/>
            <ac:graphicFrameMk id="3" creationId="{87DA1288-836F-4BB6-A6F1-4AC3C8AC8A33}"/>
          </ac:graphicFrameMkLst>
        </pc:graphicFrameChg>
      </pc:sldChg>
    </pc:docChg>
  </pc:docChgLst>
  <pc:docChgLst>
    <pc:chgData name="Mr Tam Nguyen" userId="53846575c6d7c6f1" providerId="LiveId" clId="{F19C8019-4C8C-46D2-8DED-BCD01FB3AFC0}"/>
    <pc:docChg chg="modSld">
      <pc:chgData name="Mr Tam Nguyen" userId="53846575c6d7c6f1" providerId="LiveId" clId="{F19C8019-4C8C-46D2-8DED-BCD01FB3AFC0}" dt="2019-07-16T23:39:28.030" v="8" actId="1036"/>
      <pc:docMkLst>
        <pc:docMk/>
      </pc:docMkLst>
      <pc:sldChg chg="addSp delSp modSp">
        <pc:chgData name="Mr Tam Nguyen" userId="53846575c6d7c6f1" providerId="LiveId" clId="{F19C8019-4C8C-46D2-8DED-BCD01FB3AFC0}" dt="2019-07-16T23:39:28.030" v="8" actId="1036"/>
        <pc:sldMkLst>
          <pc:docMk/>
          <pc:sldMk cId="1817226621" sldId="668"/>
        </pc:sldMkLst>
        <pc:spChg chg="add del mod">
          <ac:chgData name="Mr Tam Nguyen" userId="53846575c6d7c6f1" providerId="LiveId" clId="{F19C8019-4C8C-46D2-8DED-BCD01FB3AFC0}" dt="2019-07-16T23:38:56.773" v="2"/>
          <ac:spMkLst>
            <pc:docMk/>
            <pc:sldMk cId="1817226621" sldId="668"/>
            <ac:spMk id="18" creationId="{E6A28B4F-C895-4415-A48E-1E1E34BB9C1C}"/>
          </ac:spMkLst>
        </pc:spChg>
        <pc:spChg chg="add mod">
          <ac:chgData name="Mr Tam Nguyen" userId="53846575c6d7c6f1" providerId="LiveId" clId="{F19C8019-4C8C-46D2-8DED-BCD01FB3AFC0}" dt="2019-07-16T23:39:28.030" v="8" actId="1036"/>
          <ac:spMkLst>
            <pc:docMk/>
            <pc:sldMk cId="1817226621" sldId="668"/>
            <ac:spMk id="19" creationId="{318CD519-C675-4A5C-AD8F-9509357DA0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17/07/2019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10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17/07/2019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66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17/07/2019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92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17/07/2019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98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17/07/2019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14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17/07/2019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71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17/07/2019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37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17/07/2019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6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17/07/2019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495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17/07/2019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63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17/07/2019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840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17/07/2019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747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1234" y="114300"/>
            <a:ext cx="9037865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42456" y="2661557"/>
            <a:ext cx="6154386" cy="468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53067" y="6058897"/>
            <a:ext cx="926646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16 TH</a:t>
            </a:r>
            <a:r>
              <a:rPr lang="vi-VN" sz="36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sz="36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ỜNG NIÊN -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NĂM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19814" y="-13786"/>
            <a:ext cx="12183628" cy="2728109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vi-VN" sz="6600" b="1">
                <a:latin typeface="Times New Roman" pitchFamily="18" charset="0"/>
                <a:cs typeface="Times New Roman" pitchFamily="18" charset="0"/>
              </a:rPr>
              <a:t>4. Ai lo việc phục vụ Đức Giêsu và các môn đệ?</a:t>
            </a:r>
            <a:endParaRPr lang="vi-VN" sz="6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1441" y="4245587"/>
            <a:ext cx="9072155" cy="800100"/>
            <a:chOff x="1104" y="1632"/>
            <a:chExt cx="5423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Cô Mácta.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344661" y="6074471"/>
            <a:ext cx="1314450" cy="4599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1441" y="3384100"/>
            <a:ext cx="9072155" cy="800100"/>
            <a:chOff x="1104" y="1632"/>
            <a:chExt cx="5423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Cô Gioanna.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439" y="2531081"/>
            <a:ext cx="9072563" cy="800100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2" y="1632"/>
              <a:ext cx="3454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Cô Maria.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1439" y="5098600"/>
            <a:ext cx="9058772" cy="800100"/>
            <a:chOff x="1104" y="1632"/>
            <a:chExt cx="5415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35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es-ES" sz="4400" b="1">
                  <a:latin typeface="Times New Roman" pitchFamily="18" charset="0"/>
                  <a:cs typeface="Times New Roman" pitchFamily="18" charset="0"/>
                </a:rPr>
                <a:t>Cô Anna.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5093" y="4245590"/>
            <a:ext cx="9070360" cy="800108"/>
            <a:chOff x="-2218186" y="4947548"/>
            <a:chExt cx="11979332" cy="685806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18186" y="4947554"/>
              <a:ext cx="981225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33859" y="4947548"/>
              <a:ext cx="10895005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Cô Mácta.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3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65450" y="76201"/>
            <a:ext cx="12274900" cy="2717799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6000" b="1">
                <a:latin typeface="Times New Roman" pitchFamily="18" charset="0"/>
                <a:cs typeface="Times New Roman" pitchFamily="18" charset="0"/>
              </a:rPr>
              <a:t>Đức Giêsu nhận xét về cô Maria thế nào?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1441" y="4515916"/>
            <a:ext cx="9072155" cy="800100"/>
            <a:chOff x="1104" y="1632"/>
            <a:chExt cx="5423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Đã chọn phần tốt nhất.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344661" y="6393786"/>
            <a:ext cx="1314450" cy="4599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1441" y="3654429"/>
            <a:ext cx="9072155" cy="800100"/>
            <a:chOff x="1104" y="1632"/>
            <a:chExt cx="5423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Băn khoăn nhiều việc.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439" y="2717800"/>
            <a:ext cx="9072563" cy="883710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2" y="1632"/>
              <a:ext cx="3454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Lo lắng phục vụ vất vả.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1439" y="5368929"/>
            <a:ext cx="9058772" cy="800100"/>
            <a:chOff x="1104" y="1632"/>
            <a:chExt cx="5415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35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Nhiệt tình phục vụ.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6043" y="4514855"/>
            <a:ext cx="9080516" cy="801164"/>
            <a:chOff x="-2243346" y="4946642"/>
            <a:chExt cx="11992730" cy="68671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43346" y="4947554"/>
              <a:ext cx="981225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45611" y="4946642"/>
              <a:ext cx="10894995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Đã chọn phần tốt nhất.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4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3A687B-5B43-4F47-A9D1-BBC20CFDF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999297"/>
              </p:ext>
            </p:extLst>
          </p:nvPr>
        </p:nvGraphicFramePr>
        <p:xfrm>
          <a:off x="1000123" y="476985"/>
          <a:ext cx="7293275" cy="4692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5">
                  <a:extLst>
                    <a:ext uri="{9D8B030D-6E8A-4147-A177-3AD203B41FA5}">
                      <a16:colId xmlns:a16="http://schemas.microsoft.com/office/drawing/2014/main" val="1343205956"/>
                    </a:ext>
                  </a:extLst>
                </a:gridCol>
                <a:gridCol w="663025">
                  <a:extLst>
                    <a:ext uri="{9D8B030D-6E8A-4147-A177-3AD203B41FA5}">
                      <a16:colId xmlns:a16="http://schemas.microsoft.com/office/drawing/2014/main" val="598109897"/>
                    </a:ext>
                  </a:extLst>
                </a:gridCol>
                <a:gridCol w="663025">
                  <a:extLst>
                    <a:ext uri="{9D8B030D-6E8A-4147-A177-3AD203B41FA5}">
                      <a16:colId xmlns:a16="http://schemas.microsoft.com/office/drawing/2014/main" val="2603852383"/>
                    </a:ext>
                  </a:extLst>
                </a:gridCol>
                <a:gridCol w="663025">
                  <a:extLst>
                    <a:ext uri="{9D8B030D-6E8A-4147-A177-3AD203B41FA5}">
                      <a16:colId xmlns:a16="http://schemas.microsoft.com/office/drawing/2014/main" val="728178956"/>
                    </a:ext>
                  </a:extLst>
                </a:gridCol>
                <a:gridCol w="663025">
                  <a:extLst>
                    <a:ext uri="{9D8B030D-6E8A-4147-A177-3AD203B41FA5}">
                      <a16:colId xmlns:a16="http://schemas.microsoft.com/office/drawing/2014/main" val="1637397995"/>
                    </a:ext>
                  </a:extLst>
                </a:gridCol>
                <a:gridCol w="663025">
                  <a:extLst>
                    <a:ext uri="{9D8B030D-6E8A-4147-A177-3AD203B41FA5}">
                      <a16:colId xmlns:a16="http://schemas.microsoft.com/office/drawing/2014/main" val="3690821554"/>
                    </a:ext>
                  </a:extLst>
                </a:gridCol>
                <a:gridCol w="663025">
                  <a:extLst>
                    <a:ext uri="{9D8B030D-6E8A-4147-A177-3AD203B41FA5}">
                      <a16:colId xmlns:a16="http://schemas.microsoft.com/office/drawing/2014/main" val="2624494875"/>
                    </a:ext>
                  </a:extLst>
                </a:gridCol>
                <a:gridCol w="663025">
                  <a:extLst>
                    <a:ext uri="{9D8B030D-6E8A-4147-A177-3AD203B41FA5}">
                      <a16:colId xmlns:a16="http://schemas.microsoft.com/office/drawing/2014/main" val="1903288721"/>
                    </a:ext>
                  </a:extLst>
                </a:gridCol>
                <a:gridCol w="663025">
                  <a:extLst>
                    <a:ext uri="{9D8B030D-6E8A-4147-A177-3AD203B41FA5}">
                      <a16:colId xmlns:a16="http://schemas.microsoft.com/office/drawing/2014/main" val="129533358"/>
                    </a:ext>
                  </a:extLst>
                </a:gridCol>
                <a:gridCol w="663025">
                  <a:extLst>
                    <a:ext uri="{9D8B030D-6E8A-4147-A177-3AD203B41FA5}">
                      <a16:colId xmlns:a16="http://schemas.microsoft.com/office/drawing/2014/main" val="3499918975"/>
                    </a:ext>
                  </a:extLst>
                </a:gridCol>
                <a:gridCol w="663025">
                  <a:extLst>
                    <a:ext uri="{9D8B030D-6E8A-4147-A177-3AD203B41FA5}">
                      <a16:colId xmlns:a16="http://schemas.microsoft.com/office/drawing/2014/main" val="3530826742"/>
                    </a:ext>
                  </a:extLst>
                </a:gridCol>
              </a:tblGrid>
              <a:tr h="782113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Ú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P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O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101358"/>
                  </a:ext>
                </a:extLst>
              </a:tr>
              <a:tr h="782113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P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Ụ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V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Ụ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857317"/>
                  </a:ext>
                </a:extLst>
              </a:tr>
              <a:tr h="782113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À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Ầ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Y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59424"/>
                  </a:ext>
                </a:extLst>
              </a:tr>
              <a:tr h="782113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B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Ị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Ấ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Y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Đ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4400" b="1"/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53552"/>
                  </a:ext>
                </a:extLst>
              </a:tr>
              <a:tr h="782113"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Đ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4400" b="1"/>
                        <a:t>Ứ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Ê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U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79470"/>
                  </a:ext>
                </a:extLst>
              </a:tr>
              <a:tr h="782113"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Ố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Ấ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1678"/>
                  </a:ext>
                </a:extLst>
              </a:tr>
            </a:tbl>
          </a:graphicData>
        </a:graphic>
      </p:graphicFrame>
      <p:sp>
        <p:nvSpPr>
          <p:cNvPr id="5" name="c1">
            <a:extLst>
              <a:ext uri="{FF2B5EF4-FFF2-40B4-BE49-F238E27FC236}">
                <a16:creationId xmlns:a16="http://schemas.microsoft.com/office/drawing/2014/main" id="{0DCD645D-774D-436B-9981-41B04FEBCEB7}"/>
              </a:ext>
            </a:extLst>
          </p:cNvPr>
          <p:cNvSpPr/>
          <p:nvPr/>
        </p:nvSpPr>
        <p:spPr>
          <a:xfrm>
            <a:off x="-1" y="451465"/>
            <a:ext cx="1000123" cy="726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vi-VN" sz="4400" b="1"/>
          </a:p>
        </p:txBody>
      </p:sp>
      <p:sp>
        <p:nvSpPr>
          <p:cNvPr id="6" name="c2">
            <a:extLst>
              <a:ext uri="{FF2B5EF4-FFF2-40B4-BE49-F238E27FC236}">
                <a16:creationId xmlns:a16="http://schemas.microsoft.com/office/drawing/2014/main" id="{54354641-7BC4-4C18-899E-D09808F2CC9E}"/>
              </a:ext>
            </a:extLst>
          </p:cNvPr>
          <p:cNvSpPr/>
          <p:nvPr/>
        </p:nvSpPr>
        <p:spPr>
          <a:xfrm>
            <a:off x="-1" y="1234805"/>
            <a:ext cx="1000123" cy="726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vi-VN" sz="4400" b="1"/>
          </a:p>
        </p:txBody>
      </p:sp>
      <p:sp>
        <p:nvSpPr>
          <p:cNvPr id="7" name="c3">
            <a:extLst>
              <a:ext uri="{FF2B5EF4-FFF2-40B4-BE49-F238E27FC236}">
                <a16:creationId xmlns:a16="http://schemas.microsoft.com/office/drawing/2014/main" id="{07445895-449A-44C4-9ACF-F7435DB81F05}"/>
              </a:ext>
            </a:extLst>
          </p:cNvPr>
          <p:cNvSpPr/>
          <p:nvPr/>
        </p:nvSpPr>
        <p:spPr>
          <a:xfrm>
            <a:off x="0" y="2006702"/>
            <a:ext cx="1000123" cy="726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vi-VN" sz="4400" b="1"/>
          </a:p>
        </p:txBody>
      </p:sp>
      <p:sp>
        <p:nvSpPr>
          <p:cNvPr id="8" name="c4">
            <a:extLst>
              <a:ext uri="{FF2B5EF4-FFF2-40B4-BE49-F238E27FC236}">
                <a16:creationId xmlns:a16="http://schemas.microsoft.com/office/drawing/2014/main" id="{9EBA2454-1D7C-4F0B-B7C2-35A002582765}"/>
              </a:ext>
            </a:extLst>
          </p:cNvPr>
          <p:cNvSpPr/>
          <p:nvPr/>
        </p:nvSpPr>
        <p:spPr>
          <a:xfrm>
            <a:off x="0" y="2809092"/>
            <a:ext cx="1000123" cy="726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  <a:endParaRPr lang="vi-VN" sz="4400" b="1"/>
          </a:p>
        </p:txBody>
      </p:sp>
      <p:sp>
        <p:nvSpPr>
          <p:cNvPr id="10" name="c5">
            <a:extLst>
              <a:ext uri="{FF2B5EF4-FFF2-40B4-BE49-F238E27FC236}">
                <a16:creationId xmlns:a16="http://schemas.microsoft.com/office/drawing/2014/main" id="{9E526B04-BCFA-4F1E-AB48-20D57EFAB555}"/>
              </a:ext>
            </a:extLst>
          </p:cNvPr>
          <p:cNvSpPr/>
          <p:nvPr/>
        </p:nvSpPr>
        <p:spPr>
          <a:xfrm>
            <a:off x="0" y="3585571"/>
            <a:ext cx="1000123" cy="726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  <a:endParaRPr lang="vi-VN" sz="4400" b="1"/>
          </a:p>
        </p:txBody>
      </p:sp>
      <p:sp>
        <p:nvSpPr>
          <p:cNvPr id="12" name="d1">
            <a:extLst>
              <a:ext uri="{FF2B5EF4-FFF2-40B4-BE49-F238E27FC236}">
                <a16:creationId xmlns:a16="http://schemas.microsoft.com/office/drawing/2014/main" id="{438A91AD-FDD6-4DE8-97DE-45C9F6CB7F68}"/>
              </a:ext>
            </a:extLst>
          </p:cNvPr>
          <p:cNvSpPr/>
          <p:nvPr/>
        </p:nvSpPr>
        <p:spPr>
          <a:xfrm>
            <a:off x="8293398" y="470515"/>
            <a:ext cx="850602" cy="76429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3" name="d2">
            <a:extLst>
              <a:ext uri="{FF2B5EF4-FFF2-40B4-BE49-F238E27FC236}">
                <a16:creationId xmlns:a16="http://schemas.microsoft.com/office/drawing/2014/main" id="{67DB8A78-62A3-41B4-BF71-A07B267D2327}"/>
              </a:ext>
            </a:extLst>
          </p:cNvPr>
          <p:cNvSpPr/>
          <p:nvPr/>
        </p:nvSpPr>
        <p:spPr>
          <a:xfrm>
            <a:off x="8272132" y="1256699"/>
            <a:ext cx="850602" cy="76429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vi-VN" sz="4400" b="1"/>
          </a:p>
        </p:txBody>
      </p:sp>
      <p:sp>
        <p:nvSpPr>
          <p:cNvPr id="14" name="d3">
            <a:extLst>
              <a:ext uri="{FF2B5EF4-FFF2-40B4-BE49-F238E27FC236}">
                <a16:creationId xmlns:a16="http://schemas.microsoft.com/office/drawing/2014/main" id="{6CF7347C-B901-4043-A9E7-DE28BC13DE78}"/>
              </a:ext>
            </a:extLst>
          </p:cNvPr>
          <p:cNvSpPr/>
          <p:nvPr/>
        </p:nvSpPr>
        <p:spPr>
          <a:xfrm>
            <a:off x="8293397" y="2023539"/>
            <a:ext cx="850602" cy="76429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" name="d4">
            <a:extLst>
              <a:ext uri="{FF2B5EF4-FFF2-40B4-BE49-F238E27FC236}">
                <a16:creationId xmlns:a16="http://schemas.microsoft.com/office/drawing/2014/main" id="{B8AD563F-3732-48DB-8740-3C22B8FC4F5B}"/>
              </a:ext>
            </a:extLst>
          </p:cNvPr>
          <p:cNvSpPr/>
          <p:nvPr/>
        </p:nvSpPr>
        <p:spPr>
          <a:xfrm>
            <a:off x="8272131" y="2809723"/>
            <a:ext cx="850602" cy="76429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6" name="d5">
            <a:extLst>
              <a:ext uri="{FF2B5EF4-FFF2-40B4-BE49-F238E27FC236}">
                <a16:creationId xmlns:a16="http://schemas.microsoft.com/office/drawing/2014/main" id="{4CACF3CC-A5A4-46D5-A492-374FF02229E9}"/>
              </a:ext>
            </a:extLst>
          </p:cNvPr>
          <p:cNvSpPr/>
          <p:nvPr/>
        </p:nvSpPr>
        <p:spPr>
          <a:xfrm>
            <a:off x="8272131" y="3574013"/>
            <a:ext cx="850602" cy="76429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2" name="Rectangle: Rounded Corners 1">
            <a:hlinkClick r:id="rId2" action="ppaction://hlinksldjump"/>
            <a:extLst>
              <a:ext uri="{FF2B5EF4-FFF2-40B4-BE49-F238E27FC236}">
                <a16:creationId xmlns:a16="http://schemas.microsoft.com/office/drawing/2014/main" id="{DD47EB72-9428-497E-8204-DD5B566F84BE}"/>
              </a:ext>
            </a:extLst>
          </p:cNvPr>
          <p:cNvSpPr/>
          <p:nvPr/>
        </p:nvSpPr>
        <p:spPr>
          <a:xfrm>
            <a:off x="7306781" y="-11701"/>
            <a:ext cx="1809750" cy="43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/>
              <a:t>HÀNG DỌC</a:t>
            </a:r>
          </a:p>
        </p:txBody>
      </p:sp>
      <p:sp>
        <p:nvSpPr>
          <p:cNvPr id="59" name="c5">
            <a:extLst>
              <a:ext uri="{FF2B5EF4-FFF2-40B4-BE49-F238E27FC236}">
                <a16:creationId xmlns:a16="http://schemas.microsoft.com/office/drawing/2014/main" id="{601FB764-0B23-4A26-A521-92BA87A81B4C}"/>
              </a:ext>
            </a:extLst>
          </p:cNvPr>
          <p:cNvSpPr/>
          <p:nvPr/>
        </p:nvSpPr>
        <p:spPr>
          <a:xfrm>
            <a:off x="-6624" y="4374077"/>
            <a:ext cx="1000123" cy="726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  <a:endParaRPr lang="vi-VN" sz="4400" b="1"/>
          </a:p>
        </p:txBody>
      </p:sp>
      <p:sp>
        <p:nvSpPr>
          <p:cNvPr id="60" name="d5">
            <a:extLst>
              <a:ext uri="{FF2B5EF4-FFF2-40B4-BE49-F238E27FC236}">
                <a16:creationId xmlns:a16="http://schemas.microsoft.com/office/drawing/2014/main" id="{837BA85D-E24A-456F-BFD8-A03841842284}"/>
              </a:ext>
            </a:extLst>
          </p:cNvPr>
          <p:cNvSpPr/>
          <p:nvPr/>
        </p:nvSpPr>
        <p:spPr>
          <a:xfrm>
            <a:off x="8265507" y="4362519"/>
            <a:ext cx="850602" cy="76429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  <a:endParaRPr lang="vi-VN" sz="4000" b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8CD519-C675-4A5C-AD8F-9509357DA02D}"/>
              </a:ext>
            </a:extLst>
          </p:cNvPr>
          <p:cNvSpPr/>
          <p:nvPr/>
        </p:nvSpPr>
        <p:spPr>
          <a:xfrm>
            <a:off x="3642361" y="3609787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BE6D84-EEB5-433A-B4B6-B4EF8C0BA09A}"/>
              </a:ext>
            </a:extLst>
          </p:cNvPr>
          <p:cNvSpPr/>
          <p:nvPr/>
        </p:nvSpPr>
        <p:spPr>
          <a:xfrm>
            <a:off x="2972595" y="3603677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0D5752-F2CD-4751-9238-CA4B7D6FBD9D}"/>
              </a:ext>
            </a:extLst>
          </p:cNvPr>
          <p:cNvSpPr/>
          <p:nvPr/>
        </p:nvSpPr>
        <p:spPr>
          <a:xfrm>
            <a:off x="2320605" y="3612180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66D0C8-1D0F-4A5A-9B7B-D9BF23F67959}"/>
              </a:ext>
            </a:extLst>
          </p:cNvPr>
          <p:cNvSpPr/>
          <p:nvPr/>
        </p:nvSpPr>
        <p:spPr>
          <a:xfrm>
            <a:off x="1650839" y="3606070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273361-CBDC-4D99-BD2B-59A65C9A7A06}"/>
              </a:ext>
            </a:extLst>
          </p:cNvPr>
          <p:cNvSpPr/>
          <p:nvPr/>
        </p:nvSpPr>
        <p:spPr>
          <a:xfrm>
            <a:off x="998849" y="3612180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E32F64-1408-4DE0-83E2-E9495CD8ED48}"/>
              </a:ext>
            </a:extLst>
          </p:cNvPr>
          <p:cNvSpPr/>
          <p:nvPr/>
        </p:nvSpPr>
        <p:spPr>
          <a:xfrm>
            <a:off x="5636261" y="3607634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842663-4532-4115-B5BA-DF119738C221}"/>
              </a:ext>
            </a:extLst>
          </p:cNvPr>
          <p:cNvSpPr/>
          <p:nvPr/>
        </p:nvSpPr>
        <p:spPr>
          <a:xfrm>
            <a:off x="4966495" y="3607874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3AF65F-9205-43B9-B9A1-6687A60DA830}"/>
              </a:ext>
            </a:extLst>
          </p:cNvPr>
          <p:cNvSpPr/>
          <p:nvPr/>
        </p:nvSpPr>
        <p:spPr>
          <a:xfrm>
            <a:off x="4314505" y="3610027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1217E1-134F-47A7-84EF-FDF62B3C3E4C}"/>
              </a:ext>
            </a:extLst>
          </p:cNvPr>
          <p:cNvSpPr/>
          <p:nvPr/>
        </p:nvSpPr>
        <p:spPr>
          <a:xfrm>
            <a:off x="4975861" y="4384180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4B21B2-387B-4266-849B-0C6FA4D50AA0}"/>
              </a:ext>
            </a:extLst>
          </p:cNvPr>
          <p:cNvSpPr/>
          <p:nvPr/>
        </p:nvSpPr>
        <p:spPr>
          <a:xfrm>
            <a:off x="4306095" y="4378070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411925-2973-4339-B272-1FF756B235C8}"/>
              </a:ext>
            </a:extLst>
          </p:cNvPr>
          <p:cNvSpPr/>
          <p:nvPr/>
        </p:nvSpPr>
        <p:spPr>
          <a:xfrm>
            <a:off x="3654105" y="4386573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795998-71C3-4C1B-AD89-69155AB7A4C4}"/>
              </a:ext>
            </a:extLst>
          </p:cNvPr>
          <p:cNvSpPr/>
          <p:nvPr/>
        </p:nvSpPr>
        <p:spPr>
          <a:xfrm>
            <a:off x="2984339" y="4380463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B0F347-D6FC-4542-B5F4-31E35F486A74}"/>
              </a:ext>
            </a:extLst>
          </p:cNvPr>
          <p:cNvSpPr/>
          <p:nvPr/>
        </p:nvSpPr>
        <p:spPr>
          <a:xfrm>
            <a:off x="2332349" y="4386573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366139-8912-4511-8D3F-504E0A699E03}"/>
              </a:ext>
            </a:extLst>
          </p:cNvPr>
          <p:cNvSpPr/>
          <p:nvPr/>
        </p:nvSpPr>
        <p:spPr>
          <a:xfrm>
            <a:off x="6299995" y="4382267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F87F42-BFE6-4608-845E-843A13E70134}"/>
              </a:ext>
            </a:extLst>
          </p:cNvPr>
          <p:cNvSpPr/>
          <p:nvPr/>
        </p:nvSpPr>
        <p:spPr>
          <a:xfrm>
            <a:off x="5648005" y="4384420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E02517-0B17-4728-97CD-74B6C6B3C417}"/>
              </a:ext>
            </a:extLst>
          </p:cNvPr>
          <p:cNvSpPr/>
          <p:nvPr/>
        </p:nvSpPr>
        <p:spPr>
          <a:xfrm>
            <a:off x="6958017" y="2820548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A3E5C1-818D-4539-890D-DEDA28D05BA9}"/>
              </a:ext>
            </a:extLst>
          </p:cNvPr>
          <p:cNvSpPr/>
          <p:nvPr/>
        </p:nvSpPr>
        <p:spPr>
          <a:xfrm>
            <a:off x="6288251" y="2814438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48E560-9706-4E90-967E-AFA294B43587}"/>
              </a:ext>
            </a:extLst>
          </p:cNvPr>
          <p:cNvSpPr/>
          <p:nvPr/>
        </p:nvSpPr>
        <p:spPr>
          <a:xfrm>
            <a:off x="5636261" y="2822941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922211-6DDB-47C9-B079-93E6912AFE13}"/>
              </a:ext>
            </a:extLst>
          </p:cNvPr>
          <p:cNvSpPr/>
          <p:nvPr/>
        </p:nvSpPr>
        <p:spPr>
          <a:xfrm>
            <a:off x="4966495" y="2816831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FE2CC0-AA8C-4B18-ABC6-31510FE272B3}"/>
              </a:ext>
            </a:extLst>
          </p:cNvPr>
          <p:cNvSpPr/>
          <p:nvPr/>
        </p:nvSpPr>
        <p:spPr>
          <a:xfrm>
            <a:off x="4314505" y="2822941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9FE638-0B00-48AD-B79A-52857B522F10}"/>
              </a:ext>
            </a:extLst>
          </p:cNvPr>
          <p:cNvSpPr/>
          <p:nvPr/>
        </p:nvSpPr>
        <p:spPr>
          <a:xfrm>
            <a:off x="7630161" y="2820788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26157D-0089-4C7C-AB7C-512E05A55620}"/>
              </a:ext>
            </a:extLst>
          </p:cNvPr>
          <p:cNvSpPr/>
          <p:nvPr/>
        </p:nvSpPr>
        <p:spPr>
          <a:xfrm>
            <a:off x="3657185" y="2819214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53A4D8-32F9-430E-9415-4A3BF2DA0A72}"/>
              </a:ext>
            </a:extLst>
          </p:cNvPr>
          <p:cNvSpPr/>
          <p:nvPr/>
        </p:nvSpPr>
        <p:spPr>
          <a:xfrm>
            <a:off x="5632375" y="2038348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80E8BF-2D5C-419C-9AB5-A7CF7B75808A}"/>
              </a:ext>
            </a:extLst>
          </p:cNvPr>
          <p:cNvSpPr/>
          <p:nvPr/>
        </p:nvSpPr>
        <p:spPr>
          <a:xfrm>
            <a:off x="4962609" y="2032238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84A2BF-1767-452F-9763-380C0181E488}"/>
              </a:ext>
            </a:extLst>
          </p:cNvPr>
          <p:cNvSpPr/>
          <p:nvPr/>
        </p:nvSpPr>
        <p:spPr>
          <a:xfrm>
            <a:off x="4310619" y="2040741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89AFB7-169B-4FC7-9ABD-C05CDC515E62}"/>
              </a:ext>
            </a:extLst>
          </p:cNvPr>
          <p:cNvSpPr/>
          <p:nvPr/>
        </p:nvSpPr>
        <p:spPr>
          <a:xfrm>
            <a:off x="3640853" y="2034631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F880FD-A6C0-4426-9542-B2559F74BB6F}"/>
              </a:ext>
            </a:extLst>
          </p:cNvPr>
          <p:cNvSpPr/>
          <p:nvPr/>
        </p:nvSpPr>
        <p:spPr>
          <a:xfrm>
            <a:off x="2988863" y="2040741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C06505-5961-4610-989B-CC7994F781FD}"/>
              </a:ext>
            </a:extLst>
          </p:cNvPr>
          <p:cNvSpPr/>
          <p:nvPr/>
        </p:nvSpPr>
        <p:spPr>
          <a:xfrm>
            <a:off x="6304519" y="2038588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BAF42D8-5AF5-4E76-8C38-0601D257B375}"/>
              </a:ext>
            </a:extLst>
          </p:cNvPr>
          <p:cNvSpPr/>
          <p:nvPr/>
        </p:nvSpPr>
        <p:spPr>
          <a:xfrm>
            <a:off x="5636102" y="1258197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918ABD-0F2E-4CA5-B3EF-3077DB4EA5BC}"/>
              </a:ext>
            </a:extLst>
          </p:cNvPr>
          <p:cNvSpPr/>
          <p:nvPr/>
        </p:nvSpPr>
        <p:spPr>
          <a:xfrm>
            <a:off x="4966336" y="1252087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724207-4665-4D07-BE12-8DBEBA54AE63}"/>
              </a:ext>
            </a:extLst>
          </p:cNvPr>
          <p:cNvSpPr/>
          <p:nvPr/>
        </p:nvSpPr>
        <p:spPr>
          <a:xfrm>
            <a:off x="4314346" y="1260590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0C5CF0-763B-4833-B4F4-2E8547ED7A1C}"/>
              </a:ext>
            </a:extLst>
          </p:cNvPr>
          <p:cNvSpPr/>
          <p:nvPr/>
        </p:nvSpPr>
        <p:spPr>
          <a:xfrm>
            <a:off x="3644580" y="1254480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DC8025F-0376-44AA-B684-FECD16BDDF7D}"/>
              </a:ext>
            </a:extLst>
          </p:cNvPr>
          <p:cNvSpPr/>
          <p:nvPr/>
        </p:nvSpPr>
        <p:spPr>
          <a:xfrm>
            <a:off x="2992590" y="1260590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01CB6F-0BCA-49DE-8389-C626B31A16D1}"/>
              </a:ext>
            </a:extLst>
          </p:cNvPr>
          <p:cNvSpPr/>
          <p:nvPr/>
        </p:nvSpPr>
        <p:spPr>
          <a:xfrm>
            <a:off x="6308246" y="1258437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04869E-CFB8-458C-9FE1-63DEF7F78DC5}"/>
              </a:ext>
            </a:extLst>
          </p:cNvPr>
          <p:cNvSpPr/>
          <p:nvPr/>
        </p:nvSpPr>
        <p:spPr>
          <a:xfrm>
            <a:off x="5645627" y="478462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C3F4CF7-D04D-41D5-B40F-E02B87399EBE}"/>
              </a:ext>
            </a:extLst>
          </p:cNvPr>
          <p:cNvSpPr/>
          <p:nvPr/>
        </p:nvSpPr>
        <p:spPr>
          <a:xfrm>
            <a:off x="4975861" y="472352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D91355-AD71-4C15-BE29-74D305BFBDE3}"/>
              </a:ext>
            </a:extLst>
          </p:cNvPr>
          <p:cNvSpPr/>
          <p:nvPr/>
        </p:nvSpPr>
        <p:spPr>
          <a:xfrm>
            <a:off x="4323871" y="480855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6EAFAD-62BA-4C52-B648-A4659BE6CD14}"/>
              </a:ext>
            </a:extLst>
          </p:cNvPr>
          <p:cNvSpPr/>
          <p:nvPr/>
        </p:nvSpPr>
        <p:spPr>
          <a:xfrm>
            <a:off x="3654105" y="474745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84110D-18D2-4139-B7C8-B08996A1C000}"/>
              </a:ext>
            </a:extLst>
          </p:cNvPr>
          <p:cNvSpPr/>
          <p:nvPr/>
        </p:nvSpPr>
        <p:spPr>
          <a:xfrm>
            <a:off x="2988863" y="480855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4C27E17-14EA-4EA6-82E3-DCF608B1E841}"/>
              </a:ext>
            </a:extLst>
          </p:cNvPr>
          <p:cNvSpPr/>
          <p:nvPr/>
        </p:nvSpPr>
        <p:spPr>
          <a:xfrm>
            <a:off x="6317771" y="478702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41A9736-A6A8-430A-ABAD-1F0B8D443B65}"/>
              </a:ext>
            </a:extLst>
          </p:cNvPr>
          <p:cNvSpPr/>
          <p:nvPr/>
        </p:nvSpPr>
        <p:spPr>
          <a:xfrm>
            <a:off x="6958017" y="476985"/>
            <a:ext cx="669766" cy="7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5C7150-E8BD-45BF-9C59-2540A051BB99}"/>
              </a:ext>
            </a:extLst>
          </p:cNvPr>
          <p:cNvSpPr/>
          <p:nvPr/>
        </p:nvSpPr>
        <p:spPr>
          <a:xfrm>
            <a:off x="21266" y="5188711"/>
            <a:ext cx="9094843" cy="16692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/>
              <a:t>01. Cô Mácta nói Đức Giêsu bảo Maria làm gì?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A5E01DB-B108-456C-8BF4-2ADBB56FF3C1}"/>
              </a:ext>
            </a:extLst>
          </p:cNvPr>
          <p:cNvSpPr/>
          <p:nvPr/>
        </p:nvSpPr>
        <p:spPr>
          <a:xfrm>
            <a:off x="21265" y="5180617"/>
            <a:ext cx="9094843" cy="16692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b="1"/>
              <a:t>02. Cô Mácta lo việc gì?</a:t>
            </a:r>
            <a:endParaRPr lang="vi-VN" sz="6600" b="1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BF4932B-0A88-4234-9D00-0DE4BBFE562B}"/>
              </a:ext>
            </a:extLst>
          </p:cNvPr>
          <p:cNvSpPr/>
          <p:nvPr/>
        </p:nvSpPr>
        <p:spPr>
          <a:xfrm>
            <a:off x="21265" y="5200911"/>
            <a:ext cx="9094843" cy="16692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spc="-210"/>
              <a:t>0</a:t>
            </a:r>
            <a:r>
              <a:rPr lang="vi-VN" sz="4000" b="1" spc="-210"/>
              <a:t>3</a:t>
            </a:r>
            <a:r>
              <a:rPr lang="es-ES" sz="4400" b="1" spc="-210"/>
              <a:t>. </a:t>
            </a:r>
            <a:r>
              <a:rPr lang="vi-VN" sz="4400" b="1" spc="-210"/>
              <a:t>"Thưa Thầy, em con để mình con phục vụ, ... ... không để ý tới sao?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896D4F7-D9F8-40B4-8F2C-F7B96370882E}"/>
              </a:ext>
            </a:extLst>
          </p:cNvPr>
          <p:cNvSpPr/>
          <p:nvPr/>
        </p:nvSpPr>
        <p:spPr>
          <a:xfrm>
            <a:off x="-1" y="5194574"/>
            <a:ext cx="9094843" cy="16692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spc="-210"/>
              <a:t>0</a:t>
            </a:r>
            <a:r>
              <a:rPr lang="vi-VN" sz="3600" b="1" spc="-210"/>
              <a:t>4</a:t>
            </a:r>
            <a:r>
              <a:rPr lang="vi-VN" sz="4000" b="1" spc="-210"/>
              <a:t>. Chỉ có một chuyện cần thiết mà thôi. </a:t>
            </a:r>
            <a:br>
              <a:rPr lang="vi-VN" sz="4000" b="1" spc="-210"/>
            </a:br>
            <a:r>
              <a:rPr lang="vi-VN" sz="4000" b="1" spc="-210"/>
              <a:t>Maria đã chọn phần tốt nhất và sẽ </a:t>
            </a:r>
            <a:r>
              <a:rPr lang="vi-VN" sz="4000" b="1" spc="-210">
                <a:solidFill>
                  <a:srgbClr val="FF0000"/>
                </a:solidFill>
              </a:rPr>
              <a:t>... ... ...</a:t>
            </a:r>
            <a:endParaRPr lang="vi-VN" sz="4000" b="1" spc="-21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EFF3127-4190-46F1-9FBC-5D5EC180C9CE}"/>
              </a:ext>
            </a:extLst>
          </p:cNvPr>
          <p:cNvSpPr/>
          <p:nvPr/>
        </p:nvSpPr>
        <p:spPr>
          <a:xfrm>
            <a:off x="10125" y="5214304"/>
            <a:ext cx="9094843" cy="16692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800" b="1" spc="-210"/>
              <a:t>0</a:t>
            </a:r>
            <a:r>
              <a:rPr lang="vi-VN" sz="4400" b="1" spc="-210"/>
              <a:t>5</a:t>
            </a:r>
            <a:r>
              <a:rPr lang="vi-VN" sz="4800" b="1" spc="-210"/>
              <a:t>. Cô Maria ngồi dưới chân ai nghe người giảng dạy?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6535EFD-5304-41C3-976F-14A2484427C7}"/>
              </a:ext>
            </a:extLst>
          </p:cNvPr>
          <p:cNvSpPr/>
          <p:nvPr/>
        </p:nvSpPr>
        <p:spPr>
          <a:xfrm>
            <a:off x="0" y="5206774"/>
            <a:ext cx="9094843" cy="16692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400" b="1" spc="-210"/>
              <a:t>06. Đức Giêsu nhận xét về cô Maria đã chọn phần gì?</a:t>
            </a:r>
            <a:endParaRPr lang="vi-VN" sz="5400" b="1" spc="-210"/>
          </a:p>
        </p:txBody>
      </p:sp>
    </p:spTree>
    <p:extLst>
      <p:ext uri="{BB962C8B-B14F-4D97-AF65-F5344CB8AC3E}">
        <p14:creationId xmlns:p14="http://schemas.microsoft.com/office/powerpoint/2010/main" val="18172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65" grpId="0" animBg="1"/>
      <p:bldP spid="65" grpId="1" animBg="1"/>
      <p:bldP spid="3" grpId="0" animBg="1"/>
      <p:bldP spid="3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618CD-23EA-42C7-9870-58602282FD9F}"/>
              </a:ext>
            </a:extLst>
          </p:cNvPr>
          <p:cNvSpPr txBox="1"/>
          <p:nvPr/>
        </p:nvSpPr>
        <p:spPr>
          <a:xfrm>
            <a:off x="0" y="567193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/>
              <a:t>BẤM VÀO HÌNH</a:t>
            </a:r>
            <a:endParaRPr lang="vi-VN" sz="8000" b="1"/>
          </a:p>
        </p:txBody>
      </p:sp>
      <p:pic>
        <p:nvPicPr>
          <p:cNvPr id="1026" name="Picture 2" descr="Káº¿t quáº£ hÃ¬nh áº£nh cho maria vÃ  matta">
            <a:hlinkClick r:id="rId2" action="ppaction://hlinksldjump"/>
            <a:extLst>
              <a:ext uri="{FF2B5EF4-FFF2-40B4-BE49-F238E27FC236}">
                <a16:creationId xmlns:a16="http://schemas.microsoft.com/office/drawing/2014/main" id="{E2D3630A-757E-4CA7-8198-266B4F47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7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4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7DA1288-836F-4BB6-A6F1-4AC3C8AC8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756770"/>
              </p:ext>
            </p:extLst>
          </p:nvPr>
        </p:nvGraphicFramePr>
        <p:xfrm>
          <a:off x="0" y="0"/>
          <a:ext cx="9144003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273">
                  <a:extLst>
                    <a:ext uri="{9D8B030D-6E8A-4147-A177-3AD203B41FA5}">
                      <a16:colId xmlns:a16="http://schemas.microsoft.com/office/drawing/2014/main" val="134320595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59810989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60385238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72817895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63739799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690821554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62449487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90328872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2953335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49991897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53082674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Ú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P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O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10135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P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Ụ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V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Ụ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85731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À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Ầ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Y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5942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B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Ị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Ấ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Y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Đ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6600" b="1"/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5355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Đ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6600" b="1"/>
                        <a:t>Ứ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Ê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U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7947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Ố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Ấ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91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7DA1288-836F-4BB6-A6F1-4AC3C8AC8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089853"/>
              </p:ext>
            </p:extLst>
          </p:nvPr>
        </p:nvGraphicFramePr>
        <p:xfrm>
          <a:off x="0" y="0"/>
          <a:ext cx="9144003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273">
                  <a:extLst>
                    <a:ext uri="{9D8B030D-6E8A-4147-A177-3AD203B41FA5}">
                      <a16:colId xmlns:a16="http://schemas.microsoft.com/office/drawing/2014/main" val="134320595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59810989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60385238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72817895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63739799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690821554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62449487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90328872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2953335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49991897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53082674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Ư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P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O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10135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P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U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V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Ụ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85731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À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T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Ầ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Y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5942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B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I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Ấ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Y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Đ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6600" b="1"/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5355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Đ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6600" b="1"/>
                        <a:t>Ứ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Ê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U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7947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Ố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N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Ấ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85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Đức Giê-su vào một làng kia. Có một người phụ nữ tên là Mác-ta đón Người vào nhà.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-48987" y="101600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LUCA</a:t>
            </a:r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00850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 có người em gái tên là Ma-ri-a. Cô này cứ ngồi bên chân Chúa mà nghe lời Người dạy. Còn cô Mác-ta thì tất bật lo việc phục vụ. 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4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 tiến lại mà nói: "Thưa Thầy, em con để mình con phục vụ, mà Thầy không để ý tới sao? Xin Thầy bảo nó giúp con một tay! "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 đáp: "Mác-ta! Mác-ta ơi! Chị băn khoăn lo lắng nhiều chuyện quá! Chỉ có một chuyện cần thiết mà thôi. Ma-ri-a đã chọn phần tốt nhất và sẽ không bị lấy đi</a:t>
            </a:r>
            <a:r>
              <a:rPr lang="vi-VN" sz="6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."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9144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" y="5539205"/>
            <a:ext cx="9143999" cy="1064795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9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72986" y="38100"/>
            <a:ext cx="12289971" cy="2613480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16731" indent="-516731" algn="ctr">
              <a:defRPr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6000" b="1">
                <a:latin typeface="Times New Roman" pitchFamily="18" charset="0"/>
                <a:cs typeface="Times New Roman" pitchFamily="18" charset="0"/>
              </a:rPr>
              <a:t>. Ai đã đón tiếp Đức Giêsu vào nhà mình?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2613480"/>
            <a:ext cx="9144090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Cô Susanna.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029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3508829"/>
            <a:ext cx="9144090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Cô Mácta.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" y="4366079"/>
            <a:ext cx="9144090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Ông Phêrô.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" y="5223329"/>
            <a:ext cx="9143999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Ông Simon.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2" y="3519760"/>
            <a:ext cx="9144089" cy="828174"/>
            <a:chOff x="-1907885" y="4711959"/>
            <a:chExt cx="10567022" cy="709858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5" y="471195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406" y="4736017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Cô Mácta.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611313" y="40816"/>
            <a:ext cx="12393613" cy="2275864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6600" b="1">
                <a:latin typeface="Times New Roman" pitchFamily="18" charset="0"/>
                <a:cs typeface="Times New Roman" pitchFamily="18" charset="0"/>
              </a:rPr>
              <a:t>Ai ngồi nghe Đức Giêsu dạy?</a:t>
            </a:r>
            <a:endParaRPr lang="vi-VN" sz="6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2866" y="2347851"/>
            <a:ext cx="9100595" cy="800100"/>
            <a:chOff x="1104" y="1632"/>
            <a:chExt cx="5440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Các kinh sư.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029077" y="6227257"/>
            <a:ext cx="1381125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866" y="3205101"/>
            <a:ext cx="9100595" cy="800100"/>
            <a:chOff x="1104" y="1632"/>
            <a:chExt cx="5440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Các thượng tế.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2865" y="4062351"/>
            <a:ext cx="9100595" cy="800100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1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4" y="1632"/>
              <a:ext cx="3452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3600" b="1">
                  <a:latin typeface="Times New Roman" pitchFamily="18" charset="0"/>
                  <a:cs typeface="Times New Roman" pitchFamily="18" charset="0"/>
                </a:rPr>
                <a:t>Cô Mácta.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2866" y="5030713"/>
            <a:ext cx="9100595" cy="790589"/>
            <a:chOff x="1104" y="1632"/>
            <a:chExt cx="5440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3600" b="1">
                  <a:latin typeface="Times New Roman" pitchFamily="18" charset="0"/>
                  <a:cs typeface="Times New Roman" pitchFamily="18" charset="0"/>
                </a:rPr>
                <a:t>Cô Maria.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51198" y="5021205"/>
            <a:ext cx="9091443" cy="800098"/>
            <a:chOff x="-2209800" y="6172200"/>
            <a:chExt cx="12004810" cy="694048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09800" y="6172200"/>
              <a:ext cx="98122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43339" y="6180448"/>
              <a:ext cx="1093834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3600" b="1">
                  <a:latin typeface="Times New Roman" pitchFamily="18" charset="0"/>
                  <a:cs typeface="Times New Roman" pitchFamily="18" charset="0"/>
                </a:rPr>
                <a:t>Cô Maria.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9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611313" y="40816"/>
            <a:ext cx="12393613" cy="2275864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6600" b="1">
                <a:latin typeface="Times New Roman" pitchFamily="18" charset="0"/>
                <a:cs typeface="Times New Roman" pitchFamily="18" charset="0"/>
              </a:rPr>
              <a:t>Đây là lời cô Mácta nói với Đức Giêsu:</a:t>
            </a:r>
            <a:endParaRPr lang="vi-VN" sz="6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2866" y="2347851"/>
            <a:ext cx="9100595" cy="800100"/>
            <a:chOff x="1104" y="1632"/>
            <a:chExt cx="5440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 Thầy không để ý tôi sao.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029077" y="6227257"/>
            <a:ext cx="1381125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866" y="3205101"/>
            <a:ext cx="9100595" cy="800100"/>
            <a:chOff x="1104" y="1632"/>
            <a:chExt cx="5440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Em con để mình con phục vụ.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2865" y="4062351"/>
            <a:ext cx="9100595" cy="800100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1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4" y="1632"/>
              <a:ext cx="3452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3600" b="1">
                  <a:latin typeface="Times New Roman" pitchFamily="18" charset="0"/>
                  <a:cs typeface="Times New Roman" pitchFamily="18" charset="0"/>
                </a:rPr>
                <a:t>Thầy bảo nó giúp con một tay.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2866" y="5030713"/>
            <a:ext cx="9100595" cy="790589"/>
            <a:chOff x="1104" y="1632"/>
            <a:chExt cx="5440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3600" b="1">
                  <a:latin typeface="Times New Roman" pitchFamily="18" charset="0"/>
                  <a:cs typeface="Times New Roman" pitchFamily="18" charset="0"/>
                </a:rPr>
                <a:t>Chỉ có b và c đúng.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51198" y="5021207"/>
            <a:ext cx="9077917" cy="790590"/>
            <a:chOff x="-2209800" y="6172200"/>
            <a:chExt cx="11986950" cy="68580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09800" y="6172200"/>
              <a:ext cx="98122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61199" y="6172200"/>
              <a:ext cx="1093834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3600" b="1">
                  <a:latin typeface="Times New Roman" pitchFamily="18" charset="0"/>
                  <a:cs typeface="Times New Roman" pitchFamily="18" charset="0"/>
                </a:rPr>
                <a:t>Chỉ có b và c đúng.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1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10413</TotalTime>
  <Words>611</Words>
  <Application>Microsoft Office PowerPoint</Application>
  <PresentationFormat>On-screen Show (4:3)</PresentationFormat>
  <Paragraphs>216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Khi ấy, Đức Giê-su vào một làng kia. Có một người phụ nữ tên là Mác-ta đón Người vào nhà.</vt:lpstr>
      <vt:lpstr>Cô có người em gái tên là Ma-ri-a. Cô này cứ ngồi bên chân Chúa mà nghe lời Người dạy. Còn cô Mác-ta thì tất bật lo việc phục vụ. </vt:lpstr>
      <vt:lpstr>Cô tiến lại mà nói: "Thưa Thầy, em con để mình con phục vụ, mà Thầy không để ý tới sao? Xin Thầy bảo nó giúp con một tay! "</vt:lpstr>
      <vt:lpstr>Chúa đáp: "Mác-ta! Mác-ta ơi! Chị băn khoăn lo lắng nhiều chuyện quá! Chỉ có một chuyện cần thiết mà thôi. Ma-ri-a đã chọn phần tốt nhất và sẽ không bị lấy đi."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432</cp:revision>
  <dcterms:created xsi:type="dcterms:W3CDTF">2015-10-15T10:55:08Z</dcterms:created>
  <dcterms:modified xsi:type="dcterms:W3CDTF">2019-07-17T13:06:39Z</dcterms:modified>
</cp:coreProperties>
</file>