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1" r:id="rId2"/>
    <p:sldId id="314" r:id="rId3"/>
    <p:sldId id="315" r:id="rId4"/>
    <p:sldId id="332" r:id="rId5"/>
    <p:sldId id="408" r:id="rId6"/>
    <p:sldId id="581" r:id="rId7"/>
    <p:sldId id="616" r:id="rId8"/>
    <p:sldId id="645" r:id="rId9"/>
    <p:sldId id="646" r:id="rId10"/>
    <p:sldId id="647" r:id="rId11"/>
    <p:sldId id="648" r:id="rId12"/>
    <p:sldId id="662" r:id="rId13"/>
    <p:sldId id="663" r:id="rId14"/>
    <p:sldId id="328" r:id="rId15"/>
    <p:sldId id="365" r:id="rId16"/>
    <p:sldId id="405" r:id="rId17"/>
    <p:sldId id="354" r:id="rId18"/>
    <p:sldId id="566" r:id="rId19"/>
    <p:sldId id="524" r:id="rId20"/>
    <p:sldId id="256" r:id="rId21"/>
    <p:sldId id="668" r:id="rId22"/>
    <p:sldId id="671" r:id="rId23"/>
    <p:sldId id="669" r:id="rId24"/>
    <p:sldId id="6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p:scale>
          <a:sx n="50" d="100"/>
          <a:sy n="50" d="100"/>
        </p:scale>
        <p:origin x="2010"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F19C8019-4C8C-46D2-8DED-BCD01FB3AFC0}"/>
    <pc:docChg chg="undo custSel addSld delSld modSld sldOrd">
      <pc:chgData name="Mr Tam Nguyen" userId="53846575c6d7c6f1" providerId="LiveId" clId="{F19C8019-4C8C-46D2-8DED-BCD01FB3AFC0}" dt="2019-07-12T02:58:49.658" v="1084"/>
      <pc:docMkLst>
        <pc:docMk/>
      </pc:docMkLst>
      <pc:sldChg chg="modSp">
        <pc:chgData name="Mr Tam Nguyen" userId="53846575c6d7c6f1" providerId="LiveId" clId="{F19C8019-4C8C-46D2-8DED-BCD01FB3AFC0}" dt="2019-07-10T06:01:21.738" v="1" actId="20577"/>
        <pc:sldMkLst>
          <pc:docMk/>
          <pc:sldMk cId="3633898169" sldId="314"/>
        </pc:sldMkLst>
        <pc:spChg chg="mod">
          <ac:chgData name="Mr Tam Nguyen" userId="53846575c6d7c6f1" providerId="LiveId" clId="{F19C8019-4C8C-46D2-8DED-BCD01FB3AFC0}" dt="2019-07-10T06:01:21.738" v="1" actId="20577"/>
          <ac:spMkLst>
            <pc:docMk/>
            <pc:sldMk cId="3633898169" sldId="314"/>
            <ac:spMk id="2" creationId="{00000000-0000-0000-0000-000000000000}"/>
          </ac:spMkLst>
        </pc:spChg>
      </pc:sldChg>
      <pc:sldChg chg="modSp">
        <pc:chgData name="Mr Tam Nguyen" userId="53846575c6d7c6f1" providerId="LiveId" clId="{F19C8019-4C8C-46D2-8DED-BCD01FB3AFC0}" dt="2019-07-10T06:01:55.252" v="11" actId="6549"/>
        <pc:sldMkLst>
          <pc:docMk/>
          <pc:sldMk cId="3079759574" sldId="315"/>
        </pc:sldMkLst>
        <pc:spChg chg="mod">
          <ac:chgData name="Mr Tam Nguyen" userId="53846575c6d7c6f1" providerId="LiveId" clId="{F19C8019-4C8C-46D2-8DED-BCD01FB3AFC0}" dt="2019-07-10T06:01:55.252" v="11" actId="6549"/>
          <ac:spMkLst>
            <pc:docMk/>
            <pc:sldMk cId="3079759574" sldId="315"/>
            <ac:spMk id="2" creationId="{00000000-0000-0000-0000-000000000000}"/>
          </ac:spMkLst>
        </pc:spChg>
      </pc:sldChg>
      <pc:sldChg chg="modSp">
        <pc:chgData name="Mr Tam Nguyen" userId="53846575c6d7c6f1" providerId="LiveId" clId="{F19C8019-4C8C-46D2-8DED-BCD01FB3AFC0}" dt="2019-07-10T06:02:26.503" v="13" actId="404"/>
        <pc:sldMkLst>
          <pc:docMk/>
          <pc:sldMk cId="234143138" sldId="332"/>
        </pc:sldMkLst>
        <pc:spChg chg="mod">
          <ac:chgData name="Mr Tam Nguyen" userId="53846575c6d7c6f1" providerId="LiveId" clId="{F19C8019-4C8C-46D2-8DED-BCD01FB3AFC0}" dt="2019-07-10T06:02:26.503" v="13" actId="404"/>
          <ac:spMkLst>
            <pc:docMk/>
            <pc:sldMk cId="234143138" sldId="332"/>
            <ac:spMk id="2" creationId="{00000000-0000-0000-0000-000000000000}"/>
          </ac:spMkLst>
        </pc:spChg>
      </pc:sldChg>
      <pc:sldChg chg="modSp">
        <pc:chgData name="Mr Tam Nguyen" userId="53846575c6d7c6f1" providerId="LiveId" clId="{F19C8019-4C8C-46D2-8DED-BCD01FB3AFC0}" dt="2019-07-10T06:10:58.552" v="206"/>
        <pc:sldMkLst>
          <pc:docMk/>
          <pc:sldMk cId="2776397786" sldId="354"/>
        </pc:sldMkLst>
        <pc:spChg chg="mod">
          <ac:chgData name="Mr Tam Nguyen" userId="53846575c6d7c6f1" providerId="LiveId" clId="{F19C8019-4C8C-46D2-8DED-BCD01FB3AFC0}" dt="2019-07-10T06:10:12.946" v="155"/>
          <ac:spMkLst>
            <pc:docMk/>
            <pc:sldMk cId="2776397786" sldId="354"/>
            <ac:spMk id="4" creationId="{00000000-0000-0000-0000-000000000000}"/>
          </ac:spMkLst>
        </pc:spChg>
        <pc:spChg chg="mod">
          <ac:chgData name="Mr Tam Nguyen" userId="53846575c6d7c6f1" providerId="LiveId" clId="{F19C8019-4C8C-46D2-8DED-BCD01FB3AFC0}" dt="2019-07-10T06:10:47.197" v="182"/>
          <ac:spMkLst>
            <pc:docMk/>
            <pc:sldMk cId="2776397786" sldId="354"/>
            <ac:spMk id="8" creationId="{00000000-0000-0000-0000-000000000000}"/>
          </ac:spMkLst>
        </pc:spChg>
        <pc:spChg chg="mod">
          <ac:chgData name="Mr Tam Nguyen" userId="53846575c6d7c6f1" providerId="LiveId" clId="{F19C8019-4C8C-46D2-8DED-BCD01FB3AFC0}" dt="2019-07-10T06:10:50.530" v="205" actId="1037"/>
          <ac:spMkLst>
            <pc:docMk/>
            <pc:sldMk cId="2776397786" sldId="354"/>
            <ac:spMk id="33" creationId="{00000000-0000-0000-0000-000000000000}"/>
          </ac:spMkLst>
        </pc:spChg>
        <pc:spChg chg="mod">
          <ac:chgData name="Mr Tam Nguyen" userId="53846575c6d7c6f1" providerId="LiveId" clId="{F19C8019-4C8C-46D2-8DED-BCD01FB3AFC0}" dt="2019-07-10T06:10:33.408" v="157"/>
          <ac:spMkLst>
            <pc:docMk/>
            <pc:sldMk cId="2776397786" sldId="354"/>
            <ac:spMk id="39" creationId="{00000000-0000-0000-0000-000000000000}"/>
          </ac:spMkLst>
        </pc:spChg>
        <pc:spChg chg="mod">
          <ac:chgData name="Mr Tam Nguyen" userId="53846575c6d7c6f1" providerId="LiveId" clId="{F19C8019-4C8C-46D2-8DED-BCD01FB3AFC0}" dt="2019-07-10T06:10:23.736" v="156"/>
          <ac:spMkLst>
            <pc:docMk/>
            <pc:sldMk cId="2776397786" sldId="354"/>
            <ac:spMk id="42" creationId="{00000000-0000-0000-0000-000000000000}"/>
          </ac:spMkLst>
        </pc:spChg>
        <pc:spChg chg="mod">
          <ac:chgData name="Mr Tam Nguyen" userId="53846575c6d7c6f1" providerId="LiveId" clId="{F19C8019-4C8C-46D2-8DED-BCD01FB3AFC0}" dt="2019-07-10T06:10:58.552" v="206"/>
          <ac:spMkLst>
            <pc:docMk/>
            <pc:sldMk cId="2776397786" sldId="354"/>
            <ac:spMk id="45" creationId="{00000000-0000-0000-0000-000000000000}"/>
          </ac:spMkLst>
        </pc:spChg>
      </pc:sldChg>
      <pc:sldChg chg="modSp">
        <pc:chgData name="Mr Tam Nguyen" userId="53846575c6d7c6f1" providerId="LiveId" clId="{F19C8019-4C8C-46D2-8DED-BCD01FB3AFC0}" dt="2019-07-10T06:08:20.930" v="116"/>
        <pc:sldMkLst>
          <pc:docMk/>
          <pc:sldMk cId="2464980806" sldId="365"/>
        </pc:sldMkLst>
        <pc:spChg chg="mod">
          <ac:chgData name="Mr Tam Nguyen" userId="53846575c6d7c6f1" providerId="LiveId" clId="{F19C8019-4C8C-46D2-8DED-BCD01FB3AFC0}" dt="2019-07-10T06:07:29.636" v="60"/>
          <ac:spMkLst>
            <pc:docMk/>
            <pc:sldMk cId="2464980806" sldId="365"/>
            <ac:spMk id="4" creationId="{00000000-0000-0000-0000-000000000000}"/>
          </ac:spMkLst>
        </pc:spChg>
        <pc:spChg chg="mod">
          <ac:chgData name="Mr Tam Nguyen" userId="53846575c6d7c6f1" providerId="LiveId" clId="{F19C8019-4C8C-46D2-8DED-BCD01FB3AFC0}" dt="2019-07-10T06:07:44.190" v="61"/>
          <ac:spMkLst>
            <pc:docMk/>
            <pc:sldMk cId="2464980806" sldId="365"/>
            <ac:spMk id="8" creationId="{00000000-0000-0000-0000-000000000000}"/>
          </ac:spMkLst>
        </pc:spChg>
        <pc:spChg chg="mod">
          <ac:chgData name="Mr Tam Nguyen" userId="53846575c6d7c6f1" providerId="LiveId" clId="{F19C8019-4C8C-46D2-8DED-BCD01FB3AFC0}" dt="2019-07-10T06:08:04.764" v="114" actId="1037"/>
          <ac:spMkLst>
            <pc:docMk/>
            <pc:sldMk cId="2464980806" sldId="365"/>
            <ac:spMk id="33" creationId="{00000000-0000-0000-0000-000000000000}"/>
          </ac:spMkLst>
        </pc:spChg>
        <pc:spChg chg="mod">
          <ac:chgData name="Mr Tam Nguyen" userId="53846575c6d7c6f1" providerId="LiveId" clId="{F19C8019-4C8C-46D2-8DED-BCD01FB3AFC0}" dt="2019-07-10T06:07:58.549" v="83"/>
          <ac:spMkLst>
            <pc:docMk/>
            <pc:sldMk cId="2464980806" sldId="365"/>
            <ac:spMk id="39" creationId="{00000000-0000-0000-0000-000000000000}"/>
          </ac:spMkLst>
        </pc:spChg>
        <pc:spChg chg="mod">
          <ac:chgData name="Mr Tam Nguyen" userId="53846575c6d7c6f1" providerId="LiveId" clId="{F19C8019-4C8C-46D2-8DED-BCD01FB3AFC0}" dt="2019-07-10T06:08:13.636" v="115"/>
          <ac:spMkLst>
            <pc:docMk/>
            <pc:sldMk cId="2464980806" sldId="365"/>
            <ac:spMk id="42" creationId="{00000000-0000-0000-0000-000000000000}"/>
          </ac:spMkLst>
        </pc:spChg>
        <pc:spChg chg="mod">
          <ac:chgData name="Mr Tam Nguyen" userId="53846575c6d7c6f1" providerId="LiveId" clId="{F19C8019-4C8C-46D2-8DED-BCD01FB3AFC0}" dt="2019-07-10T06:08:20.930" v="116"/>
          <ac:spMkLst>
            <pc:docMk/>
            <pc:sldMk cId="2464980806" sldId="365"/>
            <ac:spMk id="45" creationId="{00000000-0000-0000-0000-000000000000}"/>
          </ac:spMkLst>
        </pc:spChg>
      </pc:sldChg>
      <pc:sldChg chg="modSp">
        <pc:chgData name="Mr Tam Nguyen" userId="53846575c6d7c6f1" providerId="LiveId" clId="{F19C8019-4C8C-46D2-8DED-BCD01FB3AFC0}" dt="2019-07-10T06:09:56.152" v="154" actId="1037"/>
        <pc:sldMkLst>
          <pc:docMk/>
          <pc:sldMk cId="533912419" sldId="405"/>
        </pc:sldMkLst>
        <pc:spChg chg="mod">
          <ac:chgData name="Mr Tam Nguyen" userId="53846575c6d7c6f1" providerId="LiveId" clId="{F19C8019-4C8C-46D2-8DED-BCD01FB3AFC0}" dt="2019-07-10T06:09:04.708" v="118" actId="404"/>
          <ac:spMkLst>
            <pc:docMk/>
            <pc:sldMk cId="533912419" sldId="405"/>
            <ac:spMk id="4" creationId="{00000000-0000-0000-0000-000000000000}"/>
          </ac:spMkLst>
        </pc:spChg>
        <pc:spChg chg="mod">
          <ac:chgData name="Mr Tam Nguyen" userId="53846575c6d7c6f1" providerId="LiveId" clId="{F19C8019-4C8C-46D2-8DED-BCD01FB3AFC0}" dt="2019-07-10T06:09:13.668" v="119"/>
          <ac:spMkLst>
            <pc:docMk/>
            <pc:sldMk cId="533912419" sldId="405"/>
            <ac:spMk id="8" creationId="{00000000-0000-0000-0000-000000000000}"/>
          </ac:spMkLst>
        </pc:spChg>
        <pc:spChg chg="mod">
          <ac:chgData name="Mr Tam Nguyen" userId="53846575c6d7c6f1" providerId="LiveId" clId="{F19C8019-4C8C-46D2-8DED-BCD01FB3AFC0}" dt="2019-07-10T06:09:56.152" v="154" actId="1037"/>
          <ac:spMkLst>
            <pc:docMk/>
            <pc:sldMk cId="533912419" sldId="405"/>
            <ac:spMk id="33" creationId="{00000000-0000-0000-0000-000000000000}"/>
          </ac:spMkLst>
        </pc:spChg>
        <pc:spChg chg="mod">
          <ac:chgData name="Mr Tam Nguyen" userId="53846575c6d7c6f1" providerId="LiveId" clId="{F19C8019-4C8C-46D2-8DED-BCD01FB3AFC0}" dt="2019-07-10T06:09:21.346" v="121" actId="403"/>
          <ac:spMkLst>
            <pc:docMk/>
            <pc:sldMk cId="533912419" sldId="405"/>
            <ac:spMk id="39" creationId="{00000000-0000-0000-0000-000000000000}"/>
          </ac:spMkLst>
        </pc:spChg>
        <pc:spChg chg="mod">
          <ac:chgData name="Mr Tam Nguyen" userId="53846575c6d7c6f1" providerId="LiveId" clId="{F19C8019-4C8C-46D2-8DED-BCD01FB3AFC0}" dt="2019-07-10T06:09:28.758" v="122"/>
          <ac:spMkLst>
            <pc:docMk/>
            <pc:sldMk cId="533912419" sldId="405"/>
            <ac:spMk id="42" creationId="{00000000-0000-0000-0000-000000000000}"/>
          </ac:spMkLst>
        </pc:spChg>
        <pc:spChg chg="mod">
          <ac:chgData name="Mr Tam Nguyen" userId="53846575c6d7c6f1" providerId="LiveId" clId="{F19C8019-4C8C-46D2-8DED-BCD01FB3AFC0}" dt="2019-07-10T06:09:47.395" v="151" actId="403"/>
          <ac:spMkLst>
            <pc:docMk/>
            <pc:sldMk cId="533912419" sldId="405"/>
            <ac:spMk id="45" creationId="{00000000-0000-0000-0000-000000000000}"/>
          </ac:spMkLst>
        </pc:spChg>
      </pc:sldChg>
      <pc:sldChg chg="modSp">
        <pc:chgData name="Mr Tam Nguyen" userId="53846575c6d7c6f1" providerId="LiveId" clId="{F19C8019-4C8C-46D2-8DED-BCD01FB3AFC0}" dt="2019-07-10T06:03:07.719" v="22" actId="20577"/>
        <pc:sldMkLst>
          <pc:docMk/>
          <pc:sldMk cId="3029824585" sldId="408"/>
        </pc:sldMkLst>
        <pc:spChg chg="mod">
          <ac:chgData name="Mr Tam Nguyen" userId="53846575c6d7c6f1" providerId="LiveId" clId="{F19C8019-4C8C-46D2-8DED-BCD01FB3AFC0}" dt="2019-07-10T06:03:07.719" v="22" actId="20577"/>
          <ac:spMkLst>
            <pc:docMk/>
            <pc:sldMk cId="3029824585" sldId="408"/>
            <ac:spMk id="2" creationId="{00000000-0000-0000-0000-000000000000}"/>
          </ac:spMkLst>
        </pc:spChg>
      </pc:sldChg>
      <pc:sldChg chg="modSp">
        <pc:chgData name="Mr Tam Nguyen" userId="53846575c6d7c6f1" providerId="LiveId" clId="{F19C8019-4C8C-46D2-8DED-BCD01FB3AFC0}" dt="2019-07-10T09:54:25.020" v="1013"/>
        <pc:sldMkLst>
          <pc:docMk/>
          <pc:sldMk cId="4072139667" sldId="524"/>
        </pc:sldMkLst>
        <pc:spChg chg="mod">
          <ac:chgData name="Mr Tam Nguyen" userId="53846575c6d7c6f1" providerId="LiveId" clId="{F19C8019-4C8C-46D2-8DED-BCD01FB3AFC0}" dt="2019-07-10T06:12:56.988" v="277" actId="403"/>
          <ac:spMkLst>
            <pc:docMk/>
            <pc:sldMk cId="4072139667" sldId="524"/>
            <ac:spMk id="4" creationId="{00000000-0000-0000-0000-000000000000}"/>
          </ac:spMkLst>
        </pc:spChg>
        <pc:spChg chg="mod">
          <ac:chgData name="Mr Tam Nguyen" userId="53846575c6d7c6f1" providerId="LiveId" clId="{F19C8019-4C8C-46D2-8DED-BCD01FB3AFC0}" dt="2019-07-10T06:13:06.194" v="278"/>
          <ac:spMkLst>
            <pc:docMk/>
            <pc:sldMk cId="4072139667" sldId="524"/>
            <ac:spMk id="8" creationId="{00000000-0000-0000-0000-000000000000}"/>
          </ac:spMkLst>
        </pc:spChg>
        <pc:spChg chg="mod">
          <ac:chgData name="Mr Tam Nguyen" userId="53846575c6d7c6f1" providerId="LiveId" clId="{F19C8019-4C8C-46D2-8DED-BCD01FB3AFC0}" dt="2019-07-10T09:54:09.423" v="1010" actId="20577"/>
          <ac:spMkLst>
            <pc:docMk/>
            <pc:sldMk cId="4072139667" sldId="524"/>
            <ac:spMk id="19" creationId="{00000000-0000-0000-0000-000000000000}"/>
          </ac:spMkLst>
        </pc:spChg>
        <pc:spChg chg="mod">
          <ac:chgData name="Mr Tam Nguyen" userId="53846575c6d7c6f1" providerId="LiveId" clId="{F19C8019-4C8C-46D2-8DED-BCD01FB3AFC0}" dt="2019-07-10T09:54:25.020" v="1013"/>
          <ac:spMkLst>
            <pc:docMk/>
            <pc:sldMk cId="4072139667" sldId="524"/>
            <ac:spMk id="33" creationId="{00000000-0000-0000-0000-000000000000}"/>
          </ac:spMkLst>
        </pc:spChg>
        <pc:spChg chg="mod">
          <ac:chgData name="Mr Tam Nguyen" userId="53846575c6d7c6f1" providerId="LiveId" clId="{F19C8019-4C8C-46D2-8DED-BCD01FB3AFC0}" dt="2019-07-10T06:13:14.260" v="279"/>
          <ac:spMkLst>
            <pc:docMk/>
            <pc:sldMk cId="4072139667" sldId="524"/>
            <ac:spMk id="39" creationId="{00000000-0000-0000-0000-000000000000}"/>
          </ac:spMkLst>
        </pc:spChg>
        <pc:spChg chg="mod">
          <ac:chgData name="Mr Tam Nguyen" userId="53846575c6d7c6f1" providerId="LiveId" clId="{F19C8019-4C8C-46D2-8DED-BCD01FB3AFC0}" dt="2019-07-10T06:13:24.756" v="283" actId="403"/>
          <ac:spMkLst>
            <pc:docMk/>
            <pc:sldMk cId="4072139667" sldId="524"/>
            <ac:spMk id="42" creationId="{00000000-0000-0000-0000-000000000000}"/>
          </ac:spMkLst>
        </pc:spChg>
      </pc:sldChg>
      <pc:sldChg chg="modSp ord">
        <pc:chgData name="Mr Tam Nguyen" userId="53846575c6d7c6f1" providerId="LiveId" clId="{F19C8019-4C8C-46D2-8DED-BCD01FB3AFC0}" dt="2019-07-10T06:12:28.027" v="273" actId="403"/>
        <pc:sldMkLst>
          <pc:docMk/>
          <pc:sldMk cId="2168405258" sldId="566"/>
        </pc:sldMkLst>
        <pc:spChg chg="mod">
          <ac:chgData name="Mr Tam Nguyen" userId="53846575c6d7c6f1" providerId="LiveId" clId="{F19C8019-4C8C-46D2-8DED-BCD01FB3AFC0}" dt="2019-07-10T06:11:20.763" v="208" actId="20577"/>
          <ac:spMkLst>
            <pc:docMk/>
            <pc:sldMk cId="2168405258" sldId="566"/>
            <ac:spMk id="4" creationId="{00000000-0000-0000-0000-000000000000}"/>
          </ac:spMkLst>
        </pc:spChg>
        <pc:spChg chg="mod">
          <ac:chgData name="Mr Tam Nguyen" userId="53846575c6d7c6f1" providerId="LiveId" clId="{F19C8019-4C8C-46D2-8DED-BCD01FB3AFC0}" dt="2019-07-10T06:11:43.045" v="236"/>
          <ac:spMkLst>
            <pc:docMk/>
            <pc:sldMk cId="2168405258" sldId="566"/>
            <ac:spMk id="8" creationId="{00000000-0000-0000-0000-000000000000}"/>
          </ac:spMkLst>
        </pc:spChg>
        <pc:spChg chg="mod">
          <ac:chgData name="Mr Tam Nguyen" userId="53846575c6d7c6f1" providerId="LiveId" clId="{F19C8019-4C8C-46D2-8DED-BCD01FB3AFC0}" dt="2019-07-10T06:11:46.853" v="260" actId="1037"/>
          <ac:spMkLst>
            <pc:docMk/>
            <pc:sldMk cId="2168405258" sldId="566"/>
            <ac:spMk id="33" creationId="{00000000-0000-0000-0000-000000000000}"/>
          </ac:spMkLst>
        </pc:spChg>
        <pc:spChg chg="mod">
          <ac:chgData name="Mr Tam Nguyen" userId="53846575c6d7c6f1" providerId="LiveId" clId="{F19C8019-4C8C-46D2-8DED-BCD01FB3AFC0}" dt="2019-07-10T06:12:19.903" v="270" actId="403"/>
          <ac:spMkLst>
            <pc:docMk/>
            <pc:sldMk cId="2168405258" sldId="566"/>
            <ac:spMk id="39" creationId="{00000000-0000-0000-0000-000000000000}"/>
          </ac:spMkLst>
        </pc:spChg>
        <pc:spChg chg="mod">
          <ac:chgData name="Mr Tam Nguyen" userId="53846575c6d7c6f1" providerId="LiveId" clId="{F19C8019-4C8C-46D2-8DED-BCD01FB3AFC0}" dt="2019-07-10T06:12:28.027" v="273" actId="403"/>
          <ac:spMkLst>
            <pc:docMk/>
            <pc:sldMk cId="2168405258" sldId="566"/>
            <ac:spMk id="42" creationId="{00000000-0000-0000-0000-000000000000}"/>
          </ac:spMkLst>
        </pc:spChg>
        <pc:spChg chg="mod">
          <ac:chgData name="Mr Tam Nguyen" userId="53846575c6d7c6f1" providerId="LiveId" clId="{F19C8019-4C8C-46D2-8DED-BCD01FB3AFC0}" dt="2019-07-10T06:12:17.687" v="269" actId="403"/>
          <ac:spMkLst>
            <pc:docMk/>
            <pc:sldMk cId="2168405258" sldId="566"/>
            <ac:spMk id="45" creationId="{00000000-0000-0000-0000-000000000000}"/>
          </ac:spMkLst>
        </pc:spChg>
      </pc:sldChg>
      <pc:sldChg chg="modSp">
        <pc:chgData name="Mr Tam Nguyen" userId="53846575c6d7c6f1" providerId="LiveId" clId="{F19C8019-4C8C-46D2-8DED-BCD01FB3AFC0}" dt="2019-07-10T06:03:39.244" v="27" actId="255"/>
        <pc:sldMkLst>
          <pc:docMk/>
          <pc:sldMk cId="35116916" sldId="581"/>
        </pc:sldMkLst>
        <pc:spChg chg="mod">
          <ac:chgData name="Mr Tam Nguyen" userId="53846575c6d7c6f1" providerId="LiveId" clId="{F19C8019-4C8C-46D2-8DED-BCD01FB3AFC0}" dt="2019-07-10T06:03:39.244" v="27" actId="255"/>
          <ac:spMkLst>
            <pc:docMk/>
            <pc:sldMk cId="35116916" sldId="581"/>
            <ac:spMk id="2" creationId="{00000000-0000-0000-0000-000000000000}"/>
          </ac:spMkLst>
        </pc:spChg>
      </pc:sldChg>
      <pc:sldChg chg="modSp">
        <pc:chgData name="Mr Tam Nguyen" userId="53846575c6d7c6f1" providerId="LiveId" clId="{F19C8019-4C8C-46D2-8DED-BCD01FB3AFC0}" dt="2019-07-10T06:04:09.137" v="33" actId="255"/>
        <pc:sldMkLst>
          <pc:docMk/>
          <pc:sldMk cId="664086956" sldId="616"/>
        </pc:sldMkLst>
        <pc:spChg chg="mod">
          <ac:chgData name="Mr Tam Nguyen" userId="53846575c6d7c6f1" providerId="LiveId" clId="{F19C8019-4C8C-46D2-8DED-BCD01FB3AFC0}" dt="2019-07-10T06:04:09.137" v="33" actId="255"/>
          <ac:spMkLst>
            <pc:docMk/>
            <pc:sldMk cId="664086956" sldId="616"/>
            <ac:spMk id="2" creationId="{00000000-0000-0000-0000-000000000000}"/>
          </ac:spMkLst>
        </pc:spChg>
      </pc:sldChg>
      <pc:sldChg chg="modSp">
        <pc:chgData name="Mr Tam Nguyen" userId="53846575c6d7c6f1" providerId="LiveId" clId="{F19C8019-4C8C-46D2-8DED-BCD01FB3AFC0}" dt="2019-07-10T06:04:34.427" v="39" actId="255"/>
        <pc:sldMkLst>
          <pc:docMk/>
          <pc:sldMk cId="2262660087" sldId="645"/>
        </pc:sldMkLst>
        <pc:spChg chg="mod">
          <ac:chgData name="Mr Tam Nguyen" userId="53846575c6d7c6f1" providerId="LiveId" clId="{F19C8019-4C8C-46D2-8DED-BCD01FB3AFC0}" dt="2019-07-10T06:04:34.427" v="39" actId="255"/>
          <ac:spMkLst>
            <pc:docMk/>
            <pc:sldMk cId="2262660087" sldId="645"/>
            <ac:spMk id="2" creationId="{00000000-0000-0000-0000-000000000000}"/>
          </ac:spMkLst>
        </pc:spChg>
      </pc:sldChg>
      <pc:sldChg chg="modSp">
        <pc:chgData name="Mr Tam Nguyen" userId="53846575c6d7c6f1" providerId="LiveId" clId="{F19C8019-4C8C-46D2-8DED-BCD01FB3AFC0}" dt="2019-07-10T06:05:03.779" v="40"/>
        <pc:sldMkLst>
          <pc:docMk/>
          <pc:sldMk cId="1657722788" sldId="646"/>
        </pc:sldMkLst>
        <pc:spChg chg="mod">
          <ac:chgData name="Mr Tam Nguyen" userId="53846575c6d7c6f1" providerId="LiveId" clId="{F19C8019-4C8C-46D2-8DED-BCD01FB3AFC0}" dt="2019-07-10T06:05:03.779" v="40"/>
          <ac:spMkLst>
            <pc:docMk/>
            <pc:sldMk cId="1657722788" sldId="646"/>
            <ac:spMk id="2" creationId="{00000000-0000-0000-0000-000000000000}"/>
          </ac:spMkLst>
        </pc:spChg>
      </pc:sldChg>
      <pc:sldChg chg="modSp">
        <pc:chgData name="Mr Tam Nguyen" userId="53846575c6d7c6f1" providerId="LiveId" clId="{F19C8019-4C8C-46D2-8DED-BCD01FB3AFC0}" dt="2019-07-10T06:05:35.777" v="46" actId="255"/>
        <pc:sldMkLst>
          <pc:docMk/>
          <pc:sldMk cId="704959204" sldId="647"/>
        </pc:sldMkLst>
        <pc:spChg chg="mod">
          <ac:chgData name="Mr Tam Nguyen" userId="53846575c6d7c6f1" providerId="LiveId" clId="{F19C8019-4C8C-46D2-8DED-BCD01FB3AFC0}" dt="2019-07-10T06:05:35.777" v="46" actId="255"/>
          <ac:spMkLst>
            <pc:docMk/>
            <pc:sldMk cId="704959204" sldId="647"/>
            <ac:spMk id="2" creationId="{00000000-0000-0000-0000-000000000000}"/>
          </ac:spMkLst>
        </pc:spChg>
      </pc:sldChg>
      <pc:sldChg chg="modSp">
        <pc:chgData name="Mr Tam Nguyen" userId="53846575c6d7c6f1" providerId="LiveId" clId="{F19C8019-4C8C-46D2-8DED-BCD01FB3AFC0}" dt="2019-07-10T06:05:54.116" v="50" actId="404"/>
        <pc:sldMkLst>
          <pc:docMk/>
          <pc:sldMk cId="842332768" sldId="648"/>
        </pc:sldMkLst>
        <pc:spChg chg="mod">
          <ac:chgData name="Mr Tam Nguyen" userId="53846575c6d7c6f1" providerId="LiveId" clId="{F19C8019-4C8C-46D2-8DED-BCD01FB3AFC0}" dt="2019-07-10T06:05:54.116" v="50" actId="404"/>
          <ac:spMkLst>
            <pc:docMk/>
            <pc:sldMk cId="842332768" sldId="648"/>
            <ac:spMk id="2" creationId="{00000000-0000-0000-0000-000000000000}"/>
          </ac:spMkLst>
        </pc:spChg>
      </pc:sldChg>
      <pc:sldChg chg="modSp">
        <pc:chgData name="Mr Tam Nguyen" userId="53846575c6d7c6f1" providerId="LiveId" clId="{F19C8019-4C8C-46D2-8DED-BCD01FB3AFC0}" dt="2019-07-10T06:06:25.266" v="52" actId="404"/>
        <pc:sldMkLst>
          <pc:docMk/>
          <pc:sldMk cId="729989997" sldId="662"/>
        </pc:sldMkLst>
        <pc:spChg chg="mod">
          <ac:chgData name="Mr Tam Nguyen" userId="53846575c6d7c6f1" providerId="LiveId" clId="{F19C8019-4C8C-46D2-8DED-BCD01FB3AFC0}" dt="2019-07-10T06:06:25.266" v="52" actId="404"/>
          <ac:spMkLst>
            <pc:docMk/>
            <pc:sldMk cId="729989997" sldId="662"/>
            <ac:spMk id="2" creationId="{00000000-0000-0000-0000-000000000000}"/>
          </ac:spMkLst>
        </pc:spChg>
      </pc:sldChg>
      <pc:sldChg chg="modSp">
        <pc:chgData name="Mr Tam Nguyen" userId="53846575c6d7c6f1" providerId="LiveId" clId="{F19C8019-4C8C-46D2-8DED-BCD01FB3AFC0}" dt="2019-07-10T06:06:53.975" v="56" actId="207"/>
        <pc:sldMkLst>
          <pc:docMk/>
          <pc:sldMk cId="66663561" sldId="663"/>
        </pc:sldMkLst>
        <pc:spChg chg="mod">
          <ac:chgData name="Mr Tam Nguyen" userId="53846575c6d7c6f1" providerId="LiveId" clId="{F19C8019-4C8C-46D2-8DED-BCD01FB3AFC0}" dt="2019-07-10T06:06:53.975" v="56" actId="207"/>
          <ac:spMkLst>
            <pc:docMk/>
            <pc:sldMk cId="66663561" sldId="663"/>
            <ac:spMk id="2" creationId="{00000000-0000-0000-0000-000000000000}"/>
          </ac:spMkLst>
        </pc:spChg>
      </pc:sldChg>
      <pc:sldChg chg="addSp delSp modSp addAnim delAnim modAnim">
        <pc:chgData name="Mr Tam Nguyen" userId="53846575c6d7c6f1" providerId="LiveId" clId="{F19C8019-4C8C-46D2-8DED-BCD01FB3AFC0}" dt="2019-07-10T08:33:34.272" v="971" actId="122"/>
        <pc:sldMkLst>
          <pc:docMk/>
          <pc:sldMk cId="1817226621" sldId="668"/>
        </pc:sldMkLst>
        <pc:spChg chg="mod">
          <ac:chgData name="Mr Tam Nguyen" userId="53846575c6d7c6f1" providerId="LiveId" clId="{F19C8019-4C8C-46D2-8DED-BCD01FB3AFC0}" dt="2019-07-10T07:35:31.385" v="970"/>
          <ac:spMkLst>
            <pc:docMk/>
            <pc:sldMk cId="1817226621" sldId="668"/>
            <ac:spMk id="2" creationId="{DD47EB72-9428-497E-8204-DD5B566F84BE}"/>
          </ac:spMkLst>
        </pc:spChg>
        <pc:spChg chg="add mod">
          <ac:chgData name="Mr Tam Nguyen" userId="53846575c6d7c6f1" providerId="LiveId" clId="{F19C8019-4C8C-46D2-8DED-BCD01FB3AFC0}" dt="2019-07-10T06:39:08.866" v="638" actId="403"/>
          <ac:spMkLst>
            <pc:docMk/>
            <pc:sldMk cId="1817226621" sldId="668"/>
            <ac:spMk id="3" creationId="{FF93C013-ECB2-4BAC-B0A6-CBEAE79F7B03}"/>
          </ac:spMkLst>
        </pc:spChg>
        <pc:spChg chg="mod">
          <ac:chgData name="Mr Tam Nguyen" userId="53846575c6d7c6f1" providerId="LiveId" clId="{F19C8019-4C8C-46D2-8DED-BCD01FB3AFC0}" dt="2019-07-10T06:14:52.652" v="338" actId="1035"/>
          <ac:spMkLst>
            <pc:docMk/>
            <pc:sldMk cId="1817226621" sldId="668"/>
            <ac:spMk id="5" creationId="{0DCD645D-774D-436B-9981-41B04FEBCEB7}"/>
          </ac:spMkLst>
        </pc:spChg>
        <pc:spChg chg="mod">
          <ac:chgData name="Mr Tam Nguyen" userId="53846575c6d7c6f1" providerId="LiveId" clId="{F19C8019-4C8C-46D2-8DED-BCD01FB3AFC0}" dt="2019-07-10T06:14:52.652" v="338" actId="1035"/>
          <ac:spMkLst>
            <pc:docMk/>
            <pc:sldMk cId="1817226621" sldId="668"/>
            <ac:spMk id="6" creationId="{54354641-7BC4-4C18-899E-D09808F2CC9E}"/>
          </ac:spMkLst>
        </pc:spChg>
        <pc:spChg chg="mod">
          <ac:chgData name="Mr Tam Nguyen" userId="53846575c6d7c6f1" providerId="LiveId" clId="{F19C8019-4C8C-46D2-8DED-BCD01FB3AFC0}" dt="2019-07-10T06:14:52.652" v="338" actId="1035"/>
          <ac:spMkLst>
            <pc:docMk/>
            <pc:sldMk cId="1817226621" sldId="668"/>
            <ac:spMk id="7" creationId="{07445895-449A-44C4-9ACF-F7435DB81F05}"/>
          </ac:spMkLst>
        </pc:spChg>
        <pc:spChg chg="mod">
          <ac:chgData name="Mr Tam Nguyen" userId="53846575c6d7c6f1" providerId="LiveId" clId="{F19C8019-4C8C-46D2-8DED-BCD01FB3AFC0}" dt="2019-07-10T06:14:52.652" v="338" actId="1035"/>
          <ac:spMkLst>
            <pc:docMk/>
            <pc:sldMk cId="1817226621" sldId="668"/>
            <ac:spMk id="8" creationId="{9EBA2454-1D7C-4F0B-B7C2-35A002582765}"/>
          </ac:spMkLst>
        </pc:spChg>
        <pc:spChg chg="add mod">
          <ac:chgData name="Mr Tam Nguyen" userId="53846575c6d7c6f1" providerId="LiveId" clId="{F19C8019-4C8C-46D2-8DED-BCD01FB3AFC0}" dt="2019-07-10T06:27:32.798" v="508" actId="1036"/>
          <ac:spMkLst>
            <pc:docMk/>
            <pc:sldMk cId="1817226621" sldId="668"/>
            <ac:spMk id="9" creationId="{D0AF14F0-289A-4D4D-A1DD-4010E959DA97}"/>
          </ac:spMkLst>
        </pc:spChg>
        <pc:spChg chg="mod">
          <ac:chgData name="Mr Tam Nguyen" userId="53846575c6d7c6f1" providerId="LiveId" clId="{F19C8019-4C8C-46D2-8DED-BCD01FB3AFC0}" dt="2019-07-10T06:14:52.652" v="338" actId="1035"/>
          <ac:spMkLst>
            <pc:docMk/>
            <pc:sldMk cId="1817226621" sldId="668"/>
            <ac:spMk id="10" creationId="{9E526B04-BCFA-4F1E-AB48-20D57EFAB555}"/>
          </ac:spMkLst>
        </pc:spChg>
        <pc:spChg chg="del mod">
          <ac:chgData name="Mr Tam Nguyen" userId="53846575c6d7c6f1" providerId="LiveId" clId="{F19C8019-4C8C-46D2-8DED-BCD01FB3AFC0}" dt="2019-07-10T06:14:00.784" v="289" actId="478"/>
          <ac:spMkLst>
            <pc:docMk/>
            <pc:sldMk cId="1817226621" sldId="668"/>
            <ac:spMk id="11" creationId="{D530FE50-78A0-410E-AB12-D1588F2944C6}"/>
          </ac:spMkLst>
        </pc:spChg>
        <pc:spChg chg="mod">
          <ac:chgData name="Mr Tam Nguyen" userId="53846575c6d7c6f1" providerId="LiveId" clId="{F19C8019-4C8C-46D2-8DED-BCD01FB3AFC0}" dt="2019-07-10T06:14:52.652" v="338" actId="1035"/>
          <ac:spMkLst>
            <pc:docMk/>
            <pc:sldMk cId="1817226621" sldId="668"/>
            <ac:spMk id="12" creationId="{438A91AD-FDD6-4DE8-97DE-45C9F6CB7F68}"/>
          </ac:spMkLst>
        </pc:spChg>
        <pc:spChg chg="mod">
          <ac:chgData name="Mr Tam Nguyen" userId="53846575c6d7c6f1" providerId="LiveId" clId="{F19C8019-4C8C-46D2-8DED-BCD01FB3AFC0}" dt="2019-07-10T06:14:52.652" v="338" actId="1035"/>
          <ac:spMkLst>
            <pc:docMk/>
            <pc:sldMk cId="1817226621" sldId="668"/>
            <ac:spMk id="13" creationId="{67DB8A78-62A3-41B4-BF71-A07B267D2327}"/>
          </ac:spMkLst>
        </pc:spChg>
        <pc:spChg chg="mod">
          <ac:chgData name="Mr Tam Nguyen" userId="53846575c6d7c6f1" providerId="LiveId" clId="{F19C8019-4C8C-46D2-8DED-BCD01FB3AFC0}" dt="2019-07-10T06:14:52.652" v="338" actId="1035"/>
          <ac:spMkLst>
            <pc:docMk/>
            <pc:sldMk cId="1817226621" sldId="668"/>
            <ac:spMk id="14" creationId="{6CF7347C-B901-4043-A9E7-DE28BC13DE78}"/>
          </ac:spMkLst>
        </pc:spChg>
        <pc:spChg chg="mod">
          <ac:chgData name="Mr Tam Nguyen" userId="53846575c6d7c6f1" providerId="LiveId" clId="{F19C8019-4C8C-46D2-8DED-BCD01FB3AFC0}" dt="2019-07-10T06:14:52.652" v="338" actId="1035"/>
          <ac:spMkLst>
            <pc:docMk/>
            <pc:sldMk cId="1817226621" sldId="668"/>
            <ac:spMk id="15" creationId="{B8AD563F-3732-48DB-8740-3C22B8FC4F5B}"/>
          </ac:spMkLst>
        </pc:spChg>
        <pc:spChg chg="mod">
          <ac:chgData name="Mr Tam Nguyen" userId="53846575c6d7c6f1" providerId="LiveId" clId="{F19C8019-4C8C-46D2-8DED-BCD01FB3AFC0}" dt="2019-07-10T06:14:52.652" v="338" actId="1035"/>
          <ac:spMkLst>
            <pc:docMk/>
            <pc:sldMk cId="1817226621" sldId="668"/>
            <ac:spMk id="16" creationId="{4CACF3CC-A5A4-46D5-A492-374FF02229E9}"/>
          </ac:spMkLst>
        </pc:spChg>
        <pc:spChg chg="del mod">
          <ac:chgData name="Mr Tam Nguyen" userId="53846575c6d7c6f1" providerId="LiveId" clId="{F19C8019-4C8C-46D2-8DED-BCD01FB3AFC0}" dt="2019-07-10T06:15:20.816" v="348" actId="478"/>
          <ac:spMkLst>
            <pc:docMk/>
            <pc:sldMk cId="1817226621" sldId="668"/>
            <ac:spMk id="17" creationId="{0ED64A1D-A191-4DDB-97FB-62C1FF31AD4C}"/>
          </ac:spMkLst>
        </pc:spChg>
        <pc:spChg chg="add del">
          <ac:chgData name="Mr Tam Nguyen" userId="53846575c6d7c6f1" providerId="LiveId" clId="{F19C8019-4C8C-46D2-8DED-BCD01FB3AFC0}" dt="2019-07-10T07:27:49.257" v="918"/>
          <ac:spMkLst>
            <pc:docMk/>
            <pc:sldMk cId="1817226621" sldId="668"/>
            <ac:spMk id="18" creationId="{D47878BB-2DA6-4C32-A49F-443B493FE2AC}"/>
          </ac:spMkLst>
        </pc:spChg>
        <pc:spChg chg="del mod">
          <ac:chgData name="Mr Tam Nguyen" userId="53846575c6d7c6f1" providerId="LiveId" clId="{F19C8019-4C8C-46D2-8DED-BCD01FB3AFC0}" dt="2019-07-10T06:15:09.034" v="339" actId="478"/>
          <ac:spMkLst>
            <pc:docMk/>
            <pc:sldMk cId="1817226621" sldId="668"/>
            <ac:spMk id="19" creationId="{F432B8D3-3937-41EA-B3DB-E2A798294785}"/>
          </ac:spMkLst>
        </pc:spChg>
        <pc:spChg chg="del mod">
          <ac:chgData name="Mr Tam Nguyen" userId="53846575c6d7c6f1" providerId="LiveId" clId="{F19C8019-4C8C-46D2-8DED-BCD01FB3AFC0}" dt="2019-07-10T06:15:09.787" v="340" actId="478"/>
          <ac:spMkLst>
            <pc:docMk/>
            <pc:sldMk cId="1817226621" sldId="668"/>
            <ac:spMk id="20" creationId="{B4901DFB-303B-4FF8-BB53-4B4529F422CB}"/>
          </ac:spMkLst>
        </pc:spChg>
        <pc:spChg chg="del mod">
          <ac:chgData name="Mr Tam Nguyen" userId="53846575c6d7c6f1" providerId="LiveId" clId="{F19C8019-4C8C-46D2-8DED-BCD01FB3AFC0}" dt="2019-07-10T06:15:10.536" v="341" actId="478"/>
          <ac:spMkLst>
            <pc:docMk/>
            <pc:sldMk cId="1817226621" sldId="668"/>
            <ac:spMk id="21" creationId="{C837A1E0-3A96-42EA-A4F5-3F40FC6560C0}"/>
          </ac:spMkLst>
        </pc:spChg>
        <pc:spChg chg="del mod">
          <ac:chgData name="Mr Tam Nguyen" userId="53846575c6d7c6f1" providerId="LiveId" clId="{F19C8019-4C8C-46D2-8DED-BCD01FB3AFC0}" dt="2019-07-10T06:15:11.174" v="342" actId="478"/>
          <ac:spMkLst>
            <pc:docMk/>
            <pc:sldMk cId="1817226621" sldId="668"/>
            <ac:spMk id="22" creationId="{6135F7BD-5B96-48DC-8BC8-AAEE63082EDD}"/>
          </ac:spMkLst>
        </pc:spChg>
        <pc:spChg chg="del mod">
          <ac:chgData name="Mr Tam Nguyen" userId="53846575c6d7c6f1" providerId="LiveId" clId="{F19C8019-4C8C-46D2-8DED-BCD01FB3AFC0}" dt="2019-07-10T06:15:11.798" v="343" actId="478"/>
          <ac:spMkLst>
            <pc:docMk/>
            <pc:sldMk cId="1817226621" sldId="668"/>
            <ac:spMk id="23" creationId="{D578340F-0F89-486F-AF96-D50AF59B1695}"/>
          </ac:spMkLst>
        </pc:spChg>
        <pc:spChg chg="del mod">
          <ac:chgData name="Mr Tam Nguyen" userId="53846575c6d7c6f1" providerId="LiveId" clId="{F19C8019-4C8C-46D2-8DED-BCD01FB3AFC0}" dt="2019-07-10T06:15:13.072" v="344" actId="478"/>
          <ac:spMkLst>
            <pc:docMk/>
            <pc:sldMk cId="1817226621" sldId="668"/>
            <ac:spMk id="24" creationId="{674E3A4A-5462-4C56-8A00-5685D5153B4C}"/>
          </ac:spMkLst>
        </pc:spChg>
        <pc:spChg chg="del mod">
          <ac:chgData name="Mr Tam Nguyen" userId="53846575c6d7c6f1" providerId="LiveId" clId="{F19C8019-4C8C-46D2-8DED-BCD01FB3AFC0}" dt="2019-07-10T06:15:13.550" v="345" actId="478"/>
          <ac:spMkLst>
            <pc:docMk/>
            <pc:sldMk cId="1817226621" sldId="668"/>
            <ac:spMk id="25" creationId="{DE9868B1-B056-4DBE-8636-CF032588D321}"/>
          </ac:spMkLst>
        </pc:spChg>
        <pc:spChg chg="del mod">
          <ac:chgData name="Mr Tam Nguyen" userId="53846575c6d7c6f1" providerId="LiveId" clId="{F19C8019-4C8C-46D2-8DED-BCD01FB3AFC0}" dt="2019-07-10T06:15:14.122" v="346" actId="478"/>
          <ac:spMkLst>
            <pc:docMk/>
            <pc:sldMk cId="1817226621" sldId="668"/>
            <ac:spMk id="26" creationId="{2C5F10F8-E2F5-4BD9-A7FE-D5A2048F324B}"/>
          </ac:spMkLst>
        </pc:spChg>
        <pc:spChg chg="del mod">
          <ac:chgData name="Mr Tam Nguyen" userId="53846575c6d7c6f1" providerId="LiveId" clId="{F19C8019-4C8C-46D2-8DED-BCD01FB3AFC0}" dt="2019-07-10T06:15:17.707" v="347" actId="478"/>
          <ac:spMkLst>
            <pc:docMk/>
            <pc:sldMk cId="1817226621" sldId="668"/>
            <ac:spMk id="27" creationId="{6743ECF3-BDFD-4415-8D07-DFA40D3E8E18}"/>
          </ac:spMkLst>
        </pc:spChg>
        <pc:spChg chg="del mod">
          <ac:chgData name="Mr Tam Nguyen" userId="53846575c6d7c6f1" providerId="LiveId" clId="{F19C8019-4C8C-46D2-8DED-BCD01FB3AFC0}" dt="2019-07-10T06:15:17.707" v="347" actId="478"/>
          <ac:spMkLst>
            <pc:docMk/>
            <pc:sldMk cId="1817226621" sldId="668"/>
            <ac:spMk id="28" creationId="{9D871756-4F36-4AD0-AC43-E617D5A11FAA}"/>
          </ac:spMkLst>
        </pc:spChg>
        <pc:spChg chg="del mod">
          <ac:chgData name="Mr Tam Nguyen" userId="53846575c6d7c6f1" providerId="LiveId" clId="{F19C8019-4C8C-46D2-8DED-BCD01FB3AFC0}" dt="2019-07-10T06:15:17.707" v="347" actId="478"/>
          <ac:spMkLst>
            <pc:docMk/>
            <pc:sldMk cId="1817226621" sldId="668"/>
            <ac:spMk id="29" creationId="{F7DB5FC9-F1C2-449F-98F4-7C1599AF8FEF}"/>
          </ac:spMkLst>
        </pc:spChg>
        <pc:spChg chg="del mod">
          <ac:chgData name="Mr Tam Nguyen" userId="53846575c6d7c6f1" providerId="LiveId" clId="{F19C8019-4C8C-46D2-8DED-BCD01FB3AFC0}" dt="2019-07-10T06:15:17.707" v="347" actId="478"/>
          <ac:spMkLst>
            <pc:docMk/>
            <pc:sldMk cId="1817226621" sldId="668"/>
            <ac:spMk id="37" creationId="{70AEFF16-4BA1-49A8-9465-D37434267FF2}"/>
          </ac:spMkLst>
        </pc:spChg>
        <pc:spChg chg="del mod">
          <ac:chgData name="Mr Tam Nguyen" userId="53846575c6d7c6f1" providerId="LiveId" clId="{F19C8019-4C8C-46D2-8DED-BCD01FB3AFC0}" dt="2019-07-10T06:15:17.707" v="347" actId="478"/>
          <ac:spMkLst>
            <pc:docMk/>
            <pc:sldMk cId="1817226621" sldId="668"/>
            <ac:spMk id="38" creationId="{1E783B84-AB6B-4961-B9ED-E80E6765B5AF}"/>
          </ac:spMkLst>
        </pc:spChg>
        <pc:spChg chg="del mod">
          <ac:chgData name="Mr Tam Nguyen" userId="53846575c6d7c6f1" providerId="LiveId" clId="{F19C8019-4C8C-46D2-8DED-BCD01FB3AFC0}" dt="2019-07-10T06:15:17.707" v="347" actId="478"/>
          <ac:spMkLst>
            <pc:docMk/>
            <pc:sldMk cId="1817226621" sldId="668"/>
            <ac:spMk id="39" creationId="{E64F6ED1-CBD9-48C8-9B52-AC67774B8AB8}"/>
          </ac:spMkLst>
        </pc:spChg>
        <pc:spChg chg="del mod">
          <ac:chgData name="Mr Tam Nguyen" userId="53846575c6d7c6f1" providerId="LiveId" clId="{F19C8019-4C8C-46D2-8DED-BCD01FB3AFC0}" dt="2019-07-10T06:15:17.707" v="347" actId="478"/>
          <ac:spMkLst>
            <pc:docMk/>
            <pc:sldMk cId="1817226621" sldId="668"/>
            <ac:spMk id="40" creationId="{46844A75-21D1-4053-811A-9881B63F2232}"/>
          </ac:spMkLst>
        </pc:spChg>
        <pc:spChg chg="del mod">
          <ac:chgData name="Mr Tam Nguyen" userId="53846575c6d7c6f1" providerId="LiveId" clId="{F19C8019-4C8C-46D2-8DED-BCD01FB3AFC0}" dt="2019-07-10T06:15:17.707" v="347" actId="478"/>
          <ac:spMkLst>
            <pc:docMk/>
            <pc:sldMk cId="1817226621" sldId="668"/>
            <ac:spMk id="41" creationId="{AE42699F-56B5-4663-889F-829D289EDA96}"/>
          </ac:spMkLst>
        </pc:spChg>
        <pc:spChg chg="del mod">
          <ac:chgData name="Mr Tam Nguyen" userId="53846575c6d7c6f1" providerId="LiveId" clId="{F19C8019-4C8C-46D2-8DED-BCD01FB3AFC0}" dt="2019-07-10T06:15:17.707" v="347" actId="478"/>
          <ac:spMkLst>
            <pc:docMk/>
            <pc:sldMk cId="1817226621" sldId="668"/>
            <ac:spMk id="42" creationId="{53B483C5-0715-44FA-AEA9-71E5948EDC30}"/>
          </ac:spMkLst>
        </pc:spChg>
        <pc:spChg chg="del mod">
          <ac:chgData name="Mr Tam Nguyen" userId="53846575c6d7c6f1" providerId="LiveId" clId="{F19C8019-4C8C-46D2-8DED-BCD01FB3AFC0}" dt="2019-07-10T06:15:17.707" v="347" actId="478"/>
          <ac:spMkLst>
            <pc:docMk/>
            <pc:sldMk cId="1817226621" sldId="668"/>
            <ac:spMk id="43" creationId="{79EF79C9-14A2-48AF-94DC-81A05E869A17}"/>
          </ac:spMkLst>
        </pc:spChg>
        <pc:spChg chg="del mod">
          <ac:chgData name="Mr Tam Nguyen" userId="53846575c6d7c6f1" providerId="LiveId" clId="{F19C8019-4C8C-46D2-8DED-BCD01FB3AFC0}" dt="2019-07-10T06:15:17.707" v="347" actId="478"/>
          <ac:spMkLst>
            <pc:docMk/>
            <pc:sldMk cId="1817226621" sldId="668"/>
            <ac:spMk id="44" creationId="{546C8725-C3ED-40AA-A8C3-04A9A9B62084}"/>
          </ac:spMkLst>
        </pc:spChg>
        <pc:spChg chg="del mod">
          <ac:chgData name="Mr Tam Nguyen" userId="53846575c6d7c6f1" providerId="LiveId" clId="{F19C8019-4C8C-46D2-8DED-BCD01FB3AFC0}" dt="2019-07-10T06:15:17.707" v="347" actId="478"/>
          <ac:spMkLst>
            <pc:docMk/>
            <pc:sldMk cId="1817226621" sldId="668"/>
            <ac:spMk id="45" creationId="{5DE4020A-C663-4FF8-A2B7-DB1B061C9F26}"/>
          </ac:spMkLst>
        </pc:spChg>
        <pc:spChg chg="del mod">
          <ac:chgData name="Mr Tam Nguyen" userId="53846575c6d7c6f1" providerId="LiveId" clId="{F19C8019-4C8C-46D2-8DED-BCD01FB3AFC0}" dt="2019-07-10T06:15:17.707" v="347" actId="478"/>
          <ac:spMkLst>
            <pc:docMk/>
            <pc:sldMk cId="1817226621" sldId="668"/>
            <ac:spMk id="46" creationId="{C63965F3-A0D5-476E-8BE0-2CEE241A0BBD}"/>
          </ac:spMkLst>
        </pc:spChg>
        <pc:spChg chg="del mod">
          <ac:chgData name="Mr Tam Nguyen" userId="53846575c6d7c6f1" providerId="LiveId" clId="{F19C8019-4C8C-46D2-8DED-BCD01FB3AFC0}" dt="2019-07-10T06:15:17.707" v="347" actId="478"/>
          <ac:spMkLst>
            <pc:docMk/>
            <pc:sldMk cId="1817226621" sldId="668"/>
            <ac:spMk id="47" creationId="{BAD604AD-16A4-44C5-8E18-98AB208D0822}"/>
          </ac:spMkLst>
        </pc:spChg>
        <pc:spChg chg="del mod">
          <ac:chgData name="Mr Tam Nguyen" userId="53846575c6d7c6f1" providerId="LiveId" clId="{F19C8019-4C8C-46D2-8DED-BCD01FB3AFC0}" dt="2019-07-10T06:15:17.707" v="347" actId="478"/>
          <ac:spMkLst>
            <pc:docMk/>
            <pc:sldMk cId="1817226621" sldId="668"/>
            <ac:spMk id="48" creationId="{90C71C72-F4DF-4960-9153-A533331A0B75}"/>
          </ac:spMkLst>
        </pc:spChg>
        <pc:spChg chg="del mod">
          <ac:chgData name="Mr Tam Nguyen" userId="53846575c6d7c6f1" providerId="LiveId" clId="{F19C8019-4C8C-46D2-8DED-BCD01FB3AFC0}" dt="2019-07-10T06:15:17.707" v="347" actId="478"/>
          <ac:spMkLst>
            <pc:docMk/>
            <pc:sldMk cId="1817226621" sldId="668"/>
            <ac:spMk id="49" creationId="{D0F7F2F1-F4D8-4561-93CE-3C0DB64683F3}"/>
          </ac:spMkLst>
        </pc:spChg>
        <pc:spChg chg="del mod">
          <ac:chgData name="Mr Tam Nguyen" userId="53846575c6d7c6f1" providerId="LiveId" clId="{F19C8019-4C8C-46D2-8DED-BCD01FB3AFC0}" dt="2019-07-10T06:15:17.707" v="347" actId="478"/>
          <ac:spMkLst>
            <pc:docMk/>
            <pc:sldMk cId="1817226621" sldId="668"/>
            <ac:spMk id="50" creationId="{CA1CB62F-6A85-4F2D-9ABC-16BEFA2E4D49}"/>
          </ac:spMkLst>
        </pc:spChg>
        <pc:spChg chg="del mod">
          <ac:chgData name="Mr Tam Nguyen" userId="53846575c6d7c6f1" providerId="LiveId" clId="{F19C8019-4C8C-46D2-8DED-BCD01FB3AFC0}" dt="2019-07-10T06:15:17.707" v="347" actId="478"/>
          <ac:spMkLst>
            <pc:docMk/>
            <pc:sldMk cId="1817226621" sldId="668"/>
            <ac:spMk id="51" creationId="{2C08CC3E-28EC-4D64-A8EA-E30E1F29FB10}"/>
          </ac:spMkLst>
        </pc:spChg>
        <pc:spChg chg="del mod">
          <ac:chgData name="Mr Tam Nguyen" userId="53846575c6d7c6f1" providerId="LiveId" clId="{F19C8019-4C8C-46D2-8DED-BCD01FB3AFC0}" dt="2019-07-10T06:15:17.707" v="347" actId="478"/>
          <ac:spMkLst>
            <pc:docMk/>
            <pc:sldMk cId="1817226621" sldId="668"/>
            <ac:spMk id="52" creationId="{FB2123AC-53C0-4416-A95A-823521F8BED5}"/>
          </ac:spMkLst>
        </pc:spChg>
        <pc:spChg chg="del mod">
          <ac:chgData name="Mr Tam Nguyen" userId="53846575c6d7c6f1" providerId="LiveId" clId="{F19C8019-4C8C-46D2-8DED-BCD01FB3AFC0}" dt="2019-07-10T06:15:17.707" v="347" actId="478"/>
          <ac:spMkLst>
            <pc:docMk/>
            <pc:sldMk cId="1817226621" sldId="668"/>
            <ac:spMk id="53" creationId="{FAFAD05A-603A-4CC4-8688-893AE40F5F0A}"/>
          </ac:spMkLst>
        </pc:spChg>
        <pc:spChg chg="del mod">
          <ac:chgData name="Mr Tam Nguyen" userId="53846575c6d7c6f1" providerId="LiveId" clId="{F19C8019-4C8C-46D2-8DED-BCD01FB3AFC0}" dt="2019-07-10T06:15:17.707" v="347" actId="478"/>
          <ac:spMkLst>
            <pc:docMk/>
            <pc:sldMk cId="1817226621" sldId="668"/>
            <ac:spMk id="54" creationId="{9825E4A1-45FE-4C24-B9AF-ADCEE60F4F31}"/>
          </ac:spMkLst>
        </pc:spChg>
        <pc:spChg chg="del mod">
          <ac:chgData name="Mr Tam Nguyen" userId="53846575c6d7c6f1" providerId="LiveId" clId="{F19C8019-4C8C-46D2-8DED-BCD01FB3AFC0}" dt="2019-07-10T06:15:17.707" v="347" actId="478"/>
          <ac:spMkLst>
            <pc:docMk/>
            <pc:sldMk cId="1817226621" sldId="668"/>
            <ac:spMk id="55" creationId="{88E65226-1585-4E60-8EAE-AFB1409CE17E}"/>
          </ac:spMkLst>
        </pc:spChg>
        <pc:spChg chg="del mod">
          <ac:chgData name="Mr Tam Nguyen" userId="53846575c6d7c6f1" providerId="LiveId" clId="{F19C8019-4C8C-46D2-8DED-BCD01FB3AFC0}" dt="2019-07-10T06:15:17.707" v="347" actId="478"/>
          <ac:spMkLst>
            <pc:docMk/>
            <pc:sldMk cId="1817226621" sldId="668"/>
            <ac:spMk id="56" creationId="{7C68644E-2ACB-4426-9F12-5AA9A7236CAC}"/>
          </ac:spMkLst>
        </pc:spChg>
        <pc:spChg chg="del mod">
          <ac:chgData name="Mr Tam Nguyen" userId="53846575c6d7c6f1" providerId="LiveId" clId="{F19C8019-4C8C-46D2-8DED-BCD01FB3AFC0}" dt="2019-07-10T06:15:17.707" v="347" actId="478"/>
          <ac:spMkLst>
            <pc:docMk/>
            <pc:sldMk cId="1817226621" sldId="668"/>
            <ac:spMk id="57" creationId="{00D60BFF-D842-4E47-802F-E240FC52B988}"/>
          </ac:spMkLst>
        </pc:spChg>
        <pc:spChg chg="del mod">
          <ac:chgData name="Mr Tam Nguyen" userId="53846575c6d7c6f1" providerId="LiveId" clId="{F19C8019-4C8C-46D2-8DED-BCD01FB3AFC0}" dt="2019-07-10T06:15:17.707" v="347" actId="478"/>
          <ac:spMkLst>
            <pc:docMk/>
            <pc:sldMk cId="1817226621" sldId="668"/>
            <ac:spMk id="58" creationId="{44C008A6-57FB-4C99-97EC-BFE900BE7789}"/>
          </ac:spMkLst>
        </pc:spChg>
        <pc:spChg chg="add mod">
          <ac:chgData name="Mr Tam Nguyen" userId="53846575c6d7c6f1" providerId="LiveId" clId="{F19C8019-4C8C-46D2-8DED-BCD01FB3AFC0}" dt="2019-07-10T06:19:02.475" v="370" actId="20577"/>
          <ac:spMkLst>
            <pc:docMk/>
            <pc:sldMk cId="1817226621" sldId="668"/>
            <ac:spMk id="59" creationId="{601FB764-0B23-4A26-A521-92BA87A81B4C}"/>
          </ac:spMkLst>
        </pc:spChg>
        <pc:spChg chg="add mod">
          <ac:chgData name="Mr Tam Nguyen" userId="53846575c6d7c6f1" providerId="LiveId" clId="{F19C8019-4C8C-46D2-8DED-BCD01FB3AFC0}" dt="2019-07-10T06:19:05.275" v="371" actId="20577"/>
          <ac:spMkLst>
            <pc:docMk/>
            <pc:sldMk cId="1817226621" sldId="668"/>
            <ac:spMk id="60" creationId="{837BA85D-E24A-456F-BFD8-A03841842284}"/>
          </ac:spMkLst>
        </pc:spChg>
        <pc:spChg chg="add del mod">
          <ac:chgData name="Mr Tam Nguyen" userId="53846575c6d7c6f1" providerId="LiveId" clId="{F19C8019-4C8C-46D2-8DED-BCD01FB3AFC0}" dt="2019-07-10T06:15:17.707" v="347" actId="478"/>
          <ac:spMkLst>
            <pc:docMk/>
            <pc:sldMk cId="1817226621" sldId="668"/>
            <ac:spMk id="61" creationId="{31CD42FA-4D89-43E5-99E5-1C012A414D30}"/>
          </ac:spMkLst>
        </pc:spChg>
        <pc:spChg chg="del">
          <ac:chgData name="Mr Tam Nguyen" userId="53846575c6d7c6f1" providerId="LiveId" clId="{F19C8019-4C8C-46D2-8DED-BCD01FB3AFC0}" dt="2019-07-10T06:13:59.247" v="287" actId="478"/>
          <ac:spMkLst>
            <pc:docMk/>
            <pc:sldMk cId="1817226621" sldId="668"/>
            <ac:spMk id="62" creationId="{B39FEBFC-5EBD-4F03-98D7-6EEFBE128D88}"/>
          </ac:spMkLst>
        </pc:spChg>
        <pc:spChg chg="del">
          <ac:chgData name="Mr Tam Nguyen" userId="53846575c6d7c6f1" providerId="LiveId" clId="{F19C8019-4C8C-46D2-8DED-BCD01FB3AFC0}" dt="2019-07-10T06:13:58.583" v="286" actId="478"/>
          <ac:spMkLst>
            <pc:docMk/>
            <pc:sldMk cId="1817226621" sldId="668"/>
            <ac:spMk id="63" creationId="{10A86ACC-B632-48C3-9651-C4F6972BA8B3}"/>
          </ac:spMkLst>
        </pc:spChg>
        <pc:spChg chg="del">
          <ac:chgData name="Mr Tam Nguyen" userId="53846575c6d7c6f1" providerId="LiveId" clId="{F19C8019-4C8C-46D2-8DED-BCD01FB3AFC0}" dt="2019-07-10T06:13:57.906" v="285" actId="478"/>
          <ac:spMkLst>
            <pc:docMk/>
            <pc:sldMk cId="1817226621" sldId="668"/>
            <ac:spMk id="64" creationId="{75E16585-2B57-4EF0-AB28-C57A2BF12193}"/>
          </ac:spMkLst>
        </pc:spChg>
        <pc:spChg chg="del">
          <ac:chgData name="Mr Tam Nguyen" userId="53846575c6d7c6f1" providerId="LiveId" clId="{F19C8019-4C8C-46D2-8DED-BCD01FB3AFC0}" dt="2019-07-10T06:13:55.895" v="284" actId="478"/>
          <ac:spMkLst>
            <pc:docMk/>
            <pc:sldMk cId="1817226621" sldId="668"/>
            <ac:spMk id="65" creationId="{279B7C9F-2A3D-4CB8-8347-A98FD952C196}"/>
          </ac:spMkLst>
        </pc:spChg>
        <pc:spChg chg="add del mod">
          <ac:chgData name="Mr Tam Nguyen" userId="53846575c6d7c6f1" providerId="LiveId" clId="{F19C8019-4C8C-46D2-8DED-BCD01FB3AFC0}" dt="2019-07-10T06:15:17.707" v="347" actId="478"/>
          <ac:spMkLst>
            <pc:docMk/>
            <pc:sldMk cId="1817226621" sldId="668"/>
            <ac:spMk id="66" creationId="{8B86C93A-17C1-4C9C-821A-375143E4FE25}"/>
          </ac:spMkLst>
        </pc:spChg>
        <pc:spChg chg="add del mod">
          <ac:chgData name="Mr Tam Nguyen" userId="53846575c6d7c6f1" providerId="LiveId" clId="{F19C8019-4C8C-46D2-8DED-BCD01FB3AFC0}" dt="2019-07-10T06:15:17.707" v="347" actId="478"/>
          <ac:spMkLst>
            <pc:docMk/>
            <pc:sldMk cId="1817226621" sldId="668"/>
            <ac:spMk id="67" creationId="{6F238864-149C-4E73-B9C7-69DE316748A5}"/>
          </ac:spMkLst>
        </pc:spChg>
        <pc:spChg chg="add del mod">
          <ac:chgData name="Mr Tam Nguyen" userId="53846575c6d7c6f1" providerId="LiveId" clId="{F19C8019-4C8C-46D2-8DED-BCD01FB3AFC0}" dt="2019-07-10T06:15:17.707" v="347" actId="478"/>
          <ac:spMkLst>
            <pc:docMk/>
            <pc:sldMk cId="1817226621" sldId="668"/>
            <ac:spMk id="68" creationId="{616A87B3-66FD-4B6D-A226-20F464F640AF}"/>
          </ac:spMkLst>
        </pc:spChg>
        <pc:spChg chg="add del mod">
          <ac:chgData name="Mr Tam Nguyen" userId="53846575c6d7c6f1" providerId="LiveId" clId="{F19C8019-4C8C-46D2-8DED-BCD01FB3AFC0}" dt="2019-07-10T06:15:17.707" v="347" actId="478"/>
          <ac:spMkLst>
            <pc:docMk/>
            <pc:sldMk cId="1817226621" sldId="668"/>
            <ac:spMk id="69" creationId="{79B8DEA0-97CF-48A0-809A-C234E70DB85A}"/>
          </ac:spMkLst>
        </pc:spChg>
        <pc:spChg chg="add del mod">
          <ac:chgData name="Mr Tam Nguyen" userId="53846575c6d7c6f1" providerId="LiveId" clId="{F19C8019-4C8C-46D2-8DED-BCD01FB3AFC0}" dt="2019-07-10T06:15:17.707" v="347" actId="478"/>
          <ac:spMkLst>
            <pc:docMk/>
            <pc:sldMk cId="1817226621" sldId="668"/>
            <ac:spMk id="70" creationId="{C6494A85-B49E-4F36-ABB9-F7DD1DEE66E9}"/>
          </ac:spMkLst>
        </pc:spChg>
        <pc:spChg chg="add del mod">
          <ac:chgData name="Mr Tam Nguyen" userId="53846575c6d7c6f1" providerId="LiveId" clId="{F19C8019-4C8C-46D2-8DED-BCD01FB3AFC0}" dt="2019-07-10T06:15:17.707" v="347" actId="478"/>
          <ac:spMkLst>
            <pc:docMk/>
            <pc:sldMk cId="1817226621" sldId="668"/>
            <ac:spMk id="71" creationId="{712D07C2-ACA1-43A3-BF18-368666C3E38A}"/>
          </ac:spMkLst>
        </pc:spChg>
        <pc:spChg chg="add mod">
          <ac:chgData name="Mr Tam Nguyen" userId="53846575c6d7c6f1" providerId="LiveId" clId="{F19C8019-4C8C-46D2-8DED-BCD01FB3AFC0}" dt="2019-07-10T06:27:27.025" v="505" actId="1037"/>
          <ac:spMkLst>
            <pc:docMk/>
            <pc:sldMk cId="1817226621" sldId="668"/>
            <ac:spMk id="72" creationId="{64811171-F2BD-414B-A1E6-3DE1C371DC9F}"/>
          </ac:spMkLst>
        </pc:spChg>
        <pc:spChg chg="add mod">
          <ac:chgData name="Mr Tam Nguyen" userId="53846575c6d7c6f1" providerId="LiveId" clId="{F19C8019-4C8C-46D2-8DED-BCD01FB3AFC0}" dt="2019-07-10T06:28:04.332" v="514" actId="1037"/>
          <ac:spMkLst>
            <pc:docMk/>
            <pc:sldMk cId="1817226621" sldId="668"/>
            <ac:spMk id="73" creationId="{3F1A736D-1F5A-4107-B04E-7221BF2DD2B2}"/>
          </ac:spMkLst>
        </pc:spChg>
        <pc:spChg chg="add mod">
          <ac:chgData name="Mr Tam Nguyen" userId="53846575c6d7c6f1" providerId="LiveId" clId="{F19C8019-4C8C-46D2-8DED-BCD01FB3AFC0}" dt="2019-07-10T06:28:04.332" v="514" actId="1037"/>
          <ac:spMkLst>
            <pc:docMk/>
            <pc:sldMk cId="1817226621" sldId="668"/>
            <ac:spMk id="74" creationId="{40D739BD-9363-4D93-819E-599A9F90F173}"/>
          </ac:spMkLst>
        </pc:spChg>
        <pc:spChg chg="add mod">
          <ac:chgData name="Mr Tam Nguyen" userId="53846575c6d7c6f1" providerId="LiveId" clId="{F19C8019-4C8C-46D2-8DED-BCD01FB3AFC0}" dt="2019-07-10T06:28:16.337" v="522" actId="1035"/>
          <ac:spMkLst>
            <pc:docMk/>
            <pc:sldMk cId="1817226621" sldId="668"/>
            <ac:spMk id="75" creationId="{A241431F-86DA-4887-AACD-954E001EE08D}"/>
          </ac:spMkLst>
        </pc:spChg>
        <pc:spChg chg="add mod">
          <ac:chgData name="Mr Tam Nguyen" userId="53846575c6d7c6f1" providerId="LiveId" clId="{F19C8019-4C8C-46D2-8DED-BCD01FB3AFC0}" dt="2019-07-10T06:28:29.124" v="524" actId="571"/>
          <ac:spMkLst>
            <pc:docMk/>
            <pc:sldMk cId="1817226621" sldId="668"/>
            <ac:spMk id="77" creationId="{D4CEDF82-0E74-46D7-B48D-CDF34297A908}"/>
          </ac:spMkLst>
        </pc:spChg>
        <pc:spChg chg="add mod">
          <ac:chgData name="Mr Tam Nguyen" userId="53846575c6d7c6f1" providerId="LiveId" clId="{F19C8019-4C8C-46D2-8DED-BCD01FB3AFC0}" dt="2019-07-10T06:28:29.124" v="524" actId="571"/>
          <ac:spMkLst>
            <pc:docMk/>
            <pc:sldMk cId="1817226621" sldId="668"/>
            <ac:spMk id="78" creationId="{2CA35699-9822-45BD-8B82-AB3A6C3CA3B0}"/>
          </ac:spMkLst>
        </pc:spChg>
        <pc:spChg chg="add mod">
          <ac:chgData name="Mr Tam Nguyen" userId="53846575c6d7c6f1" providerId="LiveId" clId="{F19C8019-4C8C-46D2-8DED-BCD01FB3AFC0}" dt="2019-07-10T06:28:29.124" v="524" actId="571"/>
          <ac:spMkLst>
            <pc:docMk/>
            <pc:sldMk cId="1817226621" sldId="668"/>
            <ac:spMk id="79" creationId="{614B3922-8533-4388-971B-C6E678A0C04A}"/>
          </ac:spMkLst>
        </pc:spChg>
        <pc:spChg chg="add mod">
          <ac:chgData name="Mr Tam Nguyen" userId="53846575c6d7c6f1" providerId="LiveId" clId="{F19C8019-4C8C-46D2-8DED-BCD01FB3AFC0}" dt="2019-07-10T06:28:29.124" v="524" actId="571"/>
          <ac:spMkLst>
            <pc:docMk/>
            <pc:sldMk cId="1817226621" sldId="668"/>
            <ac:spMk id="80" creationId="{E23A854B-B44D-4AFA-AB7F-185F880093EF}"/>
          </ac:spMkLst>
        </pc:spChg>
        <pc:spChg chg="add mod">
          <ac:chgData name="Mr Tam Nguyen" userId="53846575c6d7c6f1" providerId="LiveId" clId="{F19C8019-4C8C-46D2-8DED-BCD01FB3AFC0}" dt="2019-07-10T06:28:29.124" v="524" actId="571"/>
          <ac:spMkLst>
            <pc:docMk/>
            <pc:sldMk cId="1817226621" sldId="668"/>
            <ac:spMk id="81" creationId="{9736421B-F8B6-4317-B0BB-1D2AE17AB410}"/>
          </ac:spMkLst>
        </pc:spChg>
        <pc:spChg chg="add mod">
          <ac:chgData name="Mr Tam Nguyen" userId="53846575c6d7c6f1" providerId="LiveId" clId="{F19C8019-4C8C-46D2-8DED-BCD01FB3AFC0}" dt="2019-07-10T06:28:55.241" v="530" actId="1035"/>
          <ac:spMkLst>
            <pc:docMk/>
            <pc:sldMk cId="1817226621" sldId="668"/>
            <ac:spMk id="82" creationId="{50FEDAAD-EF67-43AA-B8C1-B86E3D894ED8}"/>
          </ac:spMkLst>
        </pc:spChg>
        <pc:spChg chg="add mod">
          <ac:chgData name="Mr Tam Nguyen" userId="53846575c6d7c6f1" providerId="LiveId" clId="{F19C8019-4C8C-46D2-8DED-BCD01FB3AFC0}" dt="2019-07-10T06:28:55.241" v="530" actId="1035"/>
          <ac:spMkLst>
            <pc:docMk/>
            <pc:sldMk cId="1817226621" sldId="668"/>
            <ac:spMk id="83" creationId="{AB0B4EE4-C56A-4F6B-9075-B510A9E5614D}"/>
          </ac:spMkLst>
        </pc:spChg>
        <pc:spChg chg="add mod">
          <ac:chgData name="Mr Tam Nguyen" userId="53846575c6d7c6f1" providerId="LiveId" clId="{F19C8019-4C8C-46D2-8DED-BCD01FB3AFC0}" dt="2019-07-10T06:28:55.241" v="530" actId="1035"/>
          <ac:spMkLst>
            <pc:docMk/>
            <pc:sldMk cId="1817226621" sldId="668"/>
            <ac:spMk id="84" creationId="{584C4B2E-8E6C-4D6D-B8D0-817D451C4ED9}"/>
          </ac:spMkLst>
        </pc:spChg>
        <pc:spChg chg="add mod">
          <ac:chgData name="Mr Tam Nguyen" userId="53846575c6d7c6f1" providerId="LiveId" clId="{F19C8019-4C8C-46D2-8DED-BCD01FB3AFC0}" dt="2019-07-10T06:28:55.241" v="530" actId="1035"/>
          <ac:spMkLst>
            <pc:docMk/>
            <pc:sldMk cId="1817226621" sldId="668"/>
            <ac:spMk id="85" creationId="{1912E0E2-A67D-4DD9-8036-1E8E16E8F6BE}"/>
          </ac:spMkLst>
        </pc:spChg>
        <pc:spChg chg="add mod">
          <ac:chgData name="Mr Tam Nguyen" userId="53846575c6d7c6f1" providerId="LiveId" clId="{F19C8019-4C8C-46D2-8DED-BCD01FB3AFC0}" dt="2019-07-10T06:28:58.521" v="531" actId="1035"/>
          <ac:spMkLst>
            <pc:docMk/>
            <pc:sldMk cId="1817226621" sldId="668"/>
            <ac:spMk id="86" creationId="{3C51463F-B5C4-410C-B568-44FD797C7B1F}"/>
          </ac:spMkLst>
        </pc:spChg>
        <pc:spChg chg="add mod">
          <ac:chgData name="Mr Tam Nguyen" userId="53846575c6d7c6f1" providerId="LiveId" clId="{F19C8019-4C8C-46D2-8DED-BCD01FB3AFC0}" dt="2019-07-10T06:29:07.424" v="533" actId="571"/>
          <ac:spMkLst>
            <pc:docMk/>
            <pc:sldMk cId="1817226621" sldId="668"/>
            <ac:spMk id="88" creationId="{6C9F482C-BAE1-4CF9-9494-1761EC7B2D9A}"/>
          </ac:spMkLst>
        </pc:spChg>
        <pc:spChg chg="add mod">
          <ac:chgData name="Mr Tam Nguyen" userId="53846575c6d7c6f1" providerId="LiveId" clId="{F19C8019-4C8C-46D2-8DED-BCD01FB3AFC0}" dt="2019-07-10T06:29:07.424" v="533" actId="571"/>
          <ac:spMkLst>
            <pc:docMk/>
            <pc:sldMk cId="1817226621" sldId="668"/>
            <ac:spMk id="89" creationId="{638FB68D-BBA2-4679-B3AE-A1FD76DDACDF}"/>
          </ac:spMkLst>
        </pc:spChg>
        <pc:spChg chg="add mod">
          <ac:chgData name="Mr Tam Nguyen" userId="53846575c6d7c6f1" providerId="LiveId" clId="{F19C8019-4C8C-46D2-8DED-BCD01FB3AFC0}" dt="2019-07-10T06:29:07.424" v="533" actId="571"/>
          <ac:spMkLst>
            <pc:docMk/>
            <pc:sldMk cId="1817226621" sldId="668"/>
            <ac:spMk id="90" creationId="{D75D4F66-AD55-4931-BBAF-3CCC9EF96C59}"/>
          </ac:spMkLst>
        </pc:spChg>
        <pc:spChg chg="add mod">
          <ac:chgData name="Mr Tam Nguyen" userId="53846575c6d7c6f1" providerId="LiveId" clId="{F19C8019-4C8C-46D2-8DED-BCD01FB3AFC0}" dt="2019-07-10T06:29:26.848" v="541" actId="1036"/>
          <ac:spMkLst>
            <pc:docMk/>
            <pc:sldMk cId="1817226621" sldId="668"/>
            <ac:spMk id="91" creationId="{D5A7DE5E-4E56-4EB5-A1BF-8A84B9A3F7AE}"/>
          </ac:spMkLst>
        </pc:spChg>
        <pc:spChg chg="add mod">
          <ac:chgData name="Mr Tam Nguyen" userId="53846575c6d7c6f1" providerId="LiveId" clId="{F19C8019-4C8C-46D2-8DED-BCD01FB3AFC0}" dt="2019-07-10T06:29:26.848" v="541" actId="1036"/>
          <ac:spMkLst>
            <pc:docMk/>
            <pc:sldMk cId="1817226621" sldId="668"/>
            <ac:spMk id="92" creationId="{67552AAC-390D-4E30-910B-096337ED1E8B}"/>
          </ac:spMkLst>
        </pc:spChg>
        <pc:spChg chg="add mod">
          <ac:chgData name="Mr Tam Nguyen" userId="53846575c6d7c6f1" providerId="LiveId" clId="{F19C8019-4C8C-46D2-8DED-BCD01FB3AFC0}" dt="2019-07-10T06:29:26.848" v="541" actId="1036"/>
          <ac:spMkLst>
            <pc:docMk/>
            <pc:sldMk cId="1817226621" sldId="668"/>
            <ac:spMk id="93" creationId="{6CFBBB0F-C31D-488D-893B-3B5A2BC72978}"/>
          </ac:spMkLst>
        </pc:spChg>
        <pc:spChg chg="add mod">
          <ac:chgData name="Mr Tam Nguyen" userId="53846575c6d7c6f1" providerId="LiveId" clId="{F19C8019-4C8C-46D2-8DED-BCD01FB3AFC0}" dt="2019-07-10T06:31:53.784" v="585" actId="1037"/>
          <ac:spMkLst>
            <pc:docMk/>
            <pc:sldMk cId="1817226621" sldId="668"/>
            <ac:spMk id="94" creationId="{9C6F4550-86D3-4387-B537-A0EE323F0B12}"/>
          </ac:spMkLst>
        </pc:spChg>
        <pc:spChg chg="add mod">
          <ac:chgData name="Mr Tam Nguyen" userId="53846575c6d7c6f1" providerId="LiveId" clId="{F19C8019-4C8C-46D2-8DED-BCD01FB3AFC0}" dt="2019-07-10T06:31:54.850" v="586" actId="1037"/>
          <ac:spMkLst>
            <pc:docMk/>
            <pc:sldMk cId="1817226621" sldId="668"/>
            <ac:spMk id="95" creationId="{F890590A-3BCE-4516-A150-9FC7286D8DE4}"/>
          </ac:spMkLst>
        </pc:spChg>
        <pc:spChg chg="add mod">
          <ac:chgData name="Mr Tam Nguyen" userId="53846575c6d7c6f1" providerId="LiveId" clId="{F19C8019-4C8C-46D2-8DED-BCD01FB3AFC0}" dt="2019-07-10T06:31:55.967" v="587" actId="1037"/>
          <ac:spMkLst>
            <pc:docMk/>
            <pc:sldMk cId="1817226621" sldId="668"/>
            <ac:spMk id="96" creationId="{2C5BF9AE-F40F-4515-AE54-B6D492B98892}"/>
          </ac:spMkLst>
        </pc:spChg>
        <pc:spChg chg="add mod">
          <ac:chgData name="Mr Tam Nguyen" userId="53846575c6d7c6f1" providerId="LiveId" clId="{F19C8019-4C8C-46D2-8DED-BCD01FB3AFC0}" dt="2019-07-10T06:35:58.544" v="608" actId="1037"/>
          <ac:spMkLst>
            <pc:docMk/>
            <pc:sldMk cId="1817226621" sldId="668"/>
            <ac:spMk id="97" creationId="{C656A0A8-2932-4648-AA54-BF446DA00570}"/>
          </ac:spMkLst>
        </pc:spChg>
        <pc:spChg chg="add mod">
          <ac:chgData name="Mr Tam Nguyen" userId="53846575c6d7c6f1" providerId="LiveId" clId="{F19C8019-4C8C-46D2-8DED-BCD01FB3AFC0}" dt="2019-07-10T06:30:05.113" v="548" actId="1037"/>
          <ac:spMkLst>
            <pc:docMk/>
            <pc:sldMk cId="1817226621" sldId="668"/>
            <ac:spMk id="98" creationId="{887F3EEA-E741-4E9B-A636-E2E3A32AF324}"/>
          </ac:spMkLst>
        </pc:spChg>
        <pc:spChg chg="add mod">
          <ac:chgData name="Mr Tam Nguyen" userId="53846575c6d7c6f1" providerId="LiveId" clId="{F19C8019-4C8C-46D2-8DED-BCD01FB3AFC0}" dt="2019-07-10T06:30:07.206" v="549" actId="1037"/>
          <ac:spMkLst>
            <pc:docMk/>
            <pc:sldMk cId="1817226621" sldId="668"/>
            <ac:spMk id="99" creationId="{4CA0BF3F-FBD2-4923-BCC0-CD3823E78009}"/>
          </ac:spMkLst>
        </pc:spChg>
        <pc:spChg chg="add mod">
          <ac:chgData name="Mr Tam Nguyen" userId="53846575c6d7c6f1" providerId="LiveId" clId="{F19C8019-4C8C-46D2-8DED-BCD01FB3AFC0}" dt="2019-07-10T06:30:12.601" v="555" actId="1038"/>
          <ac:spMkLst>
            <pc:docMk/>
            <pc:sldMk cId="1817226621" sldId="668"/>
            <ac:spMk id="100" creationId="{BE2F9BB4-B064-4654-8BFB-18E4108FA7EF}"/>
          </ac:spMkLst>
        </pc:spChg>
        <pc:spChg chg="add mod">
          <ac:chgData name="Mr Tam Nguyen" userId="53846575c6d7c6f1" providerId="LiveId" clId="{F19C8019-4C8C-46D2-8DED-BCD01FB3AFC0}" dt="2019-07-10T06:30:11.353" v="554" actId="1038"/>
          <ac:spMkLst>
            <pc:docMk/>
            <pc:sldMk cId="1817226621" sldId="668"/>
            <ac:spMk id="101" creationId="{28012AA6-02B4-44AC-86DC-38AC0FAAAA28}"/>
          </ac:spMkLst>
        </pc:spChg>
        <pc:spChg chg="add mod">
          <ac:chgData name="Mr Tam Nguyen" userId="53846575c6d7c6f1" providerId="LiveId" clId="{F19C8019-4C8C-46D2-8DED-BCD01FB3AFC0}" dt="2019-07-10T06:30:45.836" v="561" actId="1038"/>
          <ac:spMkLst>
            <pc:docMk/>
            <pc:sldMk cId="1817226621" sldId="668"/>
            <ac:spMk id="102" creationId="{44416681-2BD4-45BA-A274-4E22807918C7}"/>
          </ac:spMkLst>
        </pc:spChg>
        <pc:spChg chg="add mod">
          <ac:chgData name="Mr Tam Nguyen" userId="53846575c6d7c6f1" providerId="LiveId" clId="{F19C8019-4C8C-46D2-8DED-BCD01FB3AFC0}" dt="2019-07-10T06:30:45.836" v="561" actId="1038"/>
          <ac:spMkLst>
            <pc:docMk/>
            <pc:sldMk cId="1817226621" sldId="668"/>
            <ac:spMk id="103" creationId="{0E2A91C7-22F2-4FC3-A0CE-1C63C4BB1586}"/>
          </ac:spMkLst>
        </pc:spChg>
        <pc:spChg chg="add mod">
          <ac:chgData name="Mr Tam Nguyen" userId="53846575c6d7c6f1" providerId="LiveId" clId="{F19C8019-4C8C-46D2-8DED-BCD01FB3AFC0}" dt="2019-07-10T06:30:45.836" v="561" actId="1038"/>
          <ac:spMkLst>
            <pc:docMk/>
            <pc:sldMk cId="1817226621" sldId="668"/>
            <ac:spMk id="104" creationId="{DAB95DCA-DB22-40EE-BABA-166B6805A965}"/>
          </ac:spMkLst>
        </pc:spChg>
        <pc:spChg chg="add mod">
          <ac:chgData name="Mr Tam Nguyen" userId="53846575c6d7c6f1" providerId="LiveId" clId="{F19C8019-4C8C-46D2-8DED-BCD01FB3AFC0}" dt="2019-07-10T06:30:45.836" v="561" actId="1038"/>
          <ac:spMkLst>
            <pc:docMk/>
            <pc:sldMk cId="1817226621" sldId="668"/>
            <ac:spMk id="105" creationId="{149D3AFD-36C8-4889-BFD9-3E766EB9DE49}"/>
          </ac:spMkLst>
        </pc:spChg>
        <pc:spChg chg="add mod">
          <ac:chgData name="Mr Tam Nguyen" userId="53846575c6d7c6f1" providerId="LiveId" clId="{F19C8019-4C8C-46D2-8DED-BCD01FB3AFC0}" dt="2019-07-10T06:30:51.046" v="564" actId="1037"/>
          <ac:spMkLst>
            <pc:docMk/>
            <pc:sldMk cId="1817226621" sldId="668"/>
            <ac:spMk id="106" creationId="{85C4A4F0-DF89-4568-B0B2-BF2B3BFC1766}"/>
          </ac:spMkLst>
        </pc:spChg>
        <pc:spChg chg="add mod">
          <ac:chgData name="Mr Tam Nguyen" userId="53846575c6d7c6f1" providerId="LiveId" clId="{F19C8019-4C8C-46D2-8DED-BCD01FB3AFC0}" dt="2019-07-10T06:30:56.964" v="568" actId="1037"/>
          <ac:spMkLst>
            <pc:docMk/>
            <pc:sldMk cId="1817226621" sldId="668"/>
            <ac:spMk id="107" creationId="{DE454C33-7A04-4C85-8BC0-063B33232B04}"/>
          </ac:spMkLst>
        </pc:spChg>
        <pc:spChg chg="add mod">
          <ac:chgData name="Mr Tam Nguyen" userId="53846575c6d7c6f1" providerId="LiveId" clId="{F19C8019-4C8C-46D2-8DED-BCD01FB3AFC0}" dt="2019-07-10T06:32:01.892" v="588" actId="1037"/>
          <ac:spMkLst>
            <pc:docMk/>
            <pc:sldMk cId="1817226621" sldId="668"/>
            <ac:spMk id="108" creationId="{2669F053-21C9-4FDB-B681-9D2D85E594E0}"/>
          </ac:spMkLst>
        </pc:spChg>
        <pc:spChg chg="add mod">
          <ac:chgData name="Mr Tam Nguyen" userId="53846575c6d7c6f1" providerId="LiveId" clId="{F19C8019-4C8C-46D2-8DED-BCD01FB3AFC0}" dt="2019-07-10T06:32:02.777" v="589" actId="1037"/>
          <ac:spMkLst>
            <pc:docMk/>
            <pc:sldMk cId="1817226621" sldId="668"/>
            <ac:spMk id="109" creationId="{31B64263-6B9E-4244-A116-900F4F46240B}"/>
          </ac:spMkLst>
        </pc:spChg>
        <pc:spChg chg="add mod">
          <ac:chgData name="Mr Tam Nguyen" userId="53846575c6d7c6f1" providerId="LiveId" clId="{F19C8019-4C8C-46D2-8DED-BCD01FB3AFC0}" dt="2019-07-10T06:32:03.684" v="590" actId="1037"/>
          <ac:spMkLst>
            <pc:docMk/>
            <pc:sldMk cId="1817226621" sldId="668"/>
            <ac:spMk id="110" creationId="{0F7AA1D8-D407-4C9A-B2BC-C1F1687CB38A}"/>
          </ac:spMkLst>
        </pc:spChg>
        <pc:spChg chg="add mod">
          <ac:chgData name="Mr Tam Nguyen" userId="53846575c6d7c6f1" providerId="LiveId" clId="{F19C8019-4C8C-46D2-8DED-BCD01FB3AFC0}" dt="2019-07-10T06:31:43.378" v="579" actId="1038"/>
          <ac:spMkLst>
            <pc:docMk/>
            <pc:sldMk cId="1817226621" sldId="668"/>
            <ac:spMk id="111" creationId="{7662BADA-9B70-4927-A12E-245780C3487E}"/>
          </ac:spMkLst>
        </pc:spChg>
        <pc:spChg chg="add mod">
          <ac:chgData name="Mr Tam Nguyen" userId="53846575c6d7c6f1" providerId="LiveId" clId="{F19C8019-4C8C-46D2-8DED-BCD01FB3AFC0}" dt="2019-07-10T06:31:42.639" v="578" actId="1038"/>
          <ac:spMkLst>
            <pc:docMk/>
            <pc:sldMk cId="1817226621" sldId="668"/>
            <ac:spMk id="112" creationId="{8AD3E70D-AA86-44FB-A278-1D112EB80E33}"/>
          </ac:spMkLst>
        </pc:spChg>
        <pc:spChg chg="add mod">
          <ac:chgData name="Mr Tam Nguyen" userId="53846575c6d7c6f1" providerId="LiveId" clId="{F19C8019-4C8C-46D2-8DED-BCD01FB3AFC0}" dt="2019-07-10T06:31:49.763" v="584" actId="1038"/>
          <ac:spMkLst>
            <pc:docMk/>
            <pc:sldMk cId="1817226621" sldId="668"/>
            <ac:spMk id="113" creationId="{98D0190E-2FE4-4791-992B-B9F325730944}"/>
          </ac:spMkLst>
        </pc:spChg>
        <pc:spChg chg="add mod">
          <ac:chgData name="Mr Tam Nguyen" userId="53846575c6d7c6f1" providerId="LiveId" clId="{F19C8019-4C8C-46D2-8DED-BCD01FB3AFC0}" dt="2019-07-10T06:31:48.442" v="583" actId="1038"/>
          <ac:spMkLst>
            <pc:docMk/>
            <pc:sldMk cId="1817226621" sldId="668"/>
            <ac:spMk id="114" creationId="{714AAA00-3A21-4B6D-B9BE-57485357AAB9}"/>
          </ac:spMkLst>
        </pc:spChg>
        <pc:spChg chg="add mod">
          <ac:chgData name="Mr Tam Nguyen" userId="53846575c6d7c6f1" providerId="LiveId" clId="{F19C8019-4C8C-46D2-8DED-BCD01FB3AFC0}" dt="2019-07-10T06:31:13.312" v="572" actId="1036"/>
          <ac:spMkLst>
            <pc:docMk/>
            <pc:sldMk cId="1817226621" sldId="668"/>
            <ac:spMk id="115" creationId="{7C40594D-77FA-40E8-B8DA-B0F698238314}"/>
          </ac:spMkLst>
        </pc:spChg>
        <pc:spChg chg="add mod">
          <ac:chgData name="Mr Tam Nguyen" userId="53846575c6d7c6f1" providerId="LiveId" clId="{F19C8019-4C8C-46D2-8DED-BCD01FB3AFC0}" dt="2019-07-10T06:32:25.622" v="592" actId="1037"/>
          <ac:spMkLst>
            <pc:docMk/>
            <pc:sldMk cId="1817226621" sldId="668"/>
            <ac:spMk id="116" creationId="{29A74E72-BC79-45EF-AB66-B074A28311F6}"/>
          </ac:spMkLst>
        </pc:spChg>
        <pc:spChg chg="add mod">
          <ac:chgData name="Mr Tam Nguyen" userId="53846575c6d7c6f1" providerId="LiveId" clId="{F19C8019-4C8C-46D2-8DED-BCD01FB3AFC0}" dt="2019-07-10T06:32:25.622" v="592" actId="1037"/>
          <ac:spMkLst>
            <pc:docMk/>
            <pc:sldMk cId="1817226621" sldId="668"/>
            <ac:spMk id="117" creationId="{4AB74A19-57EA-4599-98B7-3D1D7C16CB6B}"/>
          </ac:spMkLst>
        </pc:spChg>
        <pc:spChg chg="add mod">
          <ac:chgData name="Mr Tam Nguyen" userId="53846575c6d7c6f1" providerId="LiveId" clId="{F19C8019-4C8C-46D2-8DED-BCD01FB3AFC0}" dt="2019-07-10T06:32:28.203" v="593" actId="1037"/>
          <ac:spMkLst>
            <pc:docMk/>
            <pc:sldMk cId="1817226621" sldId="668"/>
            <ac:spMk id="118" creationId="{EC79DDCA-4F39-4A6C-A0EA-D006422CB754}"/>
          </ac:spMkLst>
        </pc:spChg>
        <pc:spChg chg="add mod">
          <ac:chgData name="Mr Tam Nguyen" userId="53846575c6d7c6f1" providerId="LiveId" clId="{F19C8019-4C8C-46D2-8DED-BCD01FB3AFC0}" dt="2019-07-10T06:32:29.322" v="594" actId="1037"/>
          <ac:spMkLst>
            <pc:docMk/>
            <pc:sldMk cId="1817226621" sldId="668"/>
            <ac:spMk id="119" creationId="{CBC94A30-CCF4-4D08-BA18-7612576C7583}"/>
          </ac:spMkLst>
        </pc:spChg>
        <pc:spChg chg="add mod">
          <ac:chgData name="Mr Tam Nguyen" userId="53846575c6d7c6f1" providerId="LiveId" clId="{F19C8019-4C8C-46D2-8DED-BCD01FB3AFC0}" dt="2019-07-10T06:32:30.254" v="595" actId="1037"/>
          <ac:spMkLst>
            <pc:docMk/>
            <pc:sldMk cId="1817226621" sldId="668"/>
            <ac:spMk id="120" creationId="{5D6F2550-7EAB-4B24-AC8F-390568EB2163}"/>
          </ac:spMkLst>
        </pc:spChg>
        <pc:spChg chg="add mod">
          <ac:chgData name="Mr Tam Nguyen" userId="53846575c6d7c6f1" providerId="LiveId" clId="{F19C8019-4C8C-46D2-8DED-BCD01FB3AFC0}" dt="2019-07-10T06:32:25.622" v="592" actId="1037"/>
          <ac:spMkLst>
            <pc:docMk/>
            <pc:sldMk cId="1817226621" sldId="668"/>
            <ac:spMk id="121" creationId="{59019E64-1109-42A9-A341-701037C6C6B3}"/>
          </ac:spMkLst>
        </pc:spChg>
        <pc:spChg chg="add mod">
          <ac:chgData name="Mr Tam Nguyen" userId="53846575c6d7c6f1" providerId="LiveId" clId="{F19C8019-4C8C-46D2-8DED-BCD01FB3AFC0}" dt="2019-07-10T06:32:25.622" v="592" actId="1037"/>
          <ac:spMkLst>
            <pc:docMk/>
            <pc:sldMk cId="1817226621" sldId="668"/>
            <ac:spMk id="122" creationId="{62263ADF-E16F-4953-B62D-FD35191457F9}"/>
          </ac:spMkLst>
        </pc:spChg>
        <pc:spChg chg="add mod">
          <ac:chgData name="Mr Tam Nguyen" userId="53846575c6d7c6f1" providerId="LiveId" clId="{F19C8019-4C8C-46D2-8DED-BCD01FB3AFC0}" dt="2019-07-10T06:39:59.722" v="645" actId="403"/>
          <ac:spMkLst>
            <pc:docMk/>
            <pc:sldMk cId="1817226621" sldId="668"/>
            <ac:spMk id="123" creationId="{42256B6F-E600-4063-AD75-8419697CFE97}"/>
          </ac:spMkLst>
        </pc:spChg>
        <pc:spChg chg="add mod">
          <ac:chgData name="Mr Tam Nguyen" userId="53846575c6d7c6f1" providerId="LiveId" clId="{F19C8019-4C8C-46D2-8DED-BCD01FB3AFC0}" dt="2019-07-10T06:52:24.368" v="673" actId="20577"/>
          <ac:spMkLst>
            <pc:docMk/>
            <pc:sldMk cId="1817226621" sldId="668"/>
            <ac:spMk id="124" creationId="{CCF092DB-B0CC-4CDF-9023-F6463901C18D}"/>
          </ac:spMkLst>
        </pc:spChg>
        <pc:spChg chg="add mod">
          <ac:chgData name="Mr Tam Nguyen" userId="53846575c6d7c6f1" providerId="LiveId" clId="{F19C8019-4C8C-46D2-8DED-BCD01FB3AFC0}" dt="2019-07-10T07:05:52.903" v="789" actId="20577"/>
          <ac:spMkLst>
            <pc:docMk/>
            <pc:sldMk cId="1817226621" sldId="668"/>
            <ac:spMk id="125" creationId="{ACD3EE22-077A-481A-8FE5-4ADA9244E7C8}"/>
          </ac:spMkLst>
        </pc:spChg>
        <pc:spChg chg="add del mod">
          <ac:chgData name="Mr Tam Nguyen" userId="53846575c6d7c6f1" providerId="LiveId" clId="{F19C8019-4C8C-46D2-8DED-BCD01FB3AFC0}" dt="2019-07-10T07:22:04.836" v="875" actId="1038"/>
          <ac:spMkLst>
            <pc:docMk/>
            <pc:sldMk cId="1817226621" sldId="668"/>
            <ac:spMk id="126" creationId="{EC37200A-8F6D-40A0-A866-61B390903CE5}"/>
          </ac:spMkLst>
        </pc:spChg>
        <pc:spChg chg="add mod">
          <ac:chgData name="Mr Tam Nguyen" userId="53846575c6d7c6f1" providerId="LiveId" clId="{F19C8019-4C8C-46D2-8DED-BCD01FB3AFC0}" dt="2019-07-10T07:23:17.119" v="902"/>
          <ac:spMkLst>
            <pc:docMk/>
            <pc:sldMk cId="1817226621" sldId="668"/>
            <ac:spMk id="127" creationId="{35590FA9-FC30-41D2-BF55-ECB6C5E80576}"/>
          </ac:spMkLst>
        </pc:spChg>
        <pc:graphicFrameChg chg="mod modGraphic">
          <ac:chgData name="Mr Tam Nguyen" userId="53846575c6d7c6f1" providerId="LiveId" clId="{F19C8019-4C8C-46D2-8DED-BCD01FB3AFC0}" dt="2019-07-10T08:33:34.272" v="971" actId="122"/>
          <ac:graphicFrameMkLst>
            <pc:docMk/>
            <pc:sldMk cId="1817226621" sldId="668"/>
            <ac:graphicFrameMk id="4" creationId="{ED3A687B-5B43-4F47-A9D1-BBC20CFDF57E}"/>
          </ac:graphicFrameMkLst>
        </pc:graphicFrameChg>
        <pc:graphicFrameChg chg="add mod">
          <ac:chgData name="Mr Tam Nguyen" userId="53846575c6d7c6f1" providerId="LiveId" clId="{F19C8019-4C8C-46D2-8DED-BCD01FB3AFC0}" dt="2019-07-10T06:28:29.124" v="524" actId="571"/>
          <ac:graphicFrameMkLst>
            <pc:docMk/>
            <pc:sldMk cId="1817226621" sldId="668"/>
            <ac:graphicFrameMk id="76" creationId="{2BBC5F1B-10CE-4098-BA2A-0504EEE56014}"/>
          </ac:graphicFrameMkLst>
        </pc:graphicFrameChg>
        <pc:graphicFrameChg chg="add mod">
          <ac:chgData name="Mr Tam Nguyen" userId="53846575c6d7c6f1" providerId="LiveId" clId="{F19C8019-4C8C-46D2-8DED-BCD01FB3AFC0}" dt="2019-07-10T06:29:07.424" v="533" actId="571"/>
          <ac:graphicFrameMkLst>
            <pc:docMk/>
            <pc:sldMk cId="1817226621" sldId="668"/>
            <ac:graphicFrameMk id="87" creationId="{97EA4C7C-4858-43AB-ABF8-9F1F656D3267}"/>
          </ac:graphicFrameMkLst>
        </pc:graphicFrameChg>
      </pc:sldChg>
      <pc:sldChg chg="addSp delSp modSp add addAnim delAnim">
        <pc:chgData name="Mr Tam Nguyen" userId="53846575c6d7c6f1" providerId="LiveId" clId="{F19C8019-4C8C-46D2-8DED-BCD01FB3AFC0}" dt="2019-07-10T07:29:59.717" v="967" actId="207"/>
        <pc:sldMkLst>
          <pc:docMk/>
          <pc:sldMk cId="2080918205" sldId="669"/>
        </pc:sldMkLst>
        <pc:spChg chg="del">
          <ac:chgData name="Mr Tam Nguyen" userId="53846575c6d7c6f1" providerId="LiveId" clId="{F19C8019-4C8C-46D2-8DED-BCD01FB3AFC0}" dt="2019-07-10T07:28:31.368" v="923" actId="478"/>
          <ac:spMkLst>
            <pc:docMk/>
            <pc:sldMk cId="2080918205" sldId="669"/>
            <ac:spMk id="2" creationId="{DD47EB72-9428-497E-8204-DD5B566F84BE}"/>
          </ac:spMkLst>
        </pc:spChg>
        <pc:spChg chg="del">
          <ac:chgData name="Mr Tam Nguyen" userId="53846575c6d7c6f1" providerId="LiveId" clId="{F19C8019-4C8C-46D2-8DED-BCD01FB3AFC0}" dt="2019-07-10T07:28:15.819" v="920" actId="478"/>
          <ac:spMkLst>
            <pc:docMk/>
            <pc:sldMk cId="2080918205" sldId="669"/>
            <ac:spMk id="3" creationId="{FF93C013-ECB2-4BAC-B0A6-CBEAE79F7B03}"/>
          </ac:spMkLst>
        </pc:spChg>
        <pc:spChg chg="del">
          <ac:chgData name="Mr Tam Nguyen" userId="53846575c6d7c6f1" providerId="LiveId" clId="{F19C8019-4C8C-46D2-8DED-BCD01FB3AFC0}" dt="2019-07-10T07:28:20.795" v="921" actId="478"/>
          <ac:spMkLst>
            <pc:docMk/>
            <pc:sldMk cId="2080918205" sldId="669"/>
            <ac:spMk id="5" creationId="{0DCD645D-774D-436B-9981-41B04FEBCEB7}"/>
          </ac:spMkLst>
        </pc:spChg>
        <pc:spChg chg="del">
          <ac:chgData name="Mr Tam Nguyen" userId="53846575c6d7c6f1" providerId="LiveId" clId="{F19C8019-4C8C-46D2-8DED-BCD01FB3AFC0}" dt="2019-07-10T07:28:20.795" v="921" actId="478"/>
          <ac:spMkLst>
            <pc:docMk/>
            <pc:sldMk cId="2080918205" sldId="669"/>
            <ac:spMk id="6" creationId="{54354641-7BC4-4C18-899E-D09808F2CC9E}"/>
          </ac:spMkLst>
        </pc:spChg>
        <pc:spChg chg="del">
          <ac:chgData name="Mr Tam Nguyen" userId="53846575c6d7c6f1" providerId="LiveId" clId="{F19C8019-4C8C-46D2-8DED-BCD01FB3AFC0}" dt="2019-07-10T07:28:20.795" v="921" actId="478"/>
          <ac:spMkLst>
            <pc:docMk/>
            <pc:sldMk cId="2080918205" sldId="669"/>
            <ac:spMk id="7" creationId="{07445895-449A-44C4-9ACF-F7435DB81F05}"/>
          </ac:spMkLst>
        </pc:spChg>
        <pc:spChg chg="del">
          <ac:chgData name="Mr Tam Nguyen" userId="53846575c6d7c6f1" providerId="LiveId" clId="{F19C8019-4C8C-46D2-8DED-BCD01FB3AFC0}" dt="2019-07-10T07:28:20.795" v="921" actId="478"/>
          <ac:spMkLst>
            <pc:docMk/>
            <pc:sldMk cId="2080918205" sldId="669"/>
            <ac:spMk id="8" creationId="{9EBA2454-1D7C-4F0B-B7C2-35A002582765}"/>
          </ac:spMkLst>
        </pc:spChg>
        <pc:spChg chg="add del">
          <ac:chgData name="Mr Tam Nguyen" userId="53846575c6d7c6f1" providerId="LiveId" clId="{F19C8019-4C8C-46D2-8DED-BCD01FB3AFC0}" dt="2019-07-10T07:28:42.008" v="926" actId="478"/>
          <ac:spMkLst>
            <pc:docMk/>
            <pc:sldMk cId="2080918205" sldId="669"/>
            <ac:spMk id="9" creationId="{D0AF14F0-289A-4D4D-A1DD-4010E959DA97}"/>
          </ac:spMkLst>
        </pc:spChg>
        <pc:spChg chg="del">
          <ac:chgData name="Mr Tam Nguyen" userId="53846575c6d7c6f1" providerId="LiveId" clId="{F19C8019-4C8C-46D2-8DED-BCD01FB3AFC0}" dt="2019-07-10T07:28:20.795" v="921" actId="478"/>
          <ac:spMkLst>
            <pc:docMk/>
            <pc:sldMk cId="2080918205" sldId="669"/>
            <ac:spMk id="10" creationId="{9E526B04-BCFA-4F1E-AB48-20D57EFAB555}"/>
          </ac:spMkLst>
        </pc:spChg>
        <pc:spChg chg="del">
          <ac:chgData name="Mr Tam Nguyen" userId="53846575c6d7c6f1" providerId="LiveId" clId="{F19C8019-4C8C-46D2-8DED-BCD01FB3AFC0}" dt="2019-07-10T07:28:27.883" v="922" actId="478"/>
          <ac:spMkLst>
            <pc:docMk/>
            <pc:sldMk cId="2080918205" sldId="669"/>
            <ac:spMk id="12" creationId="{438A91AD-FDD6-4DE8-97DE-45C9F6CB7F68}"/>
          </ac:spMkLst>
        </pc:spChg>
        <pc:spChg chg="del">
          <ac:chgData name="Mr Tam Nguyen" userId="53846575c6d7c6f1" providerId="LiveId" clId="{F19C8019-4C8C-46D2-8DED-BCD01FB3AFC0}" dt="2019-07-10T07:28:27.883" v="922" actId="478"/>
          <ac:spMkLst>
            <pc:docMk/>
            <pc:sldMk cId="2080918205" sldId="669"/>
            <ac:spMk id="13" creationId="{67DB8A78-62A3-41B4-BF71-A07B267D2327}"/>
          </ac:spMkLst>
        </pc:spChg>
        <pc:spChg chg="del">
          <ac:chgData name="Mr Tam Nguyen" userId="53846575c6d7c6f1" providerId="LiveId" clId="{F19C8019-4C8C-46D2-8DED-BCD01FB3AFC0}" dt="2019-07-10T07:28:27.883" v="922" actId="478"/>
          <ac:spMkLst>
            <pc:docMk/>
            <pc:sldMk cId="2080918205" sldId="669"/>
            <ac:spMk id="14" creationId="{6CF7347C-B901-4043-A9E7-DE28BC13DE78}"/>
          </ac:spMkLst>
        </pc:spChg>
        <pc:spChg chg="del">
          <ac:chgData name="Mr Tam Nguyen" userId="53846575c6d7c6f1" providerId="LiveId" clId="{F19C8019-4C8C-46D2-8DED-BCD01FB3AFC0}" dt="2019-07-10T07:28:27.883" v="922" actId="478"/>
          <ac:spMkLst>
            <pc:docMk/>
            <pc:sldMk cId="2080918205" sldId="669"/>
            <ac:spMk id="15" creationId="{B8AD563F-3732-48DB-8740-3C22B8FC4F5B}"/>
          </ac:spMkLst>
        </pc:spChg>
        <pc:spChg chg="del">
          <ac:chgData name="Mr Tam Nguyen" userId="53846575c6d7c6f1" providerId="LiveId" clId="{F19C8019-4C8C-46D2-8DED-BCD01FB3AFC0}" dt="2019-07-10T07:28:27.883" v="922" actId="478"/>
          <ac:spMkLst>
            <pc:docMk/>
            <pc:sldMk cId="2080918205" sldId="669"/>
            <ac:spMk id="16" creationId="{4CACF3CC-A5A4-46D5-A492-374FF02229E9}"/>
          </ac:spMkLst>
        </pc:spChg>
        <pc:spChg chg="add del mod">
          <ac:chgData name="Mr Tam Nguyen" userId="53846575c6d7c6f1" providerId="LiveId" clId="{F19C8019-4C8C-46D2-8DED-BCD01FB3AFC0}" dt="2019-07-10T07:28:36.315" v="925" actId="478"/>
          <ac:spMkLst>
            <pc:docMk/>
            <pc:sldMk cId="2080918205" sldId="669"/>
            <ac:spMk id="17" creationId="{410DAF59-2EAE-4E0D-B5BF-3EDEB33F9302}"/>
          </ac:spMkLst>
        </pc:spChg>
        <pc:spChg chg="del">
          <ac:chgData name="Mr Tam Nguyen" userId="53846575c6d7c6f1" providerId="LiveId" clId="{F19C8019-4C8C-46D2-8DED-BCD01FB3AFC0}" dt="2019-07-10T07:28:20.795" v="921" actId="478"/>
          <ac:spMkLst>
            <pc:docMk/>
            <pc:sldMk cId="2080918205" sldId="669"/>
            <ac:spMk id="59" creationId="{601FB764-0B23-4A26-A521-92BA87A81B4C}"/>
          </ac:spMkLst>
        </pc:spChg>
        <pc:spChg chg="del">
          <ac:chgData name="Mr Tam Nguyen" userId="53846575c6d7c6f1" providerId="LiveId" clId="{F19C8019-4C8C-46D2-8DED-BCD01FB3AFC0}" dt="2019-07-10T07:28:27.883" v="922" actId="478"/>
          <ac:spMkLst>
            <pc:docMk/>
            <pc:sldMk cId="2080918205" sldId="669"/>
            <ac:spMk id="60" creationId="{837BA85D-E24A-456F-BFD8-A03841842284}"/>
          </ac:spMkLst>
        </pc:spChg>
        <pc:spChg chg="add del">
          <ac:chgData name="Mr Tam Nguyen" userId="53846575c6d7c6f1" providerId="LiveId" clId="{F19C8019-4C8C-46D2-8DED-BCD01FB3AFC0}" dt="2019-07-10T07:28:42.008" v="926" actId="478"/>
          <ac:spMkLst>
            <pc:docMk/>
            <pc:sldMk cId="2080918205" sldId="669"/>
            <ac:spMk id="72" creationId="{64811171-F2BD-414B-A1E6-3DE1C371DC9F}"/>
          </ac:spMkLst>
        </pc:spChg>
        <pc:spChg chg="add del">
          <ac:chgData name="Mr Tam Nguyen" userId="53846575c6d7c6f1" providerId="LiveId" clId="{F19C8019-4C8C-46D2-8DED-BCD01FB3AFC0}" dt="2019-07-10T07:28:42.008" v="926" actId="478"/>
          <ac:spMkLst>
            <pc:docMk/>
            <pc:sldMk cId="2080918205" sldId="669"/>
            <ac:spMk id="73" creationId="{3F1A736D-1F5A-4107-B04E-7221BF2DD2B2}"/>
          </ac:spMkLst>
        </pc:spChg>
        <pc:spChg chg="add del">
          <ac:chgData name="Mr Tam Nguyen" userId="53846575c6d7c6f1" providerId="LiveId" clId="{F19C8019-4C8C-46D2-8DED-BCD01FB3AFC0}" dt="2019-07-10T07:28:42.008" v="926" actId="478"/>
          <ac:spMkLst>
            <pc:docMk/>
            <pc:sldMk cId="2080918205" sldId="669"/>
            <ac:spMk id="74" creationId="{40D739BD-9363-4D93-819E-599A9F90F173}"/>
          </ac:spMkLst>
        </pc:spChg>
        <pc:spChg chg="add del">
          <ac:chgData name="Mr Tam Nguyen" userId="53846575c6d7c6f1" providerId="LiveId" clId="{F19C8019-4C8C-46D2-8DED-BCD01FB3AFC0}" dt="2019-07-10T07:28:42.008" v="926" actId="478"/>
          <ac:spMkLst>
            <pc:docMk/>
            <pc:sldMk cId="2080918205" sldId="669"/>
            <ac:spMk id="75" creationId="{A241431F-86DA-4887-AACD-954E001EE08D}"/>
          </ac:spMkLst>
        </pc:spChg>
        <pc:spChg chg="add del">
          <ac:chgData name="Mr Tam Nguyen" userId="53846575c6d7c6f1" providerId="LiveId" clId="{F19C8019-4C8C-46D2-8DED-BCD01FB3AFC0}" dt="2019-07-10T07:28:42.008" v="926" actId="478"/>
          <ac:spMkLst>
            <pc:docMk/>
            <pc:sldMk cId="2080918205" sldId="669"/>
            <ac:spMk id="82" creationId="{50FEDAAD-EF67-43AA-B8C1-B86E3D894ED8}"/>
          </ac:spMkLst>
        </pc:spChg>
        <pc:spChg chg="add del">
          <ac:chgData name="Mr Tam Nguyen" userId="53846575c6d7c6f1" providerId="LiveId" clId="{F19C8019-4C8C-46D2-8DED-BCD01FB3AFC0}" dt="2019-07-10T07:28:42.008" v="926" actId="478"/>
          <ac:spMkLst>
            <pc:docMk/>
            <pc:sldMk cId="2080918205" sldId="669"/>
            <ac:spMk id="83" creationId="{AB0B4EE4-C56A-4F6B-9075-B510A9E5614D}"/>
          </ac:spMkLst>
        </pc:spChg>
        <pc:spChg chg="add del">
          <ac:chgData name="Mr Tam Nguyen" userId="53846575c6d7c6f1" providerId="LiveId" clId="{F19C8019-4C8C-46D2-8DED-BCD01FB3AFC0}" dt="2019-07-10T07:28:42.008" v="926" actId="478"/>
          <ac:spMkLst>
            <pc:docMk/>
            <pc:sldMk cId="2080918205" sldId="669"/>
            <ac:spMk id="84" creationId="{584C4B2E-8E6C-4D6D-B8D0-817D451C4ED9}"/>
          </ac:spMkLst>
        </pc:spChg>
        <pc:spChg chg="add del">
          <ac:chgData name="Mr Tam Nguyen" userId="53846575c6d7c6f1" providerId="LiveId" clId="{F19C8019-4C8C-46D2-8DED-BCD01FB3AFC0}" dt="2019-07-10T07:28:42.008" v="926" actId="478"/>
          <ac:spMkLst>
            <pc:docMk/>
            <pc:sldMk cId="2080918205" sldId="669"/>
            <ac:spMk id="85" creationId="{1912E0E2-A67D-4DD9-8036-1E8E16E8F6BE}"/>
          </ac:spMkLst>
        </pc:spChg>
        <pc:spChg chg="add del">
          <ac:chgData name="Mr Tam Nguyen" userId="53846575c6d7c6f1" providerId="LiveId" clId="{F19C8019-4C8C-46D2-8DED-BCD01FB3AFC0}" dt="2019-07-10T07:28:42.008" v="926" actId="478"/>
          <ac:spMkLst>
            <pc:docMk/>
            <pc:sldMk cId="2080918205" sldId="669"/>
            <ac:spMk id="86" creationId="{3C51463F-B5C4-410C-B568-44FD797C7B1F}"/>
          </ac:spMkLst>
        </pc:spChg>
        <pc:spChg chg="add del">
          <ac:chgData name="Mr Tam Nguyen" userId="53846575c6d7c6f1" providerId="LiveId" clId="{F19C8019-4C8C-46D2-8DED-BCD01FB3AFC0}" dt="2019-07-10T07:28:42.008" v="926" actId="478"/>
          <ac:spMkLst>
            <pc:docMk/>
            <pc:sldMk cId="2080918205" sldId="669"/>
            <ac:spMk id="91" creationId="{D5A7DE5E-4E56-4EB5-A1BF-8A84B9A3F7AE}"/>
          </ac:spMkLst>
        </pc:spChg>
        <pc:spChg chg="add del">
          <ac:chgData name="Mr Tam Nguyen" userId="53846575c6d7c6f1" providerId="LiveId" clId="{F19C8019-4C8C-46D2-8DED-BCD01FB3AFC0}" dt="2019-07-10T07:28:42.008" v="926" actId="478"/>
          <ac:spMkLst>
            <pc:docMk/>
            <pc:sldMk cId="2080918205" sldId="669"/>
            <ac:spMk id="92" creationId="{67552AAC-390D-4E30-910B-096337ED1E8B}"/>
          </ac:spMkLst>
        </pc:spChg>
        <pc:spChg chg="add del">
          <ac:chgData name="Mr Tam Nguyen" userId="53846575c6d7c6f1" providerId="LiveId" clId="{F19C8019-4C8C-46D2-8DED-BCD01FB3AFC0}" dt="2019-07-10T07:28:42.008" v="926" actId="478"/>
          <ac:spMkLst>
            <pc:docMk/>
            <pc:sldMk cId="2080918205" sldId="669"/>
            <ac:spMk id="93" creationId="{6CFBBB0F-C31D-488D-893B-3B5A2BC72978}"/>
          </ac:spMkLst>
        </pc:spChg>
        <pc:spChg chg="add del">
          <ac:chgData name="Mr Tam Nguyen" userId="53846575c6d7c6f1" providerId="LiveId" clId="{F19C8019-4C8C-46D2-8DED-BCD01FB3AFC0}" dt="2019-07-10T07:28:44.529" v="927" actId="478"/>
          <ac:spMkLst>
            <pc:docMk/>
            <pc:sldMk cId="2080918205" sldId="669"/>
            <ac:spMk id="94" creationId="{9C6F4550-86D3-4387-B537-A0EE323F0B12}"/>
          </ac:spMkLst>
        </pc:spChg>
        <pc:spChg chg="add del">
          <ac:chgData name="Mr Tam Nguyen" userId="53846575c6d7c6f1" providerId="LiveId" clId="{F19C8019-4C8C-46D2-8DED-BCD01FB3AFC0}" dt="2019-07-10T07:28:44.529" v="927" actId="478"/>
          <ac:spMkLst>
            <pc:docMk/>
            <pc:sldMk cId="2080918205" sldId="669"/>
            <ac:spMk id="95" creationId="{F890590A-3BCE-4516-A150-9FC7286D8DE4}"/>
          </ac:spMkLst>
        </pc:spChg>
        <pc:spChg chg="add del">
          <ac:chgData name="Mr Tam Nguyen" userId="53846575c6d7c6f1" providerId="LiveId" clId="{F19C8019-4C8C-46D2-8DED-BCD01FB3AFC0}" dt="2019-07-10T07:28:42.008" v="926" actId="478"/>
          <ac:spMkLst>
            <pc:docMk/>
            <pc:sldMk cId="2080918205" sldId="669"/>
            <ac:spMk id="96" creationId="{2C5BF9AE-F40F-4515-AE54-B6D492B98892}"/>
          </ac:spMkLst>
        </pc:spChg>
        <pc:spChg chg="add del">
          <ac:chgData name="Mr Tam Nguyen" userId="53846575c6d7c6f1" providerId="LiveId" clId="{F19C8019-4C8C-46D2-8DED-BCD01FB3AFC0}" dt="2019-07-10T07:28:42.008" v="926" actId="478"/>
          <ac:spMkLst>
            <pc:docMk/>
            <pc:sldMk cId="2080918205" sldId="669"/>
            <ac:spMk id="97" creationId="{C656A0A8-2932-4648-AA54-BF446DA00570}"/>
          </ac:spMkLst>
        </pc:spChg>
        <pc:spChg chg="add del">
          <ac:chgData name="Mr Tam Nguyen" userId="53846575c6d7c6f1" providerId="LiveId" clId="{F19C8019-4C8C-46D2-8DED-BCD01FB3AFC0}" dt="2019-07-10T07:28:42.008" v="926" actId="478"/>
          <ac:spMkLst>
            <pc:docMk/>
            <pc:sldMk cId="2080918205" sldId="669"/>
            <ac:spMk id="98" creationId="{887F3EEA-E741-4E9B-A636-E2E3A32AF324}"/>
          </ac:spMkLst>
        </pc:spChg>
        <pc:spChg chg="add del">
          <ac:chgData name="Mr Tam Nguyen" userId="53846575c6d7c6f1" providerId="LiveId" clId="{F19C8019-4C8C-46D2-8DED-BCD01FB3AFC0}" dt="2019-07-10T07:28:42.008" v="926" actId="478"/>
          <ac:spMkLst>
            <pc:docMk/>
            <pc:sldMk cId="2080918205" sldId="669"/>
            <ac:spMk id="99" creationId="{4CA0BF3F-FBD2-4923-BCC0-CD3823E78009}"/>
          </ac:spMkLst>
        </pc:spChg>
        <pc:spChg chg="add del">
          <ac:chgData name="Mr Tam Nguyen" userId="53846575c6d7c6f1" providerId="LiveId" clId="{F19C8019-4C8C-46D2-8DED-BCD01FB3AFC0}" dt="2019-07-10T07:28:42.008" v="926" actId="478"/>
          <ac:spMkLst>
            <pc:docMk/>
            <pc:sldMk cId="2080918205" sldId="669"/>
            <ac:spMk id="100" creationId="{BE2F9BB4-B064-4654-8BFB-18E4108FA7EF}"/>
          </ac:spMkLst>
        </pc:spChg>
        <pc:spChg chg="add del">
          <ac:chgData name="Mr Tam Nguyen" userId="53846575c6d7c6f1" providerId="LiveId" clId="{F19C8019-4C8C-46D2-8DED-BCD01FB3AFC0}" dt="2019-07-10T07:28:42.008" v="926" actId="478"/>
          <ac:spMkLst>
            <pc:docMk/>
            <pc:sldMk cId="2080918205" sldId="669"/>
            <ac:spMk id="101" creationId="{28012AA6-02B4-44AC-86DC-38AC0FAAAA28}"/>
          </ac:spMkLst>
        </pc:spChg>
        <pc:spChg chg="add del">
          <ac:chgData name="Mr Tam Nguyen" userId="53846575c6d7c6f1" providerId="LiveId" clId="{F19C8019-4C8C-46D2-8DED-BCD01FB3AFC0}" dt="2019-07-10T07:28:42.008" v="926" actId="478"/>
          <ac:spMkLst>
            <pc:docMk/>
            <pc:sldMk cId="2080918205" sldId="669"/>
            <ac:spMk id="102" creationId="{44416681-2BD4-45BA-A274-4E22807918C7}"/>
          </ac:spMkLst>
        </pc:spChg>
        <pc:spChg chg="add del">
          <ac:chgData name="Mr Tam Nguyen" userId="53846575c6d7c6f1" providerId="LiveId" clId="{F19C8019-4C8C-46D2-8DED-BCD01FB3AFC0}" dt="2019-07-10T07:28:42.008" v="926" actId="478"/>
          <ac:spMkLst>
            <pc:docMk/>
            <pc:sldMk cId="2080918205" sldId="669"/>
            <ac:spMk id="103" creationId="{0E2A91C7-22F2-4FC3-A0CE-1C63C4BB1586}"/>
          </ac:spMkLst>
        </pc:spChg>
        <pc:spChg chg="add del">
          <ac:chgData name="Mr Tam Nguyen" userId="53846575c6d7c6f1" providerId="LiveId" clId="{F19C8019-4C8C-46D2-8DED-BCD01FB3AFC0}" dt="2019-07-10T07:28:42.008" v="926" actId="478"/>
          <ac:spMkLst>
            <pc:docMk/>
            <pc:sldMk cId="2080918205" sldId="669"/>
            <ac:spMk id="104" creationId="{DAB95DCA-DB22-40EE-BABA-166B6805A965}"/>
          </ac:spMkLst>
        </pc:spChg>
        <pc:spChg chg="add del">
          <ac:chgData name="Mr Tam Nguyen" userId="53846575c6d7c6f1" providerId="LiveId" clId="{F19C8019-4C8C-46D2-8DED-BCD01FB3AFC0}" dt="2019-07-10T07:28:42.008" v="926" actId="478"/>
          <ac:spMkLst>
            <pc:docMk/>
            <pc:sldMk cId="2080918205" sldId="669"/>
            <ac:spMk id="105" creationId="{149D3AFD-36C8-4889-BFD9-3E766EB9DE49}"/>
          </ac:spMkLst>
        </pc:spChg>
        <pc:spChg chg="add del">
          <ac:chgData name="Mr Tam Nguyen" userId="53846575c6d7c6f1" providerId="LiveId" clId="{F19C8019-4C8C-46D2-8DED-BCD01FB3AFC0}" dt="2019-07-10T07:28:42.008" v="926" actId="478"/>
          <ac:spMkLst>
            <pc:docMk/>
            <pc:sldMk cId="2080918205" sldId="669"/>
            <ac:spMk id="106" creationId="{85C4A4F0-DF89-4568-B0B2-BF2B3BFC1766}"/>
          </ac:spMkLst>
        </pc:spChg>
        <pc:spChg chg="add del">
          <ac:chgData name="Mr Tam Nguyen" userId="53846575c6d7c6f1" providerId="LiveId" clId="{F19C8019-4C8C-46D2-8DED-BCD01FB3AFC0}" dt="2019-07-10T07:28:42.008" v="926" actId="478"/>
          <ac:spMkLst>
            <pc:docMk/>
            <pc:sldMk cId="2080918205" sldId="669"/>
            <ac:spMk id="107" creationId="{DE454C33-7A04-4C85-8BC0-063B33232B04}"/>
          </ac:spMkLst>
        </pc:spChg>
        <pc:spChg chg="add del">
          <ac:chgData name="Mr Tam Nguyen" userId="53846575c6d7c6f1" providerId="LiveId" clId="{F19C8019-4C8C-46D2-8DED-BCD01FB3AFC0}" dt="2019-07-10T07:28:44.529" v="927" actId="478"/>
          <ac:spMkLst>
            <pc:docMk/>
            <pc:sldMk cId="2080918205" sldId="669"/>
            <ac:spMk id="108" creationId="{2669F053-21C9-4FDB-B681-9D2D85E594E0}"/>
          </ac:spMkLst>
        </pc:spChg>
        <pc:spChg chg="add del">
          <ac:chgData name="Mr Tam Nguyen" userId="53846575c6d7c6f1" providerId="LiveId" clId="{F19C8019-4C8C-46D2-8DED-BCD01FB3AFC0}" dt="2019-07-10T07:28:44.529" v="927" actId="478"/>
          <ac:spMkLst>
            <pc:docMk/>
            <pc:sldMk cId="2080918205" sldId="669"/>
            <ac:spMk id="109" creationId="{31B64263-6B9E-4244-A116-900F4F46240B}"/>
          </ac:spMkLst>
        </pc:spChg>
        <pc:spChg chg="add del">
          <ac:chgData name="Mr Tam Nguyen" userId="53846575c6d7c6f1" providerId="LiveId" clId="{F19C8019-4C8C-46D2-8DED-BCD01FB3AFC0}" dt="2019-07-10T07:28:42.008" v="926" actId="478"/>
          <ac:spMkLst>
            <pc:docMk/>
            <pc:sldMk cId="2080918205" sldId="669"/>
            <ac:spMk id="110" creationId="{0F7AA1D8-D407-4C9A-B2BC-C1F1687CB38A}"/>
          </ac:spMkLst>
        </pc:spChg>
        <pc:spChg chg="add del">
          <ac:chgData name="Mr Tam Nguyen" userId="53846575c6d7c6f1" providerId="LiveId" clId="{F19C8019-4C8C-46D2-8DED-BCD01FB3AFC0}" dt="2019-07-10T07:28:42.008" v="926" actId="478"/>
          <ac:spMkLst>
            <pc:docMk/>
            <pc:sldMk cId="2080918205" sldId="669"/>
            <ac:spMk id="111" creationId="{7662BADA-9B70-4927-A12E-245780C3487E}"/>
          </ac:spMkLst>
        </pc:spChg>
        <pc:spChg chg="add del">
          <ac:chgData name="Mr Tam Nguyen" userId="53846575c6d7c6f1" providerId="LiveId" clId="{F19C8019-4C8C-46D2-8DED-BCD01FB3AFC0}" dt="2019-07-10T07:28:42.008" v="926" actId="478"/>
          <ac:spMkLst>
            <pc:docMk/>
            <pc:sldMk cId="2080918205" sldId="669"/>
            <ac:spMk id="112" creationId="{8AD3E70D-AA86-44FB-A278-1D112EB80E33}"/>
          </ac:spMkLst>
        </pc:spChg>
        <pc:spChg chg="add del">
          <ac:chgData name="Mr Tam Nguyen" userId="53846575c6d7c6f1" providerId="LiveId" clId="{F19C8019-4C8C-46D2-8DED-BCD01FB3AFC0}" dt="2019-07-10T07:28:42.008" v="926" actId="478"/>
          <ac:spMkLst>
            <pc:docMk/>
            <pc:sldMk cId="2080918205" sldId="669"/>
            <ac:spMk id="113" creationId="{98D0190E-2FE4-4791-992B-B9F325730944}"/>
          </ac:spMkLst>
        </pc:spChg>
        <pc:spChg chg="add del">
          <ac:chgData name="Mr Tam Nguyen" userId="53846575c6d7c6f1" providerId="LiveId" clId="{F19C8019-4C8C-46D2-8DED-BCD01FB3AFC0}" dt="2019-07-10T07:28:42.008" v="926" actId="478"/>
          <ac:spMkLst>
            <pc:docMk/>
            <pc:sldMk cId="2080918205" sldId="669"/>
            <ac:spMk id="114" creationId="{714AAA00-3A21-4B6D-B9BE-57485357AAB9}"/>
          </ac:spMkLst>
        </pc:spChg>
        <pc:spChg chg="add del">
          <ac:chgData name="Mr Tam Nguyen" userId="53846575c6d7c6f1" providerId="LiveId" clId="{F19C8019-4C8C-46D2-8DED-BCD01FB3AFC0}" dt="2019-07-10T07:28:42.008" v="926" actId="478"/>
          <ac:spMkLst>
            <pc:docMk/>
            <pc:sldMk cId="2080918205" sldId="669"/>
            <ac:spMk id="115" creationId="{7C40594D-77FA-40E8-B8DA-B0F698238314}"/>
          </ac:spMkLst>
        </pc:spChg>
        <pc:spChg chg="add del">
          <ac:chgData name="Mr Tam Nguyen" userId="53846575c6d7c6f1" providerId="LiveId" clId="{F19C8019-4C8C-46D2-8DED-BCD01FB3AFC0}" dt="2019-07-10T07:28:42.008" v="926" actId="478"/>
          <ac:spMkLst>
            <pc:docMk/>
            <pc:sldMk cId="2080918205" sldId="669"/>
            <ac:spMk id="116" creationId="{29A74E72-BC79-45EF-AB66-B074A28311F6}"/>
          </ac:spMkLst>
        </pc:spChg>
        <pc:spChg chg="add del">
          <ac:chgData name="Mr Tam Nguyen" userId="53846575c6d7c6f1" providerId="LiveId" clId="{F19C8019-4C8C-46D2-8DED-BCD01FB3AFC0}" dt="2019-07-10T07:28:42.008" v="926" actId="478"/>
          <ac:spMkLst>
            <pc:docMk/>
            <pc:sldMk cId="2080918205" sldId="669"/>
            <ac:spMk id="117" creationId="{4AB74A19-57EA-4599-98B7-3D1D7C16CB6B}"/>
          </ac:spMkLst>
        </pc:spChg>
        <pc:spChg chg="add del">
          <ac:chgData name="Mr Tam Nguyen" userId="53846575c6d7c6f1" providerId="LiveId" clId="{F19C8019-4C8C-46D2-8DED-BCD01FB3AFC0}" dt="2019-07-10T07:28:42.008" v="926" actId="478"/>
          <ac:spMkLst>
            <pc:docMk/>
            <pc:sldMk cId="2080918205" sldId="669"/>
            <ac:spMk id="118" creationId="{EC79DDCA-4F39-4A6C-A0EA-D006422CB754}"/>
          </ac:spMkLst>
        </pc:spChg>
        <pc:spChg chg="add del">
          <ac:chgData name="Mr Tam Nguyen" userId="53846575c6d7c6f1" providerId="LiveId" clId="{F19C8019-4C8C-46D2-8DED-BCD01FB3AFC0}" dt="2019-07-10T07:28:42.008" v="926" actId="478"/>
          <ac:spMkLst>
            <pc:docMk/>
            <pc:sldMk cId="2080918205" sldId="669"/>
            <ac:spMk id="119" creationId="{CBC94A30-CCF4-4D08-BA18-7612576C7583}"/>
          </ac:spMkLst>
        </pc:spChg>
        <pc:spChg chg="add del">
          <ac:chgData name="Mr Tam Nguyen" userId="53846575c6d7c6f1" providerId="LiveId" clId="{F19C8019-4C8C-46D2-8DED-BCD01FB3AFC0}" dt="2019-07-10T07:28:42.008" v="926" actId="478"/>
          <ac:spMkLst>
            <pc:docMk/>
            <pc:sldMk cId="2080918205" sldId="669"/>
            <ac:spMk id="120" creationId="{5D6F2550-7EAB-4B24-AC8F-390568EB2163}"/>
          </ac:spMkLst>
        </pc:spChg>
        <pc:spChg chg="add del">
          <ac:chgData name="Mr Tam Nguyen" userId="53846575c6d7c6f1" providerId="LiveId" clId="{F19C8019-4C8C-46D2-8DED-BCD01FB3AFC0}" dt="2019-07-10T07:28:42.008" v="926" actId="478"/>
          <ac:spMkLst>
            <pc:docMk/>
            <pc:sldMk cId="2080918205" sldId="669"/>
            <ac:spMk id="121" creationId="{59019E64-1109-42A9-A341-701037C6C6B3}"/>
          </ac:spMkLst>
        </pc:spChg>
        <pc:spChg chg="add del">
          <ac:chgData name="Mr Tam Nguyen" userId="53846575c6d7c6f1" providerId="LiveId" clId="{F19C8019-4C8C-46D2-8DED-BCD01FB3AFC0}" dt="2019-07-10T07:28:42.008" v="926" actId="478"/>
          <ac:spMkLst>
            <pc:docMk/>
            <pc:sldMk cId="2080918205" sldId="669"/>
            <ac:spMk id="122" creationId="{62263ADF-E16F-4953-B62D-FD35191457F9}"/>
          </ac:spMkLst>
        </pc:spChg>
        <pc:spChg chg="del">
          <ac:chgData name="Mr Tam Nguyen" userId="53846575c6d7c6f1" providerId="LiveId" clId="{F19C8019-4C8C-46D2-8DED-BCD01FB3AFC0}" dt="2019-07-10T07:28:15.819" v="920" actId="478"/>
          <ac:spMkLst>
            <pc:docMk/>
            <pc:sldMk cId="2080918205" sldId="669"/>
            <ac:spMk id="123" creationId="{42256B6F-E600-4063-AD75-8419697CFE97}"/>
          </ac:spMkLst>
        </pc:spChg>
        <pc:spChg chg="del">
          <ac:chgData name="Mr Tam Nguyen" userId="53846575c6d7c6f1" providerId="LiveId" clId="{F19C8019-4C8C-46D2-8DED-BCD01FB3AFC0}" dt="2019-07-10T07:28:15.819" v="920" actId="478"/>
          <ac:spMkLst>
            <pc:docMk/>
            <pc:sldMk cId="2080918205" sldId="669"/>
            <ac:spMk id="124" creationId="{CCF092DB-B0CC-4CDF-9023-F6463901C18D}"/>
          </ac:spMkLst>
        </pc:spChg>
        <pc:spChg chg="del">
          <ac:chgData name="Mr Tam Nguyen" userId="53846575c6d7c6f1" providerId="LiveId" clId="{F19C8019-4C8C-46D2-8DED-BCD01FB3AFC0}" dt="2019-07-10T07:28:15.819" v="920" actId="478"/>
          <ac:spMkLst>
            <pc:docMk/>
            <pc:sldMk cId="2080918205" sldId="669"/>
            <ac:spMk id="125" creationId="{ACD3EE22-077A-481A-8FE5-4ADA9244E7C8}"/>
          </ac:spMkLst>
        </pc:spChg>
        <pc:spChg chg="del">
          <ac:chgData name="Mr Tam Nguyen" userId="53846575c6d7c6f1" providerId="LiveId" clId="{F19C8019-4C8C-46D2-8DED-BCD01FB3AFC0}" dt="2019-07-10T07:28:15.819" v="920" actId="478"/>
          <ac:spMkLst>
            <pc:docMk/>
            <pc:sldMk cId="2080918205" sldId="669"/>
            <ac:spMk id="126" creationId="{EC37200A-8F6D-40A0-A866-61B390903CE5}"/>
          </ac:spMkLst>
        </pc:spChg>
        <pc:spChg chg="del">
          <ac:chgData name="Mr Tam Nguyen" userId="53846575c6d7c6f1" providerId="LiveId" clId="{F19C8019-4C8C-46D2-8DED-BCD01FB3AFC0}" dt="2019-07-10T07:28:15.819" v="920" actId="478"/>
          <ac:spMkLst>
            <pc:docMk/>
            <pc:sldMk cId="2080918205" sldId="669"/>
            <ac:spMk id="127" creationId="{35590FA9-FC30-41D2-BF55-ECB6C5E80576}"/>
          </ac:spMkLst>
        </pc:spChg>
        <pc:graphicFrameChg chg="add del mod modGraphic">
          <ac:chgData name="Mr Tam Nguyen" userId="53846575c6d7c6f1" providerId="LiveId" clId="{F19C8019-4C8C-46D2-8DED-BCD01FB3AFC0}" dt="2019-07-10T07:29:59.717" v="967" actId="207"/>
          <ac:graphicFrameMkLst>
            <pc:docMk/>
            <pc:sldMk cId="2080918205" sldId="669"/>
            <ac:graphicFrameMk id="4" creationId="{ED3A687B-5B43-4F47-A9D1-BBC20CFDF57E}"/>
          </ac:graphicFrameMkLst>
        </pc:graphicFrameChg>
      </pc:sldChg>
      <pc:sldChg chg="add">
        <pc:chgData name="Mr Tam Nguyen" userId="53846575c6d7c6f1" providerId="LiveId" clId="{F19C8019-4C8C-46D2-8DED-BCD01FB3AFC0}" dt="2019-07-10T07:30:08.539" v="969"/>
        <pc:sldMkLst>
          <pc:docMk/>
          <pc:sldMk cId="2460732605" sldId="670"/>
        </pc:sldMkLst>
      </pc:sldChg>
      <pc:sldChg chg="addSp delSp modSp add">
        <pc:chgData name="Mr Tam Nguyen" userId="53846575c6d7c6f1" providerId="LiveId" clId="{F19C8019-4C8C-46D2-8DED-BCD01FB3AFC0}" dt="2019-07-12T02:58:49.658" v="1084"/>
        <pc:sldMkLst>
          <pc:docMk/>
          <pc:sldMk cId="1838648182" sldId="671"/>
        </pc:sldMkLst>
        <pc:spChg chg="del mod">
          <ac:chgData name="Mr Tam Nguyen" userId="53846575c6d7c6f1" providerId="LiveId" clId="{F19C8019-4C8C-46D2-8DED-BCD01FB3AFC0}" dt="2019-07-12T01:06:14.871" v="1016" actId="478"/>
          <ac:spMkLst>
            <pc:docMk/>
            <pc:sldMk cId="1838648182" sldId="671"/>
            <ac:spMk id="2" creationId="{5CAB08F7-3452-4CA4-ACCF-8060CC162C17}"/>
          </ac:spMkLst>
        </pc:spChg>
        <pc:spChg chg="del">
          <ac:chgData name="Mr Tam Nguyen" userId="53846575c6d7c6f1" providerId="LiveId" clId="{F19C8019-4C8C-46D2-8DED-BCD01FB3AFC0}" dt="2019-07-12T01:06:19.226" v="1017" actId="478"/>
          <ac:spMkLst>
            <pc:docMk/>
            <pc:sldMk cId="1838648182" sldId="671"/>
            <ac:spMk id="3" creationId="{A01859B3-0C2B-4FD3-8256-04853CC8C814}"/>
          </ac:spMkLst>
        </pc:spChg>
        <pc:spChg chg="add mod">
          <ac:chgData name="Mr Tam Nguyen" userId="53846575c6d7c6f1" providerId="LiveId" clId="{F19C8019-4C8C-46D2-8DED-BCD01FB3AFC0}" dt="2019-07-12T02:57:22.558" v="1083" actId="403"/>
          <ac:spMkLst>
            <pc:docMk/>
            <pc:sldMk cId="1838648182" sldId="671"/>
            <ac:spMk id="5" creationId="{309618CD-23EA-42C7-9870-58602282FD9F}"/>
          </ac:spMkLst>
        </pc:spChg>
        <pc:picChg chg="add mod">
          <ac:chgData name="Mr Tam Nguyen" userId="53846575c6d7c6f1" providerId="LiveId" clId="{F19C8019-4C8C-46D2-8DED-BCD01FB3AFC0}" dt="2019-07-12T02:58:49.658" v="1084"/>
          <ac:picMkLst>
            <pc:docMk/>
            <pc:sldMk cId="1838648182" sldId="671"/>
            <ac:picMk id="4" creationId="{2D108E41-AEDA-4292-9F16-D92FBA98B3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12/07/2019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59810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12/07/2019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916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12/07/2019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8792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12/07/2019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689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12/07/2019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841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12/07/2019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13471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12/07/2019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6837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12/07/2019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556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12/07/2019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88495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12/07/2019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0163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12/07/2019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584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12/07/2019</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957474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61234" y="114300"/>
            <a:ext cx="9037865"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1242456" y="2661557"/>
            <a:ext cx="6154386" cy="4686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2" y="2959551"/>
            <a:ext cx="4496645" cy="3001298"/>
          </a:xfrm>
          <a:prstGeom prst="ellipse">
            <a:avLst/>
          </a:prstGeom>
          <a:ln>
            <a:noFill/>
          </a:ln>
          <a:effectLst>
            <a:softEdge rad="112500"/>
          </a:effectLst>
        </p:spPr>
      </p:pic>
      <p:sp>
        <p:nvSpPr>
          <p:cNvPr id="4" name="Hình chữ nhật 3"/>
          <p:cNvSpPr/>
          <p:nvPr/>
        </p:nvSpPr>
        <p:spPr>
          <a:xfrm>
            <a:off x="-53067" y="6058897"/>
            <a:ext cx="9266465" cy="623248"/>
          </a:xfrm>
          <a:prstGeom prst="rect">
            <a:avLst/>
          </a:prstGeom>
          <a:noFill/>
        </p:spPr>
        <p:txBody>
          <a:bodyPr wrap="square" lIns="68580" tIns="34290" rIns="68580" bIns="34290">
            <a:spAutoFit/>
          </a:bodyPr>
          <a:lstStyle/>
          <a:p>
            <a:pPr algn="ct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15 TH</a:t>
            </a:r>
            <a:r>
              <a:rPr lang="vi-VN"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36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36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Ông ta lại gần, lấy dầu lấy rượu đổ lên vết thương cho người ấy và băng bó lại, rồi đặt người ấy trên lưng lừa của mình, đưa về quán trọ mà săn sóc.</a:t>
            </a:r>
            <a:endParaRPr lang="en-US" sz="6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9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Hôm sau, ông lấy ra hai quan tiền, trao cho chủ quán và nói: "Nhờ bác săn sóc cho người này, có tốn kém thêm bao nhiêu, thì khi trở về, chính tôi sẽ hoàn lại bác."</a:t>
            </a:r>
            <a:endParaRPr lang="vi-VN" sz="6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233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theo ông nghĩ, trong ba người đó, ai đã tỏ ra là người thân cận với người đã bị rơi vào tay kẻ cướp?</a:t>
            </a:r>
          </a:p>
        </p:txBody>
      </p:sp>
    </p:spTree>
    <p:extLst>
      <p:ext uri="{BB962C8B-B14F-4D97-AF65-F5344CB8AC3E}">
        <p14:creationId xmlns:p14="http://schemas.microsoft.com/office/powerpoint/2010/main" val="72998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Người thông luật trả lời: "Chính là kẻ đã thực thi lòng thương xót đối với người ấy." Đức Giê-su bảo ông ta: "Ông hãy đi, và cũng hãy làm như vậy</a:t>
            </a:r>
            <a:r>
              <a:rPr lang="vi-VN" sz="62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666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9144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 y="5539205"/>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9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72986" y="38100"/>
            <a:ext cx="12289971" cy="2613480"/>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marL="516731" indent="-516731" algn="ctr">
              <a:defRPr/>
            </a:pPr>
            <a:r>
              <a:rPr lang="en-US" sz="4800" b="1" dirty="0">
                <a:latin typeface="Times New Roman" pitchFamily="18" charset="0"/>
                <a:cs typeface="Times New Roman" pitchFamily="18" charset="0"/>
              </a:rPr>
              <a:t>1</a:t>
            </a:r>
            <a:r>
              <a:rPr lang="vi-VN" sz="4800" b="1">
                <a:latin typeface="Times New Roman" pitchFamily="18" charset="0"/>
                <a:cs typeface="Times New Roman" pitchFamily="18" charset="0"/>
              </a:rPr>
              <a:t>. Ai đã hỏi Đức Giêsu “Tôi phải làm gì để được sự sống đời đời làm gia nghiệp”?</a:t>
            </a:r>
            <a:endParaRPr lang="vi-VN" sz="4800" b="1" dirty="0">
              <a:latin typeface="Times New Roman" pitchFamily="18" charset="0"/>
              <a:cs typeface="Times New Roman" pitchFamily="18" charset="0"/>
            </a:endParaRPr>
          </a:p>
        </p:txBody>
      </p:sp>
      <p:grpSp>
        <p:nvGrpSpPr>
          <p:cNvPr id="2" name="Group 34"/>
          <p:cNvGrpSpPr>
            <a:grpSpLocks/>
          </p:cNvGrpSpPr>
          <p:nvPr/>
        </p:nvGrpSpPr>
        <p:grpSpPr bwMode="auto">
          <a:xfrm>
            <a:off x="0" y="2613480"/>
            <a:ext cx="9144090"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Các thượng tế.</a:t>
              </a:r>
              <a:endParaRPr lang="vi-VN" sz="4400" b="1" dirty="0">
                <a:latin typeface="Times New Roman" pitchFamily="18" charset="0"/>
                <a:cs typeface="Times New Roman" pitchFamily="18" charset="0"/>
              </a:endParaRPr>
            </a:p>
          </p:txBody>
        </p:sp>
      </p:grpSp>
      <p:sp>
        <p:nvSpPr>
          <p:cNvPr id="37" name="Rounded Rectangle 36"/>
          <p:cNvSpPr/>
          <p:nvPr/>
        </p:nvSpPr>
        <p:spPr>
          <a:xfrm>
            <a:off x="4029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0" y="3508829"/>
            <a:ext cx="9144090"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Người thông luật. </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2" y="4366079"/>
            <a:ext cx="9144090"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ngoại kiều.</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 y="5223329"/>
            <a:ext cx="9143999"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môn đệ.</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2" y="3519763"/>
            <a:ext cx="9154985" cy="803134"/>
            <a:chOff x="-1907885" y="4711959"/>
            <a:chExt cx="10579613" cy="688395"/>
          </a:xfrm>
        </p:grpSpPr>
        <p:sp>
          <p:nvSpPr>
            <p:cNvPr id="19" name="AutoShape 46"/>
            <p:cNvSpPr>
              <a:spLocks noChangeArrowheads="1"/>
            </p:cNvSpPr>
            <p:nvPr/>
          </p:nvSpPr>
          <p:spPr bwMode="auto">
            <a:xfrm>
              <a:off x="-1907885" y="471195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51815" y="471455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Người thông luật. </a:t>
              </a:r>
              <a:endParaRPr lang="vi-VN"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611313" y="40816"/>
            <a:ext cx="12393613"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400" b="1" dirty="0">
                <a:latin typeface="Times New Roman" pitchFamily="18" charset="0"/>
                <a:cs typeface="Times New Roman" pitchFamily="18" charset="0"/>
              </a:rPr>
              <a:t>2</a:t>
            </a:r>
            <a:r>
              <a:rPr lang="en-US" sz="4400" b="1">
                <a:latin typeface="Times New Roman" pitchFamily="18" charset="0"/>
                <a:cs typeface="Times New Roman" pitchFamily="18" charset="0"/>
              </a:rPr>
              <a:t>. </a:t>
            </a:r>
            <a:r>
              <a:rPr lang="vi-VN" sz="4400" b="1">
                <a:latin typeface="Times New Roman" pitchFamily="18" charset="0"/>
                <a:cs typeface="Times New Roman" pitchFamily="18" charset="0"/>
              </a:rPr>
              <a:t>Sách luật viết ‘Ngươi phải yêu mến Thiên Chúa của ngươi’ thế nào ?</a:t>
            </a:r>
            <a:endParaRPr lang="vi-VN" sz="4400" b="1" dirty="0">
              <a:latin typeface="Times New Roman" pitchFamily="18" charset="0"/>
              <a:cs typeface="Times New Roman" pitchFamily="18" charset="0"/>
            </a:endParaRPr>
          </a:p>
        </p:txBody>
      </p:sp>
      <p:grpSp>
        <p:nvGrpSpPr>
          <p:cNvPr id="2" name="Group 34"/>
          <p:cNvGrpSpPr>
            <a:grpSpLocks/>
          </p:cNvGrpSpPr>
          <p:nvPr/>
        </p:nvGrpSpPr>
        <p:grpSpPr bwMode="auto">
          <a:xfrm>
            <a:off x="42866" y="2347851"/>
            <a:ext cx="9100595" cy="800100"/>
            <a:chOff x="1104" y="1632"/>
            <a:chExt cx="5440"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Hết lòng, hết sức lực.</a:t>
              </a:r>
              <a:endParaRPr lang="en-US" sz="4000" b="1" dirty="0">
                <a:latin typeface="Times New Roman" pitchFamily="18" charset="0"/>
                <a:cs typeface="Times New Roman" pitchFamily="18" charset="0"/>
              </a:endParaRPr>
            </a:p>
          </p:txBody>
        </p:sp>
      </p:grpSp>
      <p:sp>
        <p:nvSpPr>
          <p:cNvPr id="37" name="Rounded Rectangle 36"/>
          <p:cNvSpPr/>
          <p:nvPr/>
        </p:nvSpPr>
        <p:spPr>
          <a:xfrm>
            <a:off x="4029077" y="6227257"/>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2866" y="3205101"/>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Hết linh hồn.</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2865" y="4062351"/>
            <a:ext cx="9100595" cy="800100"/>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Hết trí khôn.</a:t>
              </a:r>
              <a:endParaRPr lang="en-US" sz="36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2866" y="5030713"/>
            <a:ext cx="9100595" cy="790589"/>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3600" b="1">
                  <a:latin typeface="Times New Roman" pitchFamily="18" charset="0"/>
                  <a:cs typeface="Times New Roman" pitchFamily="18" charset="0"/>
                </a:rPr>
                <a:t>Cả a, b, c đều </a:t>
              </a:r>
              <a:r>
                <a:rPr lang="vi-VN" sz="3600" b="1">
                  <a:latin typeface="Times New Roman" pitchFamily="18" charset="0"/>
                  <a:cs typeface="Times New Roman" pitchFamily="18" charset="0"/>
                </a:rPr>
                <a:t>đúng</a:t>
              </a:r>
              <a:endParaRPr lang="pt-BR" sz="3600" b="1">
                <a:latin typeface="Times New Roman" pitchFamily="18" charset="0"/>
                <a:cs typeface="Times New Roman" pitchFamily="18" charset="0"/>
              </a:endParaRPr>
            </a:p>
          </p:txBody>
        </p:sp>
      </p:grpSp>
      <p:grpSp>
        <p:nvGrpSpPr>
          <p:cNvPr id="9" name="Group 33"/>
          <p:cNvGrpSpPr>
            <a:grpSpLocks/>
          </p:cNvGrpSpPr>
          <p:nvPr/>
        </p:nvGrpSpPr>
        <p:grpSpPr bwMode="auto">
          <a:xfrm>
            <a:off x="51198" y="5021204"/>
            <a:ext cx="9100359" cy="800099"/>
            <a:chOff x="-2209800" y="6172200"/>
            <a:chExt cx="12016584" cy="694049"/>
          </a:xfrm>
        </p:grpSpPr>
        <p:sp>
          <p:nvSpPr>
            <p:cNvPr id="19" name="AutoShape 46"/>
            <p:cNvSpPr>
              <a:spLocks noChangeArrowheads="1"/>
            </p:cNvSpPr>
            <p:nvPr/>
          </p:nvSpPr>
          <p:spPr bwMode="auto">
            <a:xfrm>
              <a:off x="-2209800" y="617220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31565" y="6180449"/>
              <a:ext cx="1093834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3600" b="1">
                  <a:latin typeface="Times New Roman" pitchFamily="18" charset="0"/>
                  <a:cs typeface="Times New Roman" pitchFamily="18" charset="0"/>
                </a:rPr>
                <a:t>Cả a, b, c đều đúng</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5339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19814" y="-13786"/>
            <a:ext cx="12183628" cy="272810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vi-VN" sz="5400" b="1">
                <a:latin typeface="Times New Roman" pitchFamily="18" charset="0"/>
                <a:cs typeface="Times New Roman" pitchFamily="18" charset="0"/>
              </a:rPr>
              <a:t>3. Sách luật viết ‘Yêu người thân cận’ như thế nào?</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245587"/>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chính mình.</a:t>
              </a:r>
              <a:endParaRPr lang="en-US" sz="4000" b="1" dirty="0">
                <a:latin typeface="Times New Roman" pitchFamily="18" charset="0"/>
                <a:cs typeface="Times New Roman" pitchFamily="18" charset="0"/>
              </a:endParaRPr>
            </a:p>
          </p:txBody>
        </p:sp>
      </p:grpSp>
      <p:sp>
        <p:nvSpPr>
          <p:cNvPr id="37" name="Rounded Rectangle 36"/>
          <p:cNvSpPr/>
          <p:nvPr/>
        </p:nvSpPr>
        <p:spPr>
          <a:xfrm>
            <a:off x="4344661" y="6074471"/>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384100"/>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vợ yêu chồng.</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531081"/>
            <a:ext cx="9072563" cy="80010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thầy yêu trò.</a:t>
              </a:r>
              <a:endParaRPr lang="vi-VN"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098600"/>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es-ES" sz="3600" b="1">
                  <a:latin typeface="Times New Roman" pitchFamily="18" charset="0"/>
                  <a:cs typeface="Times New Roman" pitchFamily="18" charset="0"/>
                </a:rPr>
                <a:t>Như cha mẹ yêu con cái.</a:t>
              </a:r>
              <a:endParaRPr lang="en-US" sz="36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5093" y="4245590"/>
            <a:ext cx="9071349" cy="800104"/>
            <a:chOff x="-2218186" y="4947551"/>
            <a:chExt cx="11980637" cy="685803"/>
          </a:xfrm>
        </p:grpSpPr>
        <p:sp>
          <p:nvSpPr>
            <p:cNvPr id="19" name="AutoShape 46"/>
            <p:cNvSpPr>
              <a:spLocks noChangeArrowheads="1"/>
            </p:cNvSpPr>
            <p:nvPr/>
          </p:nvSpPr>
          <p:spPr bwMode="auto">
            <a:xfrm>
              <a:off x="-221818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32554" y="4947551"/>
              <a:ext cx="10895005"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Như chính mình.</a:t>
              </a:r>
              <a:endParaRPr lang="vi-VN" sz="4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7639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65450" y="76201"/>
            <a:ext cx="12274900" cy="271779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en-US" sz="4000" b="1">
                <a:latin typeface="Times New Roman" pitchFamily="18" charset="0"/>
                <a:cs typeface="Times New Roman" pitchFamily="18" charset="0"/>
              </a:rPr>
              <a:t>4. </a:t>
            </a:r>
            <a:r>
              <a:rPr lang="vi-VN" sz="4000" b="1">
                <a:latin typeface="Times New Roman" pitchFamily="18" charset="0"/>
                <a:cs typeface="Times New Roman" pitchFamily="18" charset="0"/>
              </a:rPr>
              <a:t>Người bị nạn đi từ Giêrusalem xuống đâu?</a:t>
            </a:r>
            <a:endParaRPr lang="vi-VN" sz="24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515916"/>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Giêrikhô.</a:t>
              </a:r>
              <a:endParaRPr lang="vi-VN" sz="3600" b="1" dirty="0">
                <a:latin typeface="Times New Roman" pitchFamily="18" charset="0"/>
                <a:cs typeface="Times New Roman" pitchFamily="18" charset="0"/>
              </a:endParaRPr>
            </a:p>
          </p:txBody>
        </p:sp>
      </p:grpSp>
      <p:sp>
        <p:nvSpPr>
          <p:cNvPr id="37" name="Rounded Rectangle 36"/>
          <p:cNvSpPr/>
          <p:nvPr/>
        </p:nvSpPr>
        <p:spPr>
          <a:xfrm>
            <a:off x="4344661" y="6393786"/>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654429"/>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Nadarét</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717800"/>
            <a:ext cx="9072563" cy="88371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Bêlem.</a:t>
              </a:r>
              <a:endParaRPr lang="en-US"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368929"/>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3600" b="1">
                  <a:latin typeface="Times New Roman" pitchFamily="18" charset="0"/>
                  <a:cs typeface="Times New Roman" pitchFamily="18" charset="0"/>
                </a:rPr>
                <a:t>Emmau.</a:t>
              </a:r>
            </a:p>
          </p:txBody>
        </p:sp>
      </p:grpSp>
      <p:grpSp>
        <p:nvGrpSpPr>
          <p:cNvPr id="9" name="Group 33"/>
          <p:cNvGrpSpPr>
            <a:grpSpLocks/>
          </p:cNvGrpSpPr>
          <p:nvPr/>
        </p:nvGrpSpPr>
        <p:grpSpPr bwMode="auto">
          <a:xfrm>
            <a:off x="46043" y="4515922"/>
            <a:ext cx="9097283" cy="812795"/>
            <a:chOff x="-2243346" y="4947554"/>
            <a:chExt cx="12014874" cy="696681"/>
          </a:xfrm>
        </p:grpSpPr>
        <p:sp>
          <p:nvSpPr>
            <p:cNvPr id="19" name="AutoShape 46"/>
            <p:cNvSpPr>
              <a:spLocks noChangeArrowheads="1"/>
            </p:cNvSpPr>
            <p:nvPr/>
          </p:nvSpPr>
          <p:spPr bwMode="auto">
            <a:xfrm>
              <a:off x="-224334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23467" y="4958435"/>
              <a:ext cx="10894995"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3600" b="1">
                  <a:latin typeface="Times New Roman" pitchFamily="18" charset="0"/>
                  <a:cs typeface="Times New Roman" pitchFamily="18" charset="0"/>
                </a:rPr>
                <a:t>Giêrikhô.</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6840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85913" y="40816"/>
            <a:ext cx="12616465"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800" b="1">
                <a:latin typeface="Times New Roman" pitchFamily="18" charset="0"/>
                <a:cs typeface="Times New Roman" pitchFamily="18" charset="0"/>
              </a:rPr>
              <a:t>5. </a:t>
            </a:r>
            <a:r>
              <a:rPr lang="vi-VN" sz="4800" b="1">
                <a:latin typeface="Times New Roman" pitchFamily="18" charset="0"/>
                <a:cs typeface="Times New Roman" pitchFamily="18" charset="0"/>
              </a:rPr>
              <a:t>Ai đã giúp đỡ nạn nhân?</a:t>
            </a:r>
            <a:endParaRPr lang="vi-VN" sz="4800" b="1" dirty="0">
              <a:latin typeface="Times New Roman" pitchFamily="18" charset="0"/>
              <a:cs typeface="Times New Roman" pitchFamily="18" charset="0"/>
            </a:endParaRPr>
          </a:p>
        </p:txBody>
      </p:sp>
      <p:grpSp>
        <p:nvGrpSpPr>
          <p:cNvPr id="2" name="Group 34"/>
          <p:cNvGrpSpPr>
            <a:grpSpLocks/>
          </p:cNvGrpSpPr>
          <p:nvPr/>
        </p:nvGrpSpPr>
        <p:grpSpPr bwMode="auto">
          <a:xfrm>
            <a:off x="43404" y="2347560"/>
            <a:ext cx="9100595" cy="800100"/>
            <a:chOff x="1104" y="1475"/>
            <a:chExt cx="5440" cy="589"/>
          </a:xfrm>
        </p:grpSpPr>
        <p:sp>
          <p:nvSpPr>
            <p:cNvPr id="7" name="AutoShape 35"/>
            <p:cNvSpPr>
              <a:spLocks noChangeArrowheads="1"/>
            </p:cNvSpPr>
            <p:nvPr/>
          </p:nvSpPr>
          <p:spPr bwMode="auto">
            <a:xfrm>
              <a:off x="1104" y="1475"/>
              <a:ext cx="432" cy="589"/>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475"/>
              <a:ext cx="4960" cy="5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Thầy Lêvi.</a:t>
              </a:r>
              <a:endParaRPr lang="en-US" sz="4000" b="1" dirty="0">
                <a:latin typeface="Times New Roman" pitchFamily="18" charset="0"/>
                <a:cs typeface="Times New Roman" pitchFamily="18" charset="0"/>
              </a:endParaRPr>
            </a:p>
          </p:txBody>
        </p:sp>
      </p:grpSp>
      <p:sp>
        <p:nvSpPr>
          <p:cNvPr id="37" name="Rounded Rectangle 36"/>
          <p:cNvSpPr/>
          <p:nvPr/>
        </p:nvSpPr>
        <p:spPr>
          <a:xfrm>
            <a:off x="4029077" y="6335182"/>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3405" y="3241247"/>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Thầy tư tế.</a:t>
              </a:r>
              <a:endParaRPr lang="en-US" sz="4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3404" y="4127521"/>
            <a:ext cx="9100595" cy="803188"/>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Người Samaria.</a:t>
              </a:r>
              <a:endParaRPr lang="en-US"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7509" y="5203322"/>
            <a:ext cx="9100595" cy="787167"/>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3600" b="1">
                  <a:latin typeface="Times New Roman" pitchFamily="18" charset="0"/>
                  <a:cs typeface="Times New Roman" pitchFamily="18" charset="0"/>
                </a:rPr>
                <a:t>Cả a, b và c đúng.</a:t>
              </a:r>
              <a:endParaRPr lang="en-US" sz="36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7348" y="4131839"/>
            <a:ext cx="9091740" cy="798866"/>
            <a:chOff x="-2227299" y="5225450"/>
            <a:chExt cx="12005195" cy="696013"/>
          </a:xfrm>
        </p:grpSpPr>
        <p:sp>
          <p:nvSpPr>
            <p:cNvPr id="19" name="AutoShape 46"/>
            <p:cNvSpPr>
              <a:spLocks noChangeArrowheads="1"/>
            </p:cNvSpPr>
            <p:nvPr/>
          </p:nvSpPr>
          <p:spPr bwMode="auto">
            <a:xfrm>
              <a:off x="-2227299" y="5225450"/>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60462" y="5229359"/>
              <a:ext cx="10938358" cy="69210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3600" b="1">
                  <a:latin typeface="Times New Roman" pitchFamily="18" charset="0"/>
                  <a:cs typeface="Times New Roman" pitchFamily="18" charset="0"/>
                </a:rPr>
                <a:t>Người Samaria.</a:t>
              </a:r>
              <a:endParaRPr 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7213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Khi ấy, có người thông luật kia muốn thử Đức Giê-su mới đứng lên hỏi Người rằng:</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48987" y="101600"/>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3A687B-5B43-4F47-A9D1-BBC20CFDF57E}"/>
              </a:ext>
            </a:extLst>
          </p:cNvPr>
          <p:cNvGraphicFramePr>
            <a:graphicFrameLocks noGrp="1"/>
          </p:cNvGraphicFramePr>
          <p:nvPr>
            <p:ph idx="1"/>
            <p:extLst>
              <p:ext uri="{D42A27DB-BD31-4B8C-83A1-F6EECF244321}">
                <p14:modId xmlns:p14="http://schemas.microsoft.com/office/powerpoint/2010/main" val="3631031794"/>
              </p:ext>
            </p:extLst>
          </p:nvPr>
        </p:nvGraphicFramePr>
        <p:xfrm>
          <a:off x="1000123" y="470515"/>
          <a:ext cx="7293275" cy="4699146"/>
        </p:xfrm>
        <a:graphic>
          <a:graphicData uri="http://schemas.openxmlformats.org/drawingml/2006/table">
            <a:tbl>
              <a:tblPr firstRow="1" bandRow="1">
                <a:tableStyleId>{5940675A-B579-460E-94D1-54222C63F5DA}</a:tableStyleId>
              </a:tblPr>
              <a:tblGrid>
                <a:gridCol w="663025">
                  <a:extLst>
                    <a:ext uri="{9D8B030D-6E8A-4147-A177-3AD203B41FA5}">
                      <a16:colId xmlns:a16="http://schemas.microsoft.com/office/drawing/2014/main" val="1343205956"/>
                    </a:ext>
                  </a:extLst>
                </a:gridCol>
                <a:gridCol w="663025">
                  <a:extLst>
                    <a:ext uri="{9D8B030D-6E8A-4147-A177-3AD203B41FA5}">
                      <a16:colId xmlns:a16="http://schemas.microsoft.com/office/drawing/2014/main" val="598109897"/>
                    </a:ext>
                  </a:extLst>
                </a:gridCol>
                <a:gridCol w="663025">
                  <a:extLst>
                    <a:ext uri="{9D8B030D-6E8A-4147-A177-3AD203B41FA5}">
                      <a16:colId xmlns:a16="http://schemas.microsoft.com/office/drawing/2014/main" val="2603852383"/>
                    </a:ext>
                  </a:extLst>
                </a:gridCol>
                <a:gridCol w="663025">
                  <a:extLst>
                    <a:ext uri="{9D8B030D-6E8A-4147-A177-3AD203B41FA5}">
                      <a16:colId xmlns:a16="http://schemas.microsoft.com/office/drawing/2014/main" val="728178956"/>
                    </a:ext>
                  </a:extLst>
                </a:gridCol>
                <a:gridCol w="663025">
                  <a:extLst>
                    <a:ext uri="{9D8B030D-6E8A-4147-A177-3AD203B41FA5}">
                      <a16:colId xmlns:a16="http://schemas.microsoft.com/office/drawing/2014/main" val="1637397995"/>
                    </a:ext>
                  </a:extLst>
                </a:gridCol>
                <a:gridCol w="663025">
                  <a:extLst>
                    <a:ext uri="{9D8B030D-6E8A-4147-A177-3AD203B41FA5}">
                      <a16:colId xmlns:a16="http://schemas.microsoft.com/office/drawing/2014/main" val="3690821554"/>
                    </a:ext>
                  </a:extLst>
                </a:gridCol>
                <a:gridCol w="663025">
                  <a:extLst>
                    <a:ext uri="{9D8B030D-6E8A-4147-A177-3AD203B41FA5}">
                      <a16:colId xmlns:a16="http://schemas.microsoft.com/office/drawing/2014/main" val="2624494875"/>
                    </a:ext>
                  </a:extLst>
                </a:gridCol>
                <a:gridCol w="663025">
                  <a:extLst>
                    <a:ext uri="{9D8B030D-6E8A-4147-A177-3AD203B41FA5}">
                      <a16:colId xmlns:a16="http://schemas.microsoft.com/office/drawing/2014/main" val="1903288721"/>
                    </a:ext>
                  </a:extLst>
                </a:gridCol>
                <a:gridCol w="663025">
                  <a:extLst>
                    <a:ext uri="{9D8B030D-6E8A-4147-A177-3AD203B41FA5}">
                      <a16:colId xmlns:a16="http://schemas.microsoft.com/office/drawing/2014/main" val="129533358"/>
                    </a:ext>
                  </a:extLst>
                </a:gridCol>
                <a:gridCol w="663025">
                  <a:extLst>
                    <a:ext uri="{9D8B030D-6E8A-4147-A177-3AD203B41FA5}">
                      <a16:colId xmlns:a16="http://schemas.microsoft.com/office/drawing/2014/main" val="3499918975"/>
                    </a:ext>
                  </a:extLst>
                </a:gridCol>
                <a:gridCol w="663025">
                  <a:extLst>
                    <a:ext uri="{9D8B030D-6E8A-4147-A177-3AD203B41FA5}">
                      <a16:colId xmlns:a16="http://schemas.microsoft.com/office/drawing/2014/main" val="3530826742"/>
                    </a:ext>
                  </a:extLst>
                </a:gridCol>
              </a:tblGrid>
              <a:tr h="783191">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H</a:t>
                      </a:r>
                    </a:p>
                  </a:txBody>
                  <a:tcPr anchor="ctr">
                    <a:solidFill>
                      <a:srgbClr val="FFFF00"/>
                    </a:solidFill>
                  </a:tcPr>
                </a:tc>
                <a:tc>
                  <a:txBody>
                    <a:bodyPr/>
                    <a:lstStyle/>
                    <a:p>
                      <a:pPr algn="ctr"/>
                      <a:r>
                        <a:rPr lang="vi-VN" sz="4400" b="1"/>
                        <a:t>Ã</a:t>
                      </a:r>
                    </a:p>
                  </a:txBody>
                  <a:tcPr anchor="ctr">
                    <a:solidFill>
                      <a:srgbClr val="FFFF00"/>
                    </a:solidFill>
                  </a:tcPr>
                </a:tc>
                <a:tc>
                  <a:txBody>
                    <a:bodyPr/>
                    <a:lstStyle/>
                    <a:p>
                      <a:pPr algn="ctr"/>
                      <a:r>
                        <a:rPr lang="vi-VN" sz="4400" b="1"/>
                        <a:t>Y</a:t>
                      </a:r>
                    </a:p>
                  </a:txBody>
                  <a:tcPr anchor="ctr">
                    <a:solidFill>
                      <a:srgbClr val="FFFF00"/>
                    </a:solidFill>
                  </a:tcPr>
                </a:tc>
                <a:tc>
                  <a:txBody>
                    <a:bodyPr/>
                    <a:lstStyle/>
                    <a:p>
                      <a:pPr algn="ctr"/>
                      <a:r>
                        <a:rPr lang="vi-VN" sz="4400" b="1"/>
                        <a:t>Đ</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563101358"/>
                  </a:ext>
                </a:extLst>
              </a:tr>
              <a:tr h="783191">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Ê</a:t>
                      </a:r>
                    </a:p>
                  </a:txBody>
                  <a:tcPr anchor="ctr">
                    <a:solidFill>
                      <a:srgbClr val="FFFF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K</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Ô</a:t>
                      </a:r>
                    </a:p>
                  </a:txBody>
                  <a:tcPr anchor="ctr">
                    <a:solidFill>
                      <a:srgbClr val="FFFF00"/>
                    </a:solidFill>
                  </a:tcPr>
                </a:tc>
                <a:extLst>
                  <a:ext uri="{0D108BD9-81ED-4DB2-BD59-A6C34878D82A}">
                    <a16:rowId xmlns:a16="http://schemas.microsoft.com/office/drawing/2014/main" val="1844857317"/>
                  </a:ext>
                </a:extLst>
              </a:tr>
              <a:tr h="783191">
                <a:tc>
                  <a:txBody>
                    <a:bodyPr/>
                    <a:lstStyle/>
                    <a:p>
                      <a:pPr algn="ctr"/>
                      <a:r>
                        <a:rPr lang="vi-VN" sz="4400" b="1"/>
                        <a:t>S</a:t>
                      </a:r>
                    </a:p>
                  </a:txBody>
                  <a:tcPr anchor="ctr">
                    <a:solidFill>
                      <a:srgbClr val="FFFF00"/>
                    </a:solidFill>
                  </a:tcPr>
                </a:tc>
                <a:tc>
                  <a:txBody>
                    <a:bodyPr/>
                    <a:lstStyle/>
                    <a:p>
                      <a:pPr algn="ctr"/>
                      <a:r>
                        <a:rPr lang="vi-VN" sz="4400" b="1"/>
                        <a:t>Á</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L</a:t>
                      </a:r>
                    </a:p>
                  </a:txBody>
                  <a:tcPr anchor="ctr">
                    <a:solidFill>
                      <a:srgbClr val="FFFF00"/>
                    </a:solidFill>
                  </a:tcPr>
                </a:tc>
                <a:tc>
                  <a:txBody>
                    <a:bodyPr/>
                    <a:lstStyle/>
                    <a:p>
                      <a:pPr algn="ctr"/>
                      <a:r>
                        <a:rPr lang="vi-VN" sz="4400" b="1"/>
                        <a:t>U</a:t>
                      </a:r>
                    </a:p>
                  </a:txBody>
                  <a:tcPr anchor="ctr">
                    <a:solidFill>
                      <a:srgbClr val="FFFF00"/>
                    </a:solidFill>
                  </a:tcPr>
                </a:tc>
                <a:tc>
                  <a:txBody>
                    <a:bodyPr/>
                    <a:lstStyle/>
                    <a:p>
                      <a:pPr algn="ctr"/>
                      <a:r>
                        <a:rPr lang="vi-VN" sz="4400" b="1"/>
                        <a:t>Ậ</a:t>
                      </a:r>
                    </a:p>
                  </a:txBody>
                  <a:tcPr anchor="ctr">
                    <a:solidFill>
                      <a:srgbClr val="FFFF00"/>
                    </a:solidFill>
                  </a:tcPr>
                </a:tc>
                <a:tc>
                  <a:txBody>
                    <a:bodyPr/>
                    <a:lstStyle/>
                    <a:p>
                      <a:pPr algn="ctr"/>
                      <a:r>
                        <a:rPr lang="vi-VN" sz="4400" b="1"/>
                        <a:t>T</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3335459424"/>
                  </a:ext>
                </a:extLst>
              </a:tr>
              <a:tr h="783191">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S</a:t>
                      </a:r>
                    </a:p>
                  </a:txBody>
                  <a:tcPr anchor="ctr">
                    <a:solidFill>
                      <a:srgbClr val="FFFF00"/>
                    </a:solidFill>
                  </a:tcPr>
                </a:tc>
                <a:tc>
                  <a:txBody>
                    <a:bodyPr/>
                    <a:lstStyle/>
                    <a:p>
                      <a:pPr algn="ctr"/>
                      <a:r>
                        <a:rPr lang="vi-VN" sz="4400" b="1"/>
                        <a:t>A</a:t>
                      </a:r>
                    </a:p>
                  </a:txBody>
                  <a:tcPr anchor="ctr">
                    <a:solidFill>
                      <a:srgbClr val="FFFF00"/>
                    </a:solidFill>
                  </a:tcPr>
                </a:tc>
                <a:tc>
                  <a:txBody>
                    <a:bodyPr/>
                    <a:lstStyle/>
                    <a:p>
                      <a:pPr algn="ctr"/>
                      <a:r>
                        <a:rPr lang="vi-VN" sz="4400" b="1"/>
                        <a:t>M</a:t>
                      </a:r>
                    </a:p>
                  </a:txBody>
                  <a:tcPr anchor="ctr">
                    <a:solidFill>
                      <a:srgbClr val="FFFF00"/>
                    </a:solidFill>
                  </a:tcPr>
                </a:tc>
                <a:tc>
                  <a:txBody>
                    <a:bodyPr/>
                    <a:lstStyle/>
                    <a:p>
                      <a:pPr algn="ctr"/>
                      <a:r>
                        <a:rPr lang="vi-VN" sz="4400" b="1"/>
                        <a:t>A</a:t>
                      </a:r>
                    </a:p>
                  </a:txBody>
                  <a:tcPr anchor="ctr">
                    <a:solidFill>
                      <a:srgbClr val="FFFF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501153552"/>
                  </a:ext>
                </a:extLst>
              </a:tr>
              <a:tr h="783191">
                <a:tc>
                  <a:txBody>
                    <a:bodyPr/>
                    <a:lstStyle/>
                    <a:p>
                      <a:pPr algn="ctr"/>
                      <a:r>
                        <a:rPr lang="vi-VN" sz="4400" b="1"/>
                        <a:t>Đ</a:t>
                      </a:r>
                    </a:p>
                  </a:txBody>
                  <a:tcPr anchor="ctr">
                    <a:solidFill>
                      <a:srgbClr val="FFFF00"/>
                    </a:solidFill>
                  </a:tcPr>
                </a:tc>
                <a:tc>
                  <a:txBody>
                    <a:bodyPr/>
                    <a:lstStyle/>
                    <a:p>
                      <a:pPr algn="ctr"/>
                      <a:r>
                        <a:rPr lang="vi-VN" sz="4400" b="1"/>
                        <a:t>Ứ</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Ê</a:t>
                      </a:r>
                    </a:p>
                  </a:txBody>
                  <a:tcPr anchor="ctr">
                    <a:solidFill>
                      <a:srgbClr val="FFFF00"/>
                    </a:solidFill>
                  </a:tcPr>
                </a:tc>
                <a:tc>
                  <a:txBody>
                    <a:bodyPr/>
                    <a:lstStyle/>
                    <a:p>
                      <a:pPr algn="ctr"/>
                      <a:r>
                        <a:rPr lang="vi-VN" sz="4400" b="1"/>
                        <a:t>S</a:t>
                      </a:r>
                    </a:p>
                  </a:txBody>
                  <a:tcPr anchor="ctr">
                    <a:solidFill>
                      <a:srgbClr val="FFFF00"/>
                    </a:solidFill>
                  </a:tcPr>
                </a:tc>
                <a:tc>
                  <a:txBody>
                    <a:bodyPr/>
                    <a:lstStyle/>
                    <a:p>
                      <a:pPr algn="ctr"/>
                      <a:r>
                        <a:rPr lang="vi-VN" sz="4400" b="1"/>
                        <a:t>U</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370179470"/>
                  </a:ext>
                </a:extLst>
              </a:tr>
              <a:tr h="783191">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T</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Â</a:t>
                      </a:r>
                    </a:p>
                  </a:txBody>
                  <a:tcPr anchor="ctr">
                    <a:solidFill>
                      <a:srgbClr val="FFFF00"/>
                    </a:solidFill>
                  </a:tcPr>
                </a:tc>
                <a:tc>
                  <a:txBody>
                    <a:bodyPr/>
                    <a:lstStyle/>
                    <a:p>
                      <a:pPr algn="ctr"/>
                      <a:r>
                        <a:rPr lang="vi-VN" sz="4400" b="1"/>
                        <a:t>N</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Ậ</a:t>
                      </a:r>
                    </a:p>
                  </a:txBody>
                  <a:tcPr anchor="ctr">
                    <a:solidFill>
                      <a:srgbClr val="FFFF00"/>
                    </a:solidFill>
                  </a:tcPr>
                </a:tc>
                <a:tc>
                  <a:txBody>
                    <a:bodyPr/>
                    <a:lstStyle/>
                    <a:p>
                      <a:pPr algn="ctr"/>
                      <a:r>
                        <a:rPr lang="vi-VN" sz="4400" b="1"/>
                        <a:t>N</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20251678"/>
                  </a:ext>
                </a:extLst>
              </a:tr>
            </a:tbl>
          </a:graphicData>
        </a:graphic>
      </p:graphicFrame>
      <p:sp>
        <p:nvSpPr>
          <p:cNvPr id="5" name="c1">
            <a:extLst>
              <a:ext uri="{FF2B5EF4-FFF2-40B4-BE49-F238E27FC236}">
                <a16:creationId xmlns:a16="http://schemas.microsoft.com/office/drawing/2014/main" id="{0DCD645D-774D-436B-9981-41B04FEBCEB7}"/>
              </a:ext>
            </a:extLst>
          </p:cNvPr>
          <p:cNvSpPr/>
          <p:nvPr/>
        </p:nvSpPr>
        <p:spPr>
          <a:xfrm>
            <a:off x="-1" y="451465"/>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endParaRPr lang="vi-VN" sz="4400" b="1"/>
          </a:p>
        </p:txBody>
      </p:sp>
      <p:sp>
        <p:nvSpPr>
          <p:cNvPr id="6" name="c2">
            <a:extLst>
              <a:ext uri="{FF2B5EF4-FFF2-40B4-BE49-F238E27FC236}">
                <a16:creationId xmlns:a16="http://schemas.microsoft.com/office/drawing/2014/main" id="{54354641-7BC4-4C18-899E-D09808F2CC9E}"/>
              </a:ext>
            </a:extLst>
          </p:cNvPr>
          <p:cNvSpPr/>
          <p:nvPr/>
        </p:nvSpPr>
        <p:spPr>
          <a:xfrm>
            <a:off x="-1" y="1234805"/>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endParaRPr lang="vi-VN" sz="4400" b="1"/>
          </a:p>
        </p:txBody>
      </p:sp>
      <p:sp>
        <p:nvSpPr>
          <p:cNvPr id="7" name="c3">
            <a:extLst>
              <a:ext uri="{FF2B5EF4-FFF2-40B4-BE49-F238E27FC236}">
                <a16:creationId xmlns:a16="http://schemas.microsoft.com/office/drawing/2014/main" id="{07445895-449A-44C4-9ACF-F7435DB81F05}"/>
              </a:ext>
            </a:extLst>
          </p:cNvPr>
          <p:cNvSpPr/>
          <p:nvPr/>
        </p:nvSpPr>
        <p:spPr>
          <a:xfrm>
            <a:off x="0" y="2006702"/>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endParaRPr lang="vi-VN" sz="4400" b="1"/>
          </a:p>
        </p:txBody>
      </p:sp>
      <p:sp>
        <p:nvSpPr>
          <p:cNvPr id="8" name="c4">
            <a:extLst>
              <a:ext uri="{FF2B5EF4-FFF2-40B4-BE49-F238E27FC236}">
                <a16:creationId xmlns:a16="http://schemas.microsoft.com/office/drawing/2014/main" id="{9EBA2454-1D7C-4F0B-B7C2-35A002582765}"/>
              </a:ext>
            </a:extLst>
          </p:cNvPr>
          <p:cNvSpPr/>
          <p:nvPr/>
        </p:nvSpPr>
        <p:spPr>
          <a:xfrm>
            <a:off x="0" y="2809092"/>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4</a:t>
            </a:r>
            <a:endParaRPr lang="vi-VN" sz="4400" b="1"/>
          </a:p>
        </p:txBody>
      </p:sp>
      <p:sp>
        <p:nvSpPr>
          <p:cNvPr id="10" name="c5">
            <a:extLst>
              <a:ext uri="{FF2B5EF4-FFF2-40B4-BE49-F238E27FC236}">
                <a16:creationId xmlns:a16="http://schemas.microsoft.com/office/drawing/2014/main" id="{9E526B04-BCFA-4F1E-AB48-20D57EFAB555}"/>
              </a:ext>
            </a:extLst>
          </p:cNvPr>
          <p:cNvSpPr/>
          <p:nvPr/>
        </p:nvSpPr>
        <p:spPr>
          <a:xfrm>
            <a:off x="0" y="3585571"/>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5</a:t>
            </a:r>
            <a:endParaRPr lang="vi-VN" sz="4400" b="1"/>
          </a:p>
        </p:txBody>
      </p:sp>
      <p:sp>
        <p:nvSpPr>
          <p:cNvPr id="12" name="d1">
            <a:extLst>
              <a:ext uri="{FF2B5EF4-FFF2-40B4-BE49-F238E27FC236}">
                <a16:creationId xmlns:a16="http://schemas.microsoft.com/office/drawing/2014/main" id="{438A91AD-FDD6-4DE8-97DE-45C9F6CB7F68}"/>
              </a:ext>
            </a:extLst>
          </p:cNvPr>
          <p:cNvSpPr/>
          <p:nvPr/>
        </p:nvSpPr>
        <p:spPr>
          <a:xfrm>
            <a:off x="8293398" y="470515"/>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t>1</a:t>
            </a:r>
            <a:endParaRPr lang="vi-VN" sz="4000" b="1"/>
          </a:p>
        </p:txBody>
      </p:sp>
      <p:sp>
        <p:nvSpPr>
          <p:cNvPr id="13" name="d2">
            <a:extLst>
              <a:ext uri="{FF2B5EF4-FFF2-40B4-BE49-F238E27FC236}">
                <a16:creationId xmlns:a16="http://schemas.microsoft.com/office/drawing/2014/main" id="{67DB8A78-62A3-41B4-BF71-A07B267D2327}"/>
              </a:ext>
            </a:extLst>
          </p:cNvPr>
          <p:cNvSpPr/>
          <p:nvPr/>
        </p:nvSpPr>
        <p:spPr>
          <a:xfrm>
            <a:off x="8272132" y="1256699"/>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a:t>2</a:t>
            </a:r>
            <a:endParaRPr lang="vi-VN" sz="4400" b="1"/>
          </a:p>
        </p:txBody>
      </p:sp>
      <p:sp>
        <p:nvSpPr>
          <p:cNvPr id="14" name="d3">
            <a:extLst>
              <a:ext uri="{FF2B5EF4-FFF2-40B4-BE49-F238E27FC236}">
                <a16:creationId xmlns:a16="http://schemas.microsoft.com/office/drawing/2014/main" id="{6CF7347C-B901-4043-A9E7-DE28BC13DE78}"/>
              </a:ext>
            </a:extLst>
          </p:cNvPr>
          <p:cNvSpPr/>
          <p:nvPr/>
        </p:nvSpPr>
        <p:spPr>
          <a:xfrm>
            <a:off x="8293397" y="2023539"/>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t>3</a:t>
            </a:r>
            <a:endParaRPr lang="vi-VN" sz="4000" b="1"/>
          </a:p>
        </p:txBody>
      </p:sp>
      <p:sp>
        <p:nvSpPr>
          <p:cNvPr id="15" name="d4">
            <a:extLst>
              <a:ext uri="{FF2B5EF4-FFF2-40B4-BE49-F238E27FC236}">
                <a16:creationId xmlns:a16="http://schemas.microsoft.com/office/drawing/2014/main" id="{B8AD563F-3732-48DB-8740-3C22B8FC4F5B}"/>
              </a:ext>
            </a:extLst>
          </p:cNvPr>
          <p:cNvSpPr/>
          <p:nvPr/>
        </p:nvSpPr>
        <p:spPr>
          <a:xfrm>
            <a:off x="8272131" y="2809723"/>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t>4</a:t>
            </a:r>
            <a:endParaRPr lang="vi-VN" sz="4000" b="1"/>
          </a:p>
        </p:txBody>
      </p:sp>
      <p:sp>
        <p:nvSpPr>
          <p:cNvPr id="16" name="d5">
            <a:extLst>
              <a:ext uri="{FF2B5EF4-FFF2-40B4-BE49-F238E27FC236}">
                <a16:creationId xmlns:a16="http://schemas.microsoft.com/office/drawing/2014/main" id="{4CACF3CC-A5A4-46D5-A492-374FF02229E9}"/>
              </a:ext>
            </a:extLst>
          </p:cNvPr>
          <p:cNvSpPr/>
          <p:nvPr/>
        </p:nvSpPr>
        <p:spPr>
          <a:xfrm>
            <a:off x="8272131" y="3574013"/>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t>5</a:t>
            </a:r>
            <a:endParaRPr lang="vi-VN" sz="4000" b="1"/>
          </a:p>
        </p:txBody>
      </p:sp>
      <p:sp>
        <p:nvSpPr>
          <p:cNvPr id="2" name="Rectangle: Rounded Corners 1">
            <a:hlinkClick r:id="rId2" action="ppaction://hlinksldjump"/>
            <a:extLst>
              <a:ext uri="{FF2B5EF4-FFF2-40B4-BE49-F238E27FC236}">
                <a16:creationId xmlns:a16="http://schemas.microsoft.com/office/drawing/2014/main" id="{DD47EB72-9428-497E-8204-DD5B566F84BE}"/>
              </a:ext>
            </a:extLst>
          </p:cNvPr>
          <p:cNvSpPr/>
          <p:nvPr/>
        </p:nvSpPr>
        <p:spPr>
          <a:xfrm>
            <a:off x="7306781" y="-11701"/>
            <a:ext cx="1809750" cy="431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HÀNG DỌC</a:t>
            </a:r>
          </a:p>
        </p:txBody>
      </p:sp>
      <p:sp>
        <p:nvSpPr>
          <p:cNvPr id="59" name="c5">
            <a:extLst>
              <a:ext uri="{FF2B5EF4-FFF2-40B4-BE49-F238E27FC236}">
                <a16:creationId xmlns:a16="http://schemas.microsoft.com/office/drawing/2014/main" id="{601FB764-0B23-4A26-A521-92BA87A81B4C}"/>
              </a:ext>
            </a:extLst>
          </p:cNvPr>
          <p:cNvSpPr/>
          <p:nvPr/>
        </p:nvSpPr>
        <p:spPr>
          <a:xfrm>
            <a:off x="-6624" y="4374077"/>
            <a:ext cx="1000123" cy="7261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6</a:t>
            </a:r>
            <a:endParaRPr lang="vi-VN" sz="4400" b="1"/>
          </a:p>
        </p:txBody>
      </p:sp>
      <p:sp>
        <p:nvSpPr>
          <p:cNvPr id="60" name="d5">
            <a:extLst>
              <a:ext uri="{FF2B5EF4-FFF2-40B4-BE49-F238E27FC236}">
                <a16:creationId xmlns:a16="http://schemas.microsoft.com/office/drawing/2014/main" id="{837BA85D-E24A-456F-BFD8-A03841842284}"/>
              </a:ext>
            </a:extLst>
          </p:cNvPr>
          <p:cNvSpPr/>
          <p:nvPr/>
        </p:nvSpPr>
        <p:spPr>
          <a:xfrm>
            <a:off x="8265507" y="4362519"/>
            <a:ext cx="850602" cy="76429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t>6</a:t>
            </a:r>
            <a:endParaRPr lang="vi-VN" sz="4000" b="1"/>
          </a:p>
        </p:txBody>
      </p:sp>
      <p:sp>
        <p:nvSpPr>
          <p:cNvPr id="3" name="Rectangle: Rounded Corners 2">
            <a:extLst>
              <a:ext uri="{FF2B5EF4-FFF2-40B4-BE49-F238E27FC236}">
                <a16:creationId xmlns:a16="http://schemas.microsoft.com/office/drawing/2014/main" id="{FF93C013-ECB2-4BAC-B0A6-CBEAE79F7B03}"/>
              </a:ext>
            </a:extLst>
          </p:cNvPr>
          <p:cNvSpPr/>
          <p:nvPr/>
        </p:nvSpPr>
        <p:spPr>
          <a:xfrm>
            <a:off x="-6624" y="5169661"/>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a:t>1. Đức Giê-su bảo ông ta: "Ông </a:t>
            </a:r>
            <a:r>
              <a:rPr lang="vi-VN" sz="4400" b="1">
                <a:solidFill>
                  <a:srgbClr val="FF0000"/>
                </a:solidFill>
              </a:rPr>
              <a:t>... ...</a:t>
            </a:r>
            <a:r>
              <a:rPr lang="vi-VN" sz="4400" b="1"/>
              <a:t>, và cũng hãy làm như vậy."</a:t>
            </a:r>
          </a:p>
        </p:txBody>
      </p:sp>
      <p:sp>
        <p:nvSpPr>
          <p:cNvPr id="9" name="Rectangle 8">
            <a:extLst>
              <a:ext uri="{FF2B5EF4-FFF2-40B4-BE49-F238E27FC236}">
                <a16:creationId xmlns:a16="http://schemas.microsoft.com/office/drawing/2014/main" id="{D0AF14F0-289A-4D4D-A1DD-4010E959DA97}"/>
              </a:ext>
            </a:extLst>
          </p:cNvPr>
          <p:cNvSpPr/>
          <p:nvPr/>
        </p:nvSpPr>
        <p:spPr>
          <a:xfrm>
            <a:off x="2998107" y="47051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71">
            <a:extLst>
              <a:ext uri="{FF2B5EF4-FFF2-40B4-BE49-F238E27FC236}">
                <a16:creationId xmlns:a16="http://schemas.microsoft.com/office/drawing/2014/main" id="{64811171-F2BD-414B-A1E6-3DE1C371DC9F}"/>
              </a:ext>
            </a:extLst>
          </p:cNvPr>
          <p:cNvSpPr/>
          <p:nvPr/>
        </p:nvSpPr>
        <p:spPr>
          <a:xfrm>
            <a:off x="3657778" y="47051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Rectangle 72">
            <a:extLst>
              <a:ext uri="{FF2B5EF4-FFF2-40B4-BE49-F238E27FC236}">
                <a16:creationId xmlns:a16="http://schemas.microsoft.com/office/drawing/2014/main" id="{3F1A736D-1F5A-4107-B04E-7221BF2DD2B2}"/>
              </a:ext>
            </a:extLst>
          </p:cNvPr>
          <p:cNvSpPr/>
          <p:nvPr/>
        </p:nvSpPr>
        <p:spPr>
          <a:xfrm>
            <a:off x="4322045" y="46848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id="{40D739BD-9363-4D93-819E-599A9F90F173}"/>
              </a:ext>
            </a:extLst>
          </p:cNvPr>
          <p:cNvSpPr/>
          <p:nvPr/>
        </p:nvSpPr>
        <p:spPr>
          <a:xfrm>
            <a:off x="4981716" y="46848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Rectangle 74">
            <a:extLst>
              <a:ext uri="{FF2B5EF4-FFF2-40B4-BE49-F238E27FC236}">
                <a16:creationId xmlns:a16="http://schemas.microsoft.com/office/drawing/2014/main" id="{A241431F-86DA-4887-AACD-954E001EE08D}"/>
              </a:ext>
            </a:extLst>
          </p:cNvPr>
          <p:cNvSpPr/>
          <p:nvPr/>
        </p:nvSpPr>
        <p:spPr>
          <a:xfrm>
            <a:off x="5649007" y="47229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50FEDAAD-EF67-43AA-B8C1-B86E3D894ED8}"/>
              </a:ext>
            </a:extLst>
          </p:cNvPr>
          <p:cNvSpPr/>
          <p:nvPr/>
        </p:nvSpPr>
        <p:spPr>
          <a:xfrm>
            <a:off x="2998107" y="125688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ectangle 82">
            <a:extLst>
              <a:ext uri="{FF2B5EF4-FFF2-40B4-BE49-F238E27FC236}">
                <a16:creationId xmlns:a16="http://schemas.microsoft.com/office/drawing/2014/main" id="{AB0B4EE4-C56A-4F6B-9075-B510A9E5614D}"/>
              </a:ext>
            </a:extLst>
          </p:cNvPr>
          <p:cNvSpPr/>
          <p:nvPr/>
        </p:nvSpPr>
        <p:spPr>
          <a:xfrm>
            <a:off x="3657778" y="125688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Rectangle 83">
            <a:extLst>
              <a:ext uri="{FF2B5EF4-FFF2-40B4-BE49-F238E27FC236}">
                <a16:creationId xmlns:a16="http://schemas.microsoft.com/office/drawing/2014/main" id="{584C4B2E-8E6C-4D6D-B8D0-817D451C4ED9}"/>
              </a:ext>
            </a:extLst>
          </p:cNvPr>
          <p:cNvSpPr/>
          <p:nvPr/>
        </p:nvSpPr>
        <p:spPr>
          <a:xfrm>
            <a:off x="4322045" y="125485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Rectangle 84">
            <a:extLst>
              <a:ext uri="{FF2B5EF4-FFF2-40B4-BE49-F238E27FC236}">
                <a16:creationId xmlns:a16="http://schemas.microsoft.com/office/drawing/2014/main" id="{1912E0E2-A67D-4DD9-8036-1E8E16E8F6BE}"/>
              </a:ext>
            </a:extLst>
          </p:cNvPr>
          <p:cNvSpPr/>
          <p:nvPr/>
        </p:nvSpPr>
        <p:spPr>
          <a:xfrm>
            <a:off x="4981716" y="125485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Rectangle 85">
            <a:extLst>
              <a:ext uri="{FF2B5EF4-FFF2-40B4-BE49-F238E27FC236}">
                <a16:creationId xmlns:a16="http://schemas.microsoft.com/office/drawing/2014/main" id="{3C51463F-B5C4-410C-B568-44FD797C7B1F}"/>
              </a:ext>
            </a:extLst>
          </p:cNvPr>
          <p:cNvSpPr/>
          <p:nvPr/>
        </p:nvSpPr>
        <p:spPr>
          <a:xfrm>
            <a:off x="5649007" y="1255490"/>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Rectangle 90">
            <a:extLst>
              <a:ext uri="{FF2B5EF4-FFF2-40B4-BE49-F238E27FC236}">
                <a16:creationId xmlns:a16="http://schemas.microsoft.com/office/drawing/2014/main" id="{D5A7DE5E-4E56-4EB5-A1BF-8A84B9A3F7AE}"/>
              </a:ext>
            </a:extLst>
          </p:cNvPr>
          <p:cNvSpPr/>
          <p:nvPr/>
        </p:nvSpPr>
        <p:spPr>
          <a:xfrm>
            <a:off x="6303631" y="1255191"/>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Rectangle 91">
            <a:extLst>
              <a:ext uri="{FF2B5EF4-FFF2-40B4-BE49-F238E27FC236}">
                <a16:creationId xmlns:a16="http://schemas.microsoft.com/office/drawing/2014/main" id="{67552AAC-390D-4E30-910B-096337ED1E8B}"/>
              </a:ext>
            </a:extLst>
          </p:cNvPr>
          <p:cNvSpPr/>
          <p:nvPr/>
        </p:nvSpPr>
        <p:spPr>
          <a:xfrm>
            <a:off x="6963302" y="1255191"/>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Rectangle 92">
            <a:extLst>
              <a:ext uri="{FF2B5EF4-FFF2-40B4-BE49-F238E27FC236}">
                <a16:creationId xmlns:a16="http://schemas.microsoft.com/office/drawing/2014/main" id="{6CFBBB0F-C31D-488D-893B-3B5A2BC72978}"/>
              </a:ext>
            </a:extLst>
          </p:cNvPr>
          <p:cNvSpPr/>
          <p:nvPr/>
        </p:nvSpPr>
        <p:spPr>
          <a:xfrm>
            <a:off x="7630593" y="1255826"/>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9C6F4550-86D3-4387-B537-A0EE323F0B12}"/>
              </a:ext>
            </a:extLst>
          </p:cNvPr>
          <p:cNvSpPr/>
          <p:nvPr/>
        </p:nvSpPr>
        <p:spPr>
          <a:xfrm>
            <a:off x="1006199" y="203084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F890590A-3BCE-4516-A150-9FC7286D8DE4}"/>
              </a:ext>
            </a:extLst>
          </p:cNvPr>
          <p:cNvSpPr/>
          <p:nvPr/>
        </p:nvSpPr>
        <p:spPr>
          <a:xfrm>
            <a:off x="1665870" y="203084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2C5BF9AE-F40F-4515-AE54-B6D492B98892}"/>
              </a:ext>
            </a:extLst>
          </p:cNvPr>
          <p:cNvSpPr/>
          <p:nvPr/>
        </p:nvSpPr>
        <p:spPr>
          <a:xfrm>
            <a:off x="2330137" y="202881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C656A0A8-2932-4648-AA54-BF446DA00570}"/>
              </a:ext>
            </a:extLst>
          </p:cNvPr>
          <p:cNvSpPr/>
          <p:nvPr/>
        </p:nvSpPr>
        <p:spPr>
          <a:xfrm>
            <a:off x="2989256" y="2028815"/>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887F3EEA-E741-4E9B-A636-E2E3A32AF324}"/>
              </a:ext>
            </a:extLst>
          </p:cNvPr>
          <p:cNvSpPr/>
          <p:nvPr/>
        </p:nvSpPr>
        <p:spPr>
          <a:xfrm>
            <a:off x="3657099" y="2029450"/>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4CA0BF3F-FBD2-4923-BCC0-CD3823E78009}"/>
              </a:ext>
            </a:extLst>
          </p:cNvPr>
          <p:cNvSpPr/>
          <p:nvPr/>
        </p:nvSpPr>
        <p:spPr>
          <a:xfrm>
            <a:off x="4311723" y="2029151"/>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BE2F9BB4-B064-4654-8BFB-18E4108FA7EF}"/>
              </a:ext>
            </a:extLst>
          </p:cNvPr>
          <p:cNvSpPr/>
          <p:nvPr/>
        </p:nvSpPr>
        <p:spPr>
          <a:xfrm>
            <a:off x="4984094" y="2029151"/>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28012AA6-02B4-44AC-86DC-38AC0FAAAA28}"/>
              </a:ext>
            </a:extLst>
          </p:cNvPr>
          <p:cNvSpPr/>
          <p:nvPr/>
        </p:nvSpPr>
        <p:spPr>
          <a:xfrm>
            <a:off x="5651385" y="2029786"/>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44416681-2BD4-45BA-A274-4E22807918C7}"/>
              </a:ext>
            </a:extLst>
          </p:cNvPr>
          <p:cNvSpPr/>
          <p:nvPr/>
        </p:nvSpPr>
        <p:spPr>
          <a:xfrm>
            <a:off x="2998269" y="280909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0E2A91C7-22F2-4FC3-A0CE-1C63C4BB1586}"/>
              </a:ext>
            </a:extLst>
          </p:cNvPr>
          <p:cNvSpPr/>
          <p:nvPr/>
        </p:nvSpPr>
        <p:spPr>
          <a:xfrm>
            <a:off x="3657940" y="280909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DAB95DCA-DB22-40EE-BABA-166B6805A965}"/>
              </a:ext>
            </a:extLst>
          </p:cNvPr>
          <p:cNvSpPr/>
          <p:nvPr/>
        </p:nvSpPr>
        <p:spPr>
          <a:xfrm>
            <a:off x="4322207" y="280706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149D3AFD-36C8-4889-BFD9-3E766EB9DE49}"/>
              </a:ext>
            </a:extLst>
          </p:cNvPr>
          <p:cNvSpPr/>
          <p:nvPr/>
        </p:nvSpPr>
        <p:spPr>
          <a:xfrm>
            <a:off x="4981878" y="280706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85C4A4F0-DF89-4568-B0B2-BF2B3BFC1766}"/>
              </a:ext>
            </a:extLst>
          </p:cNvPr>
          <p:cNvSpPr/>
          <p:nvPr/>
        </p:nvSpPr>
        <p:spPr>
          <a:xfrm>
            <a:off x="5636469" y="281087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DE454C33-7A04-4C85-8BC0-063B33232B04}"/>
              </a:ext>
            </a:extLst>
          </p:cNvPr>
          <p:cNvSpPr/>
          <p:nvPr/>
        </p:nvSpPr>
        <p:spPr>
          <a:xfrm>
            <a:off x="6298991" y="2810368"/>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2669F053-21C9-4FDB-B681-9D2D85E594E0}"/>
              </a:ext>
            </a:extLst>
          </p:cNvPr>
          <p:cNvSpPr/>
          <p:nvPr/>
        </p:nvSpPr>
        <p:spPr>
          <a:xfrm>
            <a:off x="1002253" y="3606767"/>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31B64263-6B9E-4244-A116-900F4F46240B}"/>
              </a:ext>
            </a:extLst>
          </p:cNvPr>
          <p:cNvSpPr/>
          <p:nvPr/>
        </p:nvSpPr>
        <p:spPr>
          <a:xfrm>
            <a:off x="1661924" y="3606767"/>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0F7AA1D8-D407-4C9A-B2BC-C1F1687CB38A}"/>
              </a:ext>
            </a:extLst>
          </p:cNvPr>
          <p:cNvSpPr/>
          <p:nvPr/>
        </p:nvSpPr>
        <p:spPr>
          <a:xfrm>
            <a:off x="2326191" y="3604737"/>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7662BADA-9B70-4927-A12E-245780C3487E}"/>
              </a:ext>
            </a:extLst>
          </p:cNvPr>
          <p:cNvSpPr/>
          <p:nvPr/>
        </p:nvSpPr>
        <p:spPr>
          <a:xfrm>
            <a:off x="2998562" y="3604737"/>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8AD3E70D-AA86-44FB-A278-1D112EB80E33}"/>
              </a:ext>
            </a:extLst>
          </p:cNvPr>
          <p:cNvSpPr/>
          <p:nvPr/>
        </p:nvSpPr>
        <p:spPr>
          <a:xfrm>
            <a:off x="3653153" y="3605372"/>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98D0190E-2FE4-4791-992B-B9F325730944}"/>
              </a:ext>
            </a:extLst>
          </p:cNvPr>
          <p:cNvSpPr/>
          <p:nvPr/>
        </p:nvSpPr>
        <p:spPr>
          <a:xfrm>
            <a:off x="4320477" y="3605073"/>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714AAA00-3A21-4B6D-B9BE-57485357AAB9}"/>
              </a:ext>
            </a:extLst>
          </p:cNvPr>
          <p:cNvSpPr/>
          <p:nvPr/>
        </p:nvSpPr>
        <p:spPr>
          <a:xfrm>
            <a:off x="4980148" y="3605073"/>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7C40594D-77FA-40E8-B8DA-B0F698238314}"/>
              </a:ext>
            </a:extLst>
          </p:cNvPr>
          <p:cNvSpPr/>
          <p:nvPr/>
        </p:nvSpPr>
        <p:spPr>
          <a:xfrm>
            <a:off x="5634739" y="3605708"/>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29A74E72-BC79-45EF-AB66-B074A28311F6}"/>
              </a:ext>
            </a:extLst>
          </p:cNvPr>
          <p:cNvSpPr/>
          <p:nvPr/>
        </p:nvSpPr>
        <p:spPr>
          <a:xfrm>
            <a:off x="2328186" y="4380608"/>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4AB74A19-57EA-4599-98B7-3D1D7C16CB6B}"/>
              </a:ext>
            </a:extLst>
          </p:cNvPr>
          <p:cNvSpPr/>
          <p:nvPr/>
        </p:nvSpPr>
        <p:spPr>
          <a:xfrm>
            <a:off x="2992453" y="4378578"/>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117">
            <a:extLst>
              <a:ext uri="{FF2B5EF4-FFF2-40B4-BE49-F238E27FC236}">
                <a16:creationId xmlns:a16="http://schemas.microsoft.com/office/drawing/2014/main" id="{EC79DDCA-4F39-4A6C-A0EA-D006422CB754}"/>
              </a:ext>
            </a:extLst>
          </p:cNvPr>
          <p:cNvSpPr/>
          <p:nvPr/>
        </p:nvSpPr>
        <p:spPr>
          <a:xfrm>
            <a:off x="3652124" y="4378578"/>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118">
            <a:extLst>
              <a:ext uri="{FF2B5EF4-FFF2-40B4-BE49-F238E27FC236}">
                <a16:creationId xmlns:a16="http://schemas.microsoft.com/office/drawing/2014/main" id="{CBC94A30-CCF4-4D08-BA18-7612576C7583}"/>
              </a:ext>
            </a:extLst>
          </p:cNvPr>
          <p:cNvSpPr/>
          <p:nvPr/>
        </p:nvSpPr>
        <p:spPr>
          <a:xfrm>
            <a:off x="4306715" y="4379213"/>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119">
            <a:extLst>
              <a:ext uri="{FF2B5EF4-FFF2-40B4-BE49-F238E27FC236}">
                <a16:creationId xmlns:a16="http://schemas.microsoft.com/office/drawing/2014/main" id="{5D6F2550-7EAB-4B24-AC8F-390568EB2163}"/>
              </a:ext>
            </a:extLst>
          </p:cNvPr>
          <p:cNvSpPr/>
          <p:nvPr/>
        </p:nvSpPr>
        <p:spPr>
          <a:xfrm>
            <a:off x="4974039" y="4378914"/>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120">
            <a:extLst>
              <a:ext uri="{FF2B5EF4-FFF2-40B4-BE49-F238E27FC236}">
                <a16:creationId xmlns:a16="http://schemas.microsoft.com/office/drawing/2014/main" id="{59019E64-1109-42A9-A341-701037C6C6B3}"/>
              </a:ext>
            </a:extLst>
          </p:cNvPr>
          <p:cNvSpPr/>
          <p:nvPr/>
        </p:nvSpPr>
        <p:spPr>
          <a:xfrm>
            <a:off x="5646410" y="4378914"/>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62263ADF-E16F-4953-B62D-FD35191457F9}"/>
              </a:ext>
            </a:extLst>
          </p:cNvPr>
          <p:cNvSpPr/>
          <p:nvPr/>
        </p:nvSpPr>
        <p:spPr>
          <a:xfrm>
            <a:off x="6301001" y="4379549"/>
            <a:ext cx="648000" cy="7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3" name="Rectangle: Rounded Corners 122">
            <a:extLst>
              <a:ext uri="{FF2B5EF4-FFF2-40B4-BE49-F238E27FC236}">
                <a16:creationId xmlns:a16="http://schemas.microsoft.com/office/drawing/2014/main" id="{42256B6F-E600-4063-AD75-8419697CFE97}"/>
              </a:ext>
            </a:extLst>
          </p:cNvPr>
          <p:cNvSpPr/>
          <p:nvPr/>
        </p:nvSpPr>
        <p:spPr>
          <a:xfrm>
            <a:off x="-1" y="5178619"/>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t>2. Người bị nạn đi từ Giêrusalem xuống đâu?</a:t>
            </a:r>
          </a:p>
        </p:txBody>
      </p:sp>
      <p:sp>
        <p:nvSpPr>
          <p:cNvPr id="124" name="Rectangle: Rounded Corners 123">
            <a:extLst>
              <a:ext uri="{FF2B5EF4-FFF2-40B4-BE49-F238E27FC236}">
                <a16:creationId xmlns:a16="http://schemas.microsoft.com/office/drawing/2014/main" id="{CCF092DB-B0CC-4CDF-9023-F6463901C18D}"/>
              </a:ext>
            </a:extLst>
          </p:cNvPr>
          <p:cNvSpPr/>
          <p:nvPr/>
        </p:nvSpPr>
        <p:spPr>
          <a:xfrm>
            <a:off x="-13247" y="5172207"/>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a:t>3. Sách gì viết: “Ngươi phải yêu mến Thiên Chúa hết lòng, hết linh hồn, hết sức lực và hết trí khôn ngươi”?</a:t>
            </a:r>
            <a:endParaRPr lang="vi-VN" sz="8000" b="1"/>
          </a:p>
        </p:txBody>
      </p:sp>
      <p:sp>
        <p:nvSpPr>
          <p:cNvPr id="125" name="Rectangle: Rounded Corners 124">
            <a:extLst>
              <a:ext uri="{FF2B5EF4-FFF2-40B4-BE49-F238E27FC236}">
                <a16:creationId xmlns:a16="http://schemas.microsoft.com/office/drawing/2014/main" id="{ACD3EE22-077A-481A-8FE5-4ADA9244E7C8}"/>
              </a:ext>
            </a:extLst>
          </p:cNvPr>
          <p:cNvSpPr/>
          <p:nvPr/>
        </p:nvSpPr>
        <p:spPr>
          <a:xfrm>
            <a:off x="-19871" y="5178835"/>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a:t>4. Người nào đã giúp đỡ nạn nhân?</a:t>
            </a:r>
            <a:endParaRPr lang="vi-VN" sz="13800" b="1"/>
          </a:p>
        </p:txBody>
      </p:sp>
      <p:sp>
        <p:nvSpPr>
          <p:cNvPr id="126" name="Rectangle: Rounded Corners 125">
            <a:extLst>
              <a:ext uri="{FF2B5EF4-FFF2-40B4-BE49-F238E27FC236}">
                <a16:creationId xmlns:a16="http://schemas.microsoft.com/office/drawing/2014/main" id="{EC37200A-8F6D-40A0-A866-61B390903CE5}"/>
              </a:ext>
            </a:extLst>
          </p:cNvPr>
          <p:cNvSpPr/>
          <p:nvPr/>
        </p:nvSpPr>
        <p:spPr>
          <a:xfrm>
            <a:off x="9" y="5172211"/>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a:t>5. Ai đã kẻ dụ ngôn người Samaria nhân hậu?</a:t>
            </a:r>
            <a:endParaRPr lang="vi-VN" sz="13800" b="1"/>
          </a:p>
        </p:txBody>
      </p:sp>
      <p:sp>
        <p:nvSpPr>
          <p:cNvPr id="127" name="Rectangle: Rounded Corners 126">
            <a:extLst>
              <a:ext uri="{FF2B5EF4-FFF2-40B4-BE49-F238E27FC236}">
                <a16:creationId xmlns:a16="http://schemas.microsoft.com/office/drawing/2014/main" id="{35590FA9-FC30-41D2-BF55-ECB6C5E80576}"/>
              </a:ext>
            </a:extLst>
          </p:cNvPr>
          <p:cNvSpPr/>
          <p:nvPr/>
        </p:nvSpPr>
        <p:spPr>
          <a:xfrm>
            <a:off x="-6615" y="5178839"/>
            <a:ext cx="9122733" cy="16883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a:t>6. Yêu người nào như chính mình?</a:t>
            </a:r>
            <a:endParaRPr lang="vi-VN" sz="13800" b="1"/>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
                                        </p:tgtEl>
                                        <p:attrNameLst>
                                          <p:attrName>style.color</p:attrName>
                                        </p:attrNameLst>
                                      </p:cBhvr>
                                      <p:to>
                                        <a:srgbClr val="EB33C4"/>
                                      </p:to>
                                    </p:animClr>
                                    <p:animClr clrSpc="rgb" dir="cw">
                                      <p:cBhvr>
                                        <p:cTn id="10" dur="500" fill="hold"/>
                                        <p:tgtEl>
                                          <p:spTgt spid="9"/>
                                        </p:tgtEl>
                                        <p:attrNameLst>
                                          <p:attrName>fillcolor</p:attrName>
                                        </p:attrNameLst>
                                      </p:cBhvr>
                                      <p:to>
                                        <a:srgbClr val="EB33C4"/>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2"/>
                                        </p:tgtEl>
                                        <p:attrNameLst>
                                          <p:attrName>style.color</p:attrName>
                                        </p:attrNameLst>
                                      </p:cBhvr>
                                      <p:to>
                                        <a:srgbClr val="EB33C4"/>
                                      </p:to>
                                    </p:animClr>
                                    <p:animClr clrSpc="rgb" dir="cw">
                                      <p:cBhvr>
                                        <p:cTn id="15" dur="500" fill="hold"/>
                                        <p:tgtEl>
                                          <p:spTgt spid="72"/>
                                        </p:tgtEl>
                                        <p:attrNameLst>
                                          <p:attrName>fillcolor</p:attrName>
                                        </p:attrNameLst>
                                      </p:cBhvr>
                                      <p:to>
                                        <a:srgbClr val="EB33C4"/>
                                      </p:to>
                                    </p:animClr>
                                    <p:set>
                                      <p:cBhvr>
                                        <p:cTn id="16" dur="500" fill="hold"/>
                                        <p:tgtEl>
                                          <p:spTgt spid="72"/>
                                        </p:tgtEl>
                                        <p:attrNameLst>
                                          <p:attrName>fill.type</p:attrName>
                                        </p:attrNameLst>
                                      </p:cBhvr>
                                      <p:to>
                                        <p:strVal val="solid"/>
                                      </p:to>
                                    </p:set>
                                    <p:set>
                                      <p:cBhvr>
                                        <p:cTn id="17" dur="500" fill="hold"/>
                                        <p:tgtEl>
                                          <p:spTgt spid="72"/>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3"/>
                                        </p:tgtEl>
                                        <p:attrNameLst>
                                          <p:attrName>style.color</p:attrName>
                                        </p:attrNameLst>
                                      </p:cBhvr>
                                      <p:to>
                                        <a:srgbClr val="EB33C4"/>
                                      </p:to>
                                    </p:animClr>
                                    <p:animClr clrSpc="rgb" dir="cw">
                                      <p:cBhvr>
                                        <p:cTn id="20" dur="500" fill="hold"/>
                                        <p:tgtEl>
                                          <p:spTgt spid="73"/>
                                        </p:tgtEl>
                                        <p:attrNameLst>
                                          <p:attrName>fillcolor</p:attrName>
                                        </p:attrNameLst>
                                      </p:cBhvr>
                                      <p:to>
                                        <a:srgbClr val="EB33C4"/>
                                      </p:to>
                                    </p:animClr>
                                    <p:set>
                                      <p:cBhvr>
                                        <p:cTn id="21" dur="500" fill="hold"/>
                                        <p:tgtEl>
                                          <p:spTgt spid="73"/>
                                        </p:tgtEl>
                                        <p:attrNameLst>
                                          <p:attrName>fill.type</p:attrName>
                                        </p:attrNameLst>
                                      </p:cBhvr>
                                      <p:to>
                                        <p:strVal val="solid"/>
                                      </p:to>
                                    </p:set>
                                    <p:set>
                                      <p:cBhvr>
                                        <p:cTn id="22" dur="500" fill="hold"/>
                                        <p:tgtEl>
                                          <p:spTgt spid="7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4"/>
                                        </p:tgtEl>
                                        <p:attrNameLst>
                                          <p:attrName>style.color</p:attrName>
                                        </p:attrNameLst>
                                      </p:cBhvr>
                                      <p:to>
                                        <a:srgbClr val="EB33C4"/>
                                      </p:to>
                                    </p:animClr>
                                    <p:animClr clrSpc="rgb" dir="cw">
                                      <p:cBhvr>
                                        <p:cTn id="25" dur="500" fill="hold"/>
                                        <p:tgtEl>
                                          <p:spTgt spid="74"/>
                                        </p:tgtEl>
                                        <p:attrNameLst>
                                          <p:attrName>fillcolor</p:attrName>
                                        </p:attrNameLst>
                                      </p:cBhvr>
                                      <p:to>
                                        <a:srgbClr val="EB33C4"/>
                                      </p:to>
                                    </p:animClr>
                                    <p:set>
                                      <p:cBhvr>
                                        <p:cTn id="26" dur="500" fill="hold"/>
                                        <p:tgtEl>
                                          <p:spTgt spid="74"/>
                                        </p:tgtEl>
                                        <p:attrNameLst>
                                          <p:attrName>fill.type</p:attrName>
                                        </p:attrNameLst>
                                      </p:cBhvr>
                                      <p:to>
                                        <p:strVal val="solid"/>
                                      </p:to>
                                    </p:set>
                                    <p:set>
                                      <p:cBhvr>
                                        <p:cTn id="27" dur="500" fill="hold"/>
                                        <p:tgtEl>
                                          <p:spTgt spid="7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75"/>
                                        </p:tgtEl>
                                        <p:attrNameLst>
                                          <p:attrName>style.color</p:attrName>
                                        </p:attrNameLst>
                                      </p:cBhvr>
                                      <p:to>
                                        <a:srgbClr val="EB33C4"/>
                                      </p:to>
                                    </p:animClr>
                                    <p:animClr clrSpc="rgb" dir="cw">
                                      <p:cBhvr>
                                        <p:cTn id="30" dur="500" fill="hold"/>
                                        <p:tgtEl>
                                          <p:spTgt spid="75"/>
                                        </p:tgtEl>
                                        <p:attrNameLst>
                                          <p:attrName>fillcolor</p:attrName>
                                        </p:attrNameLst>
                                      </p:cBhvr>
                                      <p:to>
                                        <a:srgbClr val="EB33C4"/>
                                      </p:to>
                                    </p:animClr>
                                    <p:set>
                                      <p:cBhvr>
                                        <p:cTn id="31" dur="500" fill="hold"/>
                                        <p:tgtEl>
                                          <p:spTgt spid="75"/>
                                        </p:tgtEl>
                                        <p:attrNameLst>
                                          <p:attrName>fill.type</p:attrName>
                                        </p:attrNameLst>
                                      </p:cBhvr>
                                      <p:to>
                                        <p:strVal val="solid"/>
                                      </p:to>
                                    </p:set>
                                    <p:set>
                                      <p:cBhvr>
                                        <p:cTn id="32" dur="500" fill="hold"/>
                                        <p:tgtEl>
                                          <p:spTgt spid="7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par>
                                <p:cTn id="39" presetID="6" presetClass="exit" presetSubtype="32" fill="hold" grpId="1" nodeType="withEffect">
                                  <p:stCondLst>
                                    <p:cond delay="0"/>
                                  </p:stCondLst>
                                  <p:childTnLst>
                                    <p:animEffect transition="out" filter="circle(out)">
                                      <p:cBhvr>
                                        <p:cTn id="40" dur="2000"/>
                                        <p:tgtEl>
                                          <p:spTgt spid="72"/>
                                        </p:tgtEl>
                                      </p:cBhvr>
                                    </p:animEffect>
                                    <p:set>
                                      <p:cBhvr>
                                        <p:cTn id="41" dur="1" fill="hold">
                                          <p:stCondLst>
                                            <p:cond delay="1999"/>
                                          </p:stCondLst>
                                        </p:cTn>
                                        <p:tgtEl>
                                          <p:spTgt spid="72"/>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73"/>
                                        </p:tgtEl>
                                      </p:cBhvr>
                                    </p:animEffect>
                                    <p:set>
                                      <p:cBhvr>
                                        <p:cTn id="44" dur="1" fill="hold">
                                          <p:stCondLst>
                                            <p:cond delay="1999"/>
                                          </p:stCondLst>
                                        </p:cTn>
                                        <p:tgtEl>
                                          <p:spTgt spid="73"/>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74"/>
                                        </p:tgtEl>
                                      </p:cBhvr>
                                    </p:animEffect>
                                    <p:set>
                                      <p:cBhvr>
                                        <p:cTn id="47" dur="1" fill="hold">
                                          <p:stCondLst>
                                            <p:cond delay="1999"/>
                                          </p:stCondLst>
                                        </p:cTn>
                                        <p:tgtEl>
                                          <p:spTgt spid="74"/>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75"/>
                                        </p:tgtEl>
                                      </p:cBhvr>
                                    </p:animEffect>
                                    <p:set>
                                      <p:cBhvr>
                                        <p:cTn id="50" dur="1" fill="hold">
                                          <p:stCondLst>
                                            <p:cond delay="1999"/>
                                          </p:stCondLst>
                                        </p:cTn>
                                        <p:tgtEl>
                                          <p:spTgt spid="75"/>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3"/>
                                        </p:tgtEl>
                                      </p:cBhvr>
                                    </p:animEffect>
                                    <p:set>
                                      <p:cBhvr>
                                        <p:cTn id="5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6" presetClass="entr" presetSubtype="16"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circle(in)">
                                      <p:cBhvr>
                                        <p:cTn id="59" dur="2000"/>
                                        <p:tgtEl>
                                          <p:spTgt spid="123"/>
                                        </p:tgtEl>
                                      </p:cBhvr>
                                    </p:animEffect>
                                  </p:childTnLst>
                                </p:cTn>
                              </p:par>
                              <p:par>
                                <p:cTn id="60" presetID="19" presetClass="emph" presetSubtype="0" fill="hold" grpId="0" nodeType="withEffect">
                                  <p:stCondLst>
                                    <p:cond delay="0"/>
                                  </p:stCondLst>
                                  <p:childTnLst>
                                    <p:animClr clrSpc="rgb" dir="cw">
                                      <p:cBhvr override="childStyle">
                                        <p:cTn id="61" dur="500" fill="hold"/>
                                        <p:tgtEl>
                                          <p:spTgt spid="82"/>
                                        </p:tgtEl>
                                        <p:attrNameLst>
                                          <p:attrName>style.color</p:attrName>
                                        </p:attrNameLst>
                                      </p:cBhvr>
                                      <p:to>
                                        <a:srgbClr val="EB33C4"/>
                                      </p:to>
                                    </p:animClr>
                                    <p:animClr clrSpc="rgb" dir="cw">
                                      <p:cBhvr>
                                        <p:cTn id="62" dur="500" fill="hold"/>
                                        <p:tgtEl>
                                          <p:spTgt spid="82"/>
                                        </p:tgtEl>
                                        <p:attrNameLst>
                                          <p:attrName>fillcolor</p:attrName>
                                        </p:attrNameLst>
                                      </p:cBhvr>
                                      <p:to>
                                        <a:srgbClr val="EB33C4"/>
                                      </p:to>
                                    </p:animClr>
                                    <p:set>
                                      <p:cBhvr>
                                        <p:cTn id="63" dur="500" fill="hold"/>
                                        <p:tgtEl>
                                          <p:spTgt spid="82"/>
                                        </p:tgtEl>
                                        <p:attrNameLst>
                                          <p:attrName>fill.type</p:attrName>
                                        </p:attrNameLst>
                                      </p:cBhvr>
                                      <p:to>
                                        <p:strVal val="solid"/>
                                      </p:to>
                                    </p:set>
                                    <p:set>
                                      <p:cBhvr>
                                        <p:cTn id="64" dur="500" fill="hold"/>
                                        <p:tgtEl>
                                          <p:spTgt spid="82"/>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83"/>
                                        </p:tgtEl>
                                        <p:attrNameLst>
                                          <p:attrName>style.color</p:attrName>
                                        </p:attrNameLst>
                                      </p:cBhvr>
                                      <p:to>
                                        <a:srgbClr val="EB33C4"/>
                                      </p:to>
                                    </p:animClr>
                                    <p:animClr clrSpc="rgb" dir="cw">
                                      <p:cBhvr>
                                        <p:cTn id="67" dur="500" fill="hold"/>
                                        <p:tgtEl>
                                          <p:spTgt spid="83"/>
                                        </p:tgtEl>
                                        <p:attrNameLst>
                                          <p:attrName>fillcolor</p:attrName>
                                        </p:attrNameLst>
                                      </p:cBhvr>
                                      <p:to>
                                        <a:srgbClr val="EB33C4"/>
                                      </p:to>
                                    </p:animClr>
                                    <p:set>
                                      <p:cBhvr>
                                        <p:cTn id="68" dur="500" fill="hold"/>
                                        <p:tgtEl>
                                          <p:spTgt spid="83"/>
                                        </p:tgtEl>
                                        <p:attrNameLst>
                                          <p:attrName>fill.type</p:attrName>
                                        </p:attrNameLst>
                                      </p:cBhvr>
                                      <p:to>
                                        <p:strVal val="solid"/>
                                      </p:to>
                                    </p:set>
                                    <p:set>
                                      <p:cBhvr>
                                        <p:cTn id="69" dur="500" fill="hold"/>
                                        <p:tgtEl>
                                          <p:spTgt spid="83"/>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84"/>
                                        </p:tgtEl>
                                        <p:attrNameLst>
                                          <p:attrName>style.color</p:attrName>
                                        </p:attrNameLst>
                                      </p:cBhvr>
                                      <p:to>
                                        <a:srgbClr val="EB33C4"/>
                                      </p:to>
                                    </p:animClr>
                                    <p:animClr clrSpc="rgb" dir="cw">
                                      <p:cBhvr>
                                        <p:cTn id="72" dur="500" fill="hold"/>
                                        <p:tgtEl>
                                          <p:spTgt spid="84"/>
                                        </p:tgtEl>
                                        <p:attrNameLst>
                                          <p:attrName>fillcolor</p:attrName>
                                        </p:attrNameLst>
                                      </p:cBhvr>
                                      <p:to>
                                        <a:srgbClr val="EB33C4"/>
                                      </p:to>
                                    </p:animClr>
                                    <p:set>
                                      <p:cBhvr>
                                        <p:cTn id="73" dur="500" fill="hold"/>
                                        <p:tgtEl>
                                          <p:spTgt spid="84"/>
                                        </p:tgtEl>
                                        <p:attrNameLst>
                                          <p:attrName>fill.type</p:attrName>
                                        </p:attrNameLst>
                                      </p:cBhvr>
                                      <p:to>
                                        <p:strVal val="solid"/>
                                      </p:to>
                                    </p:set>
                                    <p:set>
                                      <p:cBhvr>
                                        <p:cTn id="74" dur="500" fill="hold"/>
                                        <p:tgtEl>
                                          <p:spTgt spid="84"/>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85"/>
                                        </p:tgtEl>
                                        <p:attrNameLst>
                                          <p:attrName>style.color</p:attrName>
                                        </p:attrNameLst>
                                      </p:cBhvr>
                                      <p:to>
                                        <a:srgbClr val="EB33C4"/>
                                      </p:to>
                                    </p:animClr>
                                    <p:animClr clrSpc="rgb" dir="cw">
                                      <p:cBhvr>
                                        <p:cTn id="77" dur="500" fill="hold"/>
                                        <p:tgtEl>
                                          <p:spTgt spid="85"/>
                                        </p:tgtEl>
                                        <p:attrNameLst>
                                          <p:attrName>fillcolor</p:attrName>
                                        </p:attrNameLst>
                                      </p:cBhvr>
                                      <p:to>
                                        <a:srgbClr val="EB33C4"/>
                                      </p:to>
                                    </p:animClr>
                                    <p:set>
                                      <p:cBhvr>
                                        <p:cTn id="78" dur="500" fill="hold"/>
                                        <p:tgtEl>
                                          <p:spTgt spid="85"/>
                                        </p:tgtEl>
                                        <p:attrNameLst>
                                          <p:attrName>fill.type</p:attrName>
                                        </p:attrNameLst>
                                      </p:cBhvr>
                                      <p:to>
                                        <p:strVal val="solid"/>
                                      </p:to>
                                    </p:set>
                                    <p:set>
                                      <p:cBhvr>
                                        <p:cTn id="79" dur="500" fill="hold"/>
                                        <p:tgtEl>
                                          <p:spTgt spid="85"/>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86"/>
                                        </p:tgtEl>
                                        <p:attrNameLst>
                                          <p:attrName>style.color</p:attrName>
                                        </p:attrNameLst>
                                      </p:cBhvr>
                                      <p:to>
                                        <a:srgbClr val="EB33C4"/>
                                      </p:to>
                                    </p:animClr>
                                    <p:animClr clrSpc="rgb" dir="cw">
                                      <p:cBhvr>
                                        <p:cTn id="82" dur="500" fill="hold"/>
                                        <p:tgtEl>
                                          <p:spTgt spid="86"/>
                                        </p:tgtEl>
                                        <p:attrNameLst>
                                          <p:attrName>fillcolor</p:attrName>
                                        </p:attrNameLst>
                                      </p:cBhvr>
                                      <p:to>
                                        <a:srgbClr val="EB33C4"/>
                                      </p:to>
                                    </p:animClr>
                                    <p:set>
                                      <p:cBhvr>
                                        <p:cTn id="83" dur="500" fill="hold"/>
                                        <p:tgtEl>
                                          <p:spTgt spid="86"/>
                                        </p:tgtEl>
                                        <p:attrNameLst>
                                          <p:attrName>fill.type</p:attrName>
                                        </p:attrNameLst>
                                      </p:cBhvr>
                                      <p:to>
                                        <p:strVal val="solid"/>
                                      </p:to>
                                    </p:set>
                                    <p:set>
                                      <p:cBhvr>
                                        <p:cTn id="84" dur="500" fill="hold"/>
                                        <p:tgtEl>
                                          <p:spTgt spid="86"/>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91"/>
                                        </p:tgtEl>
                                        <p:attrNameLst>
                                          <p:attrName>style.color</p:attrName>
                                        </p:attrNameLst>
                                      </p:cBhvr>
                                      <p:to>
                                        <a:srgbClr val="EB33C4"/>
                                      </p:to>
                                    </p:animClr>
                                    <p:animClr clrSpc="rgb" dir="cw">
                                      <p:cBhvr>
                                        <p:cTn id="87" dur="500" fill="hold"/>
                                        <p:tgtEl>
                                          <p:spTgt spid="91"/>
                                        </p:tgtEl>
                                        <p:attrNameLst>
                                          <p:attrName>fillcolor</p:attrName>
                                        </p:attrNameLst>
                                      </p:cBhvr>
                                      <p:to>
                                        <a:srgbClr val="EB33C4"/>
                                      </p:to>
                                    </p:animClr>
                                    <p:set>
                                      <p:cBhvr>
                                        <p:cTn id="88" dur="500" fill="hold"/>
                                        <p:tgtEl>
                                          <p:spTgt spid="91"/>
                                        </p:tgtEl>
                                        <p:attrNameLst>
                                          <p:attrName>fill.type</p:attrName>
                                        </p:attrNameLst>
                                      </p:cBhvr>
                                      <p:to>
                                        <p:strVal val="solid"/>
                                      </p:to>
                                    </p:set>
                                    <p:set>
                                      <p:cBhvr>
                                        <p:cTn id="89" dur="500" fill="hold"/>
                                        <p:tgtEl>
                                          <p:spTgt spid="91"/>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92"/>
                                        </p:tgtEl>
                                        <p:attrNameLst>
                                          <p:attrName>style.color</p:attrName>
                                        </p:attrNameLst>
                                      </p:cBhvr>
                                      <p:to>
                                        <a:srgbClr val="EB33C4"/>
                                      </p:to>
                                    </p:animClr>
                                    <p:animClr clrSpc="rgb" dir="cw">
                                      <p:cBhvr>
                                        <p:cTn id="92" dur="500" fill="hold"/>
                                        <p:tgtEl>
                                          <p:spTgt spid="92"/>
                                        </p:tgtEl>
                                        <p:attrNameLst>
                                          <p:attrName>fillcolor</p:attrName>
                                        </p:attrNameLst>
                                      </p:cBhvr>
                                      <p:to>
                                        <a:srgbClr val="EB33C4"/>
                                      </p:to>
                                    </p:animClr>
                                    <p:set>
                                      <p:cBhvr>
                                        <p:cTn id="93" dur="500" fill="hold"/>
                                        <p:tgtEl>
                                          <p:spTgt spid="92"/>
                                        </p:tgtEl>
                                        <p:attrNameLst>
                                          <p:attrName>fill.type</p:attrName>
                                        </p:attrNameLst>
                                      </p:cBhvr>
                                      <p:to>
                                        <p:strVal val="solid"/>
                                      </p:to>
                                    </p:set>
                                    <p:set>
                                      <p:cBhvr>
                                        <p:cTn id="94" dur="500" fill="hold"/>
                                        <p:tgtEl>
                                          <p:spTgt spid="92"/>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93"/>
                                        </p:tgtEl>
                                        <p:attrNameLst>
                                          <p:attrName>style.color</p:attrName>
                                        </p:attrNameLst>
                                      </p:cBhvr>
                                      <p:to>
                                        <a:srgbClr val="EB33C4"/>
                                      </p:to>
                                    </p:animClr>
                                    <p:animClr clrSpc="rgb" dir="cw">
                                      <p:cBhvr>
                                        <p:cTn id="97" dur="500" fill="hold"/>
                                        <p:tgtEl>
                                          <p:spTgt spid="93"/>
                                        </p:tgtEl>
                                        <p:attrNameLst>
                                          <p:attrName>fillcolor</p:attrName>
                                        </p:attrNameLst>
                                      </p:cBhvr>
                                      <p:to>
                                        <a:srgbClr val="EB33C4"/>
                                      </p:to>
                                    </p:animClr>
                                    <p:set>
                                      <p:cBhvr>
                                        <p:cTn id="98" dur="500" fill="hold"/>
                                        <p:tgtEl>
                                          <p:spTgt spid="93"/>
                                        </p:tgtEl>
                                        <p:attrNameLst>
                                          <p:attrName>fill.type</p:attrName>
                                        </p:attrNameLst>
                                      </p:cBhvr>
                                      <p:to>
                                        <p:strVal val="solid"/>
                                      </p:to>
                                    </p:set>
                                    <p:set>
                                      <p:cBhvr>
                                        <p:cTn id="99" dur="500" fill="hold"/>
                                        <p:tgtEl>
                                          <p:spTgt spid="93"/>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00" restart="whenNotActive" fill="hold" evtFilter="cancelBubble" nodeType="interactiveSeq">
                <p:stCondLst>
                  <p:cond evt="onClick" delay="0">
                    <p:tgtEl>
                      <p:spTgt spid="13"/>
                    </p:tgtEl>
                  </p:cond>
                </p:stCondLst>
                <p:endSync evt="end" delay="0">
                  <p:rtn val="all"/>
                </p:endSync>
                <p:childTnLst>
                  <p:par>
                    <p:cTn id="101" fill="hold">
                      <p:stCondLst>
                        <p:cond delay="0"/>
                      </p:stCondLst>
                      <p:childTnLst>
                        <p:par>
                          <p:cTn id="102" fill="hold">
                            <p:stCondLst>
                              <p:cond delay="0"/>
                            </p:stCondLst>
                            <p:childTnLst>
                              <p:par>
                                <p:cTn id="103" presetID="6" presetClass="exit" presetSubtype="32" fill="hold" grpId="1" nodeType="clickEffect">
                                  <p:stCondLst>
                                    <p:cond delay="0"/>
                                  </p:stCondLst>
                                  <p:childTnLst>
                                    <p:animEffect transition="out" filter="circle(out)">
                                      <p:cBhvr>
                                        <p:cTn id="104" dur="2000"/>
                                        <p:tgtEl>
                                          <p:spTgt spid="82"/>
                                        </p:tgtEl>
                                      </p:cBhvr>
                                    </p:animEffect>
                                    <p:set>
                                      <p:cBhvr>
                                        <p:cTn id="105" dur="1" fill="hold">
                                          <p:stCondLst>
                                            <p:cond delay="1999"/>
                                          </p:stCondLst>
                                        </p:cTn>
                                        <p:tgtEl>
                                          <p:spTgt spid="82"/>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83"/>
                                        </p:tgtEl>
                                      </p:cBhvr>
                                    </p:animEffect>
                                    <p:set>
                                      <p:cBhvr>
                                        <p:cTn id="108" dur="1" fill="hold">
                                          <p:stCondLst>
                                            <p:cond delay="1999"/>
                                          </p:stCondLst>
                                        </p:cTn>
                                        <p:tgtEl>
                                          <p:spTgt spid="83"/>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84"/>
                                        </p:tgtEl>
                                      </p:cBhvr>
                                    </p:animEffect>
                                    <p:set>
                                      <p:cBhvr>
                                        <p:cTn id="111" dur="1" fill="hold">
                                          <p:stCondLst>
                                            <p:cond delay="1999"/>
                                          </p:stCondLst>
                                        </p:cTn>
                                        <p:tgtEl>
                                          <p:spTgt spid="84"/>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85"/>
                                        </p:tgtEl>
                                      </p:cBhvr>
                                    </p:animEffect>
                                    <p:set>
                                      <p:cBhvr>
                                        <p:cTn id="114" dur="1" fill="hold">
                                          <p:stCondLst>
                                            <p:cond delay="1999"/>
                                          </p:stCondLst>
                                        </p:cTn>
                                        <p:tgtEl>
                                          <p:spTgt spid="85"/>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86"/>
                                        </p:tgtEl>
                                      </p:cBhvr>
                                    </p:animEffect>
                                    <p:set>
                                      <p:cBhvr>
                                        <p:cTn id="117" dur="1" fill="hold">
                                          <p:stCondLst>
                                            <p:cond delay="1999"/>
                                          </p:stCondLst>
                                        </p:cTn>
                                        <p:tgtEl>
                                          <p:spTgt spid="86"/>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91"/>
                                        </p:tgtEl>
                                      </p:cBhvr>
                                    </p:animEffect>
                                    <p:set>
                                      <p:cBhvr>
                                        <p:cTn id="120" dur="1" fill="hold">
                                          <p:stCondLst>
                                            <p:cond delay="1999"/>
                                          </p:stCondLst>
                                        </p:cTn>
                                        <p:tgtEl>
                                          <p:spTgt spid="91"/>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92"/>
                                        </p:tgtEl>
                                      </p:cBhvr>
                                    </p:animEffect>
                                    <p:set>
                                      <p:cBhvr>
                                        <p:cTn id="123" dur="1" fill="hold">
                                          <p:stCondLst>
                                            <p:cond delay="1999"/>
                                          </p:stCondLst>
                                        </p:cTn>
                                        <p:tgtEl>
                                          <p:spTgt spid="92"/>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93"/>
                                        </p:tgtEl>
                                      </p:cBhvr>
                                    </p:animEffect>
                                    <p:set>
                                      <p:cBhvr>
                                        <p:cTn id="126" dur="1" fill="hold">
                                          <p:stCondLst>
                                            <p:cond delay="1999"/>
                                          </p:stCondLst>
                                        </p:cTn>
                                        <p:tgtEl>
                                          <p:spTgt spid="93"/>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123"/>
                                        </p:tgtEl>
                                      </p:cBhvr>
                                    </p:animEffect>
                                    <p:set>
                                      <p:cBhvr>
                                        <p:cTn id="129" dur="1" fill="hold">
                                          <p:stCondLst>
                                            <p:cond delay="19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0" restart="whenNotActive" fill="hold" evtFilter="cancelBubble" nodeType="interactiveSeq">
                <p:stCondLst>
                  <p:cond evt="onClick" delay="0">
                    <p:tgtEl>
                      <p:spTgt spid="7"/>
                    </p:tgtEl>
                  </p:cond>
                </p:stCondLst>
                <p:endSync evt="end" delay="0">
                  <p:rtn val="all"/>
                </p:endSync>
                <p:childTnLst>
                  <p:par>
                    <p:cTn id="131" fill="hold">
                      <p:stCondLst>
                        <p:cond delay="0"/>
                      </p:stCondLst>
                      <p:childTnLst>
                        <p:par>
                          <p:cTn id="132" fill="hold">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124"/>
                                        </p:tgtEl>
                                        <p:attrNameLst>
                                          <p:attrName>style.visibility</p:attrName>
                                        </p:attrNameLst>
                                      </p:cBhvr>
                                      <p:to>
                                        <p:strVal val="visible"/>
                                      </p:to>
                                    </p:set>
                                    <p:animEffect transition="in" filter="circle(in)">
                                      <p:cBhvr>
                                        <p:cTn id="135" dur="2000"/>
                                        <p:tgtEl>
                                          <p:spTgt spid="124"/>
                                        </p:tgtEl>
                                      </p:cBhvr>
                                    </p:animEffect>
                                  </p:childTnLst>
                                </p:cTn>
                              </p:par>
                              <p:par>
                                <p:cTn id="136" presetID="19" presetClass="emph" presetSubtype="0" fill="hold" grpId="0" nodeType="withEffect">
                                  <p:stCondLst>
                                    <p:cond delay="0"/>
                                  </p:stCondLst>
                                  <p:childTnLst>
                                    <p:animClr clrSpc="rgb" dir="cw">
                                      <p:cBhvr override="childStyle">
                                        <p:cTn id="137" dur="500" fill="hold"/>
                                        <p:tgtEl>
                                          <p:spTgt spid="94"/>
                                        </p:tgtEl>
                                        <p:attrNameLst>
                                          <p:attrName>style.color</p:attrName>
                                        </p:attrNameLst>
                                      </p:cBhvr>
                                      <p:to>
                                        <a:srgbClr val="EB33C4"/>
                                      </p:to>
                                    </p:animClr>
                                    <p:animClr clrSpc="rgb" dir="cw">
                                      <p:cBhvr>
                                        <p:cTn id="138" dur="500" fill="hold"/>
                                        <p:tgtEl>
                                          <p:spTgt spid="94"/>
                                        </p:tgtEl>
                                        <p:attrNameLst>
                                          <p:attrName>fillcolor</p:attrName>
                                        </p:attrNameLst>
                                      </p:cBhvr>
                                      <p:to>
                                        <a:srgbClr val="EB33C4"/>
                                      </p:to>
                                    </p:animClr>
                                    <p:set>
                                      <p:cBhvr>
                                        <p:cTn id="139" dur="500" fill="hold"/>
                                        <p:tgtEl>
                                          <p:spTgt spid="94"/>
                                        </p:tgtEl>
                                        <p:attrNameLst>
                                          <p:attrName>fill.type</p:attrName>
                                        </p:attrNameLst>
                                      </p:cBhvr>
                                      <p:to>
                                        <p:strVal val="solid"/>
                                      </p:to>
                                    </p:set>
                                    <p:set>
                                      <p:cBhvr>
                                        <p:cTn id="140" dur="500" fill="hold"/>
                                        <p:tgtEl>
                                          <p:spTgt spid="94"/>
                                        </p:tgtEl>
                                        <p:attrNameLst>
                                          <p:attrName>fill.on</p:attrName>
                                        </p:attrNameLst>
                                      </p:cBhvr>
                                      <p:to>
                                        <p:strVal val="true"/>
                                      </p:to>
                                    </p:set>
                                  </p:childTnLst>
                                </p:cTn>
                              </p:par>
                              <p:par>
                                <p:cTn id="141" presetID="19" presetClass="emph" presetSubtype="0" fill="hold" grpId="0" nodeType="withEffect">
                                  <p:stCondLst>
                                    <p:cond delay="0"/>
                                  </p:stCondLst>
                                  <p:childTnLst>
                                    <p:animClr clrSpc="rgb" dir="cw">
                                      <p:cBhvr override="childStyle">
                                        <p:cTn id="142" dur="500" fill="hold"/>
                                        <p:tgtEl>
                                          <p:spTgt spid="95"/>
                                        </p:tgtEl>
                                        <p:attrNameLst>
                                          <p:attrName>style.color</p:attrName>
                                        </p:attrNameLst>
                                      </p:cBhvr>
                                      <p:to>
                                        <a:srgbClr val="EB33C4"/>
                                      </p:to>
                                    </p:animClr>
                                    <p:animClr clrSpc="rgb" dir="cw">
                                      <p:cBhvr>
                                        <p:cTn id="143" dur="500" fill="hold"/>
                                        <p:tgtEl>
                                          <p:spTgt spid="95"/>
                                        </p:tgtEl>
                                        <p:attrNameLst>
                                          <p:attrName>fillcolor</p:attrName>
                                        </p:attrNameLst>
                                      </p:cBhvr>
                                      <p:to>
                                        <a:srgbClr val="EB33C4"/>
                                      </p:to>
                                    </p:animClr>
                                    <p:set>
                                      <p:cBhvr>
                                        <p:cTn id="144" dur="500" fill="hold"/>
                                        <p:tgtEl>
                                          <p:spTgt spid="95"/>
                                        </p:tgtEl>
                                        <p:attrNameLst>
                                          <p:attrName>fill.type</p:attrName>
                                        </p:attrNameLst>
                                      </p:cBhvr>
                                      <p:to>
                                        <p:strVal val="solid"/>
                                      </p:to>
                                    </p:set>
                                    <p:set>
                                      <p:cBhvr>
                                        <p:cTn id="145" dur="500" fill="hold"/>
                                        <p:tgtEl>
                                          <p:spTgt spid="95"/>
                                        </p:tgtEl>
                                        <p:attrNameLst>
                                          <p:attrName>fill.on</p:attrName>
                                        </p:attrNameLst>
                                      </p:cBhvr>
                                      <p:to>
                                        <p:strVal val="true"/>
                                      </p:to>
                                    </p:set>
                                  </p:childTnLst>
                                </p:cTn>
                              </p:par>
                              <p:par>
                                <p:cTn id="146" presetID="19" presetClass="emph" presetSubtype="0" fill="hold" grpId="0" nodeType="withEffect">
                                  <p:stCondLst>
                                    <p:cond delay="0"/>
                                  </p:stCondLst>
                                  <p:childTnLst>
                                    <p:animClr clrSpc="rgb" dir="cw">
                                      <p:cBhvr override="childStyle">
                                        <p:cTn id="147" dur="500" fill="hold"/>
                                        <p:tgtEl>
                                          <p:spTgt spid="96"/>
                                        </p:tgtEl>
                                        <p:attrNameLst>
                                          <p:attrName>style.color</p:attrName>
                                        </p:attrNameLst>
                                      </p:cBhvr>
                                      <p:to>
                                        <a:srgbClr val="EB33C4"/>
                                      </p:to>
                                    </p:animClr>
                                    <p:animClr clrSpc="rgb" dir="cw">
                                      <p:cBhvr>
                                        <p:cTn id="148" dur="500" fill="hold"/>
                                        <p:tgtEl>
                                          <p:spTgt spid="96"/>
                                        </p:tgtEl>
                                        <p:attrNameLst>
                                          <p:attrName>fillcolor</p:attrName>
                                        </p:attrNameLst>
                                      </p:cBhvr>
                                      <p:to>
                                        <a:srgbClr val="EB33C4"/>
                                      </p:to>
                                    </p:animClr>
                                    <p:set>
                                      <p:cBhvr>
                                        <p:cTn id="149" dur="500" fill="hold"/>
                                        <p:tgtEl>
                                          <p:spTgt spid="96"/>
                                        </p:tgtEl>
                                        <p:attrNameLst>
                                          <p:attrName>fill.type</p:attrName>
                                        </p:attrNameLst>
                                      </p:cBhvr>
                                      <p:to>
                                        <p:strVal val="solid"/>
                                      </p:to>
                                    </p:set>
                                    <p:set>
                                      <p:cBhvr>
                                        <p:cTn id="150" dur="500" fill="hold"/>
                                        <p:tgtEl>
                                          <p:spTgt spid="96"/>
                                        </p:tgtEl>
                                        <p:attrNameLst>
                                          <p:attrName>fill.on</p:attrName>
                                        </p:attrNameLst>
                                      </p:cBhvr>
                                      <p:to>
                                        <p:strVal val="true"/>
                                      </p:to>
                                    </p:set>
                                  </p:childTnLst>
                                </p:cTn>
                              </p:par>
                              <p:par>
                                <p:cTn id="151" presetID="19" presetClass="emph" presetSubtype="0" fill="hold" grpId="0" nodeType="withEffect">
                                  <p:stCondLst>
                                    <p:cond delay="0"/>
                                  </p:stCondLst>
                                  <p:childTnLst>
                                    <p:animClr clrSpc="rgb" dir="cw">
                                      <p:cBhvr override="childStyle">
                                        <p:cTn id="152" dur="500" fill="hold"/>
                                        <p:tgtEl>
                                          <p:spTgt spid="97"/>
                                        </p:tgtEl>
                                        <p:attrNameLst>
                                          <p:attrName>style.color</p:attrName>
                                        </p:attrNameLst>
                                      </p:cBhvr>
                                      <p:to>
                                        <a:srgbClr val="EB33C4"/>
                                      </p:to>
                                    </p:animClr>
                                    <p:animClr clrSpc="rgb" dir="cw">
                                      <p:cBhvr>
                                        <p:cTn id="153" dur="500" fill="hold"/>
                                        <p:tgtEl>
                                          <p:spTgt spid="97"/>
                                        </p:tgtEl>
                                        <p:attrNameLst>
                                          <p:attrName>fillcolor</p:attrName>
                                        </p:attrNameLst>
                                      </p:cBhvr>
                                      <p:to>
                                        <a:srgbClr val="EB33C4"/>
                                      </p:to>
                                    </p:animClr>
                                    <p:set>
                                      <p:cBhvr>
                                        <p:cTn id="154" dur="500" fill="hold"/>
                                        <p:tgtEl>
                                          <p:spTgt spid="97"/>
                                        </p:tgtEl>
                                        <p:attrNameLst>
                                          <p:attrName>fill.type</p:attrName>
                                        </p:attrNameLst>
                                      </p:cBhvr>
                                      <p:to>
                                        <p:strVal val="solid"/>
                                      </p:to>
                                    </p:set>
                                    <p:set>
                                      <p:cBhvr>
                                        <p:cTn id="155" dur="500" fill="hold"/>
                                        <p:tgtEl>
                                          <p:spTgt spid="97"/>
                                        </p:tgtEl>
                                        <p:attrNameLst>
                                          <p:attrName>fill.on</p:attrName>
                                        </p:attrNameLst>
                                      </p:cBhvr>
                                      <p:to>
                                        <p:strVal val="true"/>
                                      </p:to>
                                    </p:set>
                                  </p:childTnLst>
                                </p:cTn>
                              </p:par>
                              <p:par>
                                <p:cTn id="156" presetID="19" presetClass="emph" presetSubtype="0" fill="hold" grpId="0" nodeType="withEffect">
                                  <p:stCondLst>
                                    <p:cond delay="0"/>
                                  </p:stCondLst>
                                  <p:childTnLst>
                                    <p:animClr clrSpc="rgb" dir="cw">
                                      <p:cBhvr override="childStyle">
                                        <p:cTn id="157" dur="500" fill="hold"/>
                                        <p:tgtEl>
                                          <p:spTgt spid="98"/>
                                        </p:tgtEl>
                                        <p:attrNameLst>
                                          <p:attrName>style.color</p:attrName>
                                        </p:attrNameLst>
                                      </p:cBhvr>
                                      <p:to>
                                        <a:srgbClr val="EB33C4"/>
                                      </p:to>
                                    </p:animClr>
                                    <p:animClr clrSpc="rgb" dir="cw">
                                      <p:cBhvr>
                                        <p:cTn id="158" dur="500" fill="hold"/>
                                        <p:tgtEl>
                                          <p:spTgt spid="98"/>
                                        </p:tgtEl>
                                        <p:attrNameLst>
                                          <p:attrName>fillcolor</p:attrName>
                                        </p:attrNameLst>
                                      </p:cBhvr>
                                      <p:to>
                                        <a:srgbClr val="EB33C4"/>
                                      </p:to>
                                    </p:animClr>
                                    <p:set>
                                      <p:cBhvr>
                                        <p:cTn id="159" dur="500" fill="hold"/>
                                        <p:tgtEl>
                                          <p:spTgt spid="98"/>
                                        </p:tgtEl>
                                        <p:attrNameLst>
                                          <p:attrName>fill.type</p:attrName>
                                        </p:attrNameLst>
                                      </p:cBhvr>
                                      <p:to>
                                        <p:strVal val="solid"/>
                                      </p:to>
                                    </p:set>
                                    <p:set>
                                      <p:cBhvr>
                                        <p:cTn id="160" dur="500" fill="hold"/>
                                        <p:tgtEl>
                                          <p:spTgt spid="98"/>
                                        </p:tgtEl>
                                        <p:attrNameLst>
                                          <p:attrName>fill.on</p:attrName>
                                        </p:attrNameLst>
                                      </p:cBhvr>
                                      <p:to>
                                        <p:strVal val="true"/>
                                      </p:to>
                                    </p:set>
                                  </p:childTnLst>
                                </p:cTn>
                              </p:par>
                              <p:par>
                                <p:cTn id="161" presetID="19" presetClass="emph" presetSubtype="0" fill="hold" grpId="0" nodeType="withEffect">
                                  <p:stCondLst>
                                    <p:cond delay="0"/>
                                  </p:stCondLst>
                                  <p:childTnLst>
                                    <p:animClr clrSpc="rgb" dir="cw">
                                      <p:cBhvr override="childStyle">
                                        <p:cTn id="162" dur="500" fill="hold"/>
                                        <p:tgtEl>
                                          <p:spTgt spid="99"/>
                                        </p:tgtEl>
                                        <p:attrNameLst>
                                          <p:attrName>style.color</p:attrName>
                                        </p:attrNameLst>
                                      </p:cBhvr>
                                      <p:to>
                                        <a:srgbClr val="EB33C4"/>
                                      </p:to>
                                    </p:animClr>
                                    <p:animClr clrSpc="rgb" dir="cw">
                                      <p:cBhvr>
                                        <p:cTn id="163" dur="500" fill="hold"/>
                                        <p:tgtEl>
                                          <p:spTgt spid="99"/>
                                        </p:tgtEl>
                                        <p:attrNameLst>
                                          <p:attrName>fillcolor</p:attrName>
                                        </p:attrNameLst>
                                      </p:cBhvr>
                                      <p:to>
                                        <a:srgbClr val="EB33C4"/>
                                      </p:to>
                                    </p:animClr>
                                    <p:set>
                                      <p:cBhvr>
                                        <p:cTn id="164" dur="500" fill="hold"/>
                                        <p:tgtEl>
                                          <p:spTgt spid="99"/>
                                        </p:tgtEl>
                                        <p:attrNameLst>
                                          <p:attrName>fill.type</p:attrName>
                                        </p:attrNameLst>
                                      </p:cBhvr>
                                      <p:to>
                                        <p:strVal val="solid"/>
                                      </p:to>
                                    </p:set>
                                    <p:set>
                                      <p:cBhvr>
                                        <p:cTn id="165" dur="500" fill="hold"/>
                                        <p:tgtEl>
                                          <p:spTgt spid="99"/>
                                        </p:tgtEl>
                                        <p:attrNameLst>
                                          <p:attrName>fill.on</p:attrName>
                                        </p:attrNameLst>
                                      </p:cBhvr>
                                      <p:to>
                                        <p:strVal val="true"/>
                                      </p:to>
                                    </p:set>
                                  </p:childTnLst>
                                </p:cTn>
                              </p:par>
                              <p:par>
                                <p:cTn id="166" presetID="19" presetClass="emph" presetSubtype="0" fill="hold" grpId="0" nodeType="withEffect">
                                  <p:stCondLst>
                                    <p:cond delay="0"/>
                                  </p:stCondLst>
                                  <p:childTnLst>
                                    <p:animClr clrSpc="rgb" dir="cw">
                                      <p:cBhvr override="childStyle">
                                        <p:cTn id="167" dur="500" fill="hold"/>
                                        <p:tgtEl>
                                          <p:spTgt spid="100"/>
                                        </p:tgtEl>
                                        <p:attrNameLst>
                                          <p:attrName>style.color</p:attrName>
                                        </p:attrNameLst>
                                      </p:cBhvr>
                                      <p:to>
                                        <a:srgbClr val="EB33C4"/>
                                      </p:to>
                                    </p:animClr>
                                    <p:animClr clrSpc="rgb" dir="cw">
                                      <p:cBhvr>
                                        <p:cTn id="168" dur="500" fill="hold"/>
                                        <p:tgtEl>
                                          <p:spTgt spid="100"/>
                                        </p:tgtEl>
                                        <p:attrNameLst>
                                          <p:attrName>fillcolor</p:attrName>
                                        </p:attrNameLst>
                                      </p:cBhvr>
                                      <p:to>
                                        <a:srgbClr val="EB33C4"/>
                                      </p:to>
                                    </p:animClr>
                                    <p:set>
                                      <p:cBhvr>
                                        <p:cTn id="169" dur="500" fill="hold"/>
                                        <p:tgtEl>
                                          <p:spTgt spid="100"/>
                                        </p:tgtEl>
                                        <p:attrNameLst>
                                          <p:attrName>fill.type</p:attrName>
                                        </p:attrNameLst>
                                      </p:cBhvr>
                                      <p:to>
                                        <p:strVal val="solid"/>
                                      </p:to>
                                    </p:set>
                                    <p:set>
                                      <p:cBhvr>
                                        <p:cTn id="170" dur="500" fill="hold"/>
                                        <p:tgtEl>
                                          <p:spTgt spid="100"/>
                                        </p:tgtEl>
                                        <p:attrNameLst>
                                          <p:attrName>fill.on</p:attrName>
                                        </p:attrNameLst>
                                      </p:cBhvr>
                                      <p:to>
                                        <p:strVal val="true"/>
                                      </p:to>
                                    </p:set>
                                  </p:childTnLst>
                                </p:cTn>
                              </p:par>
                              <p:par>
                                <p:cTn id="171" presetID="19" presetClass="emph" presetSubtype="0" fill="hold" grpId="0" nodeType="withEffect">
                                  <p:stCondLst>
                                    <p:cond delay="0"/>
                                  </p:stCondLst>
                                  <p:childTnLst>
                                    <p:animClr clrSpc="rgb" dir="cw">
                                      <p:cBhvr override="childStyle">
                                        <p:cTn id="172" dur="500" fill="hold"/>
                                        <p:tgtEl>
                                          <p:spTgt spid="101"/>
                                        </p:tgtEl>
                                        <p:attrNameLst>
                                          <p:attrName>style.color</p:attrName>
                                        </p:attrNameLst>
                                      </p:cBhvr>
                                      <p:to>
                                        <a:srgbClr val="EB33C4"/>
                                      </p:to>
                                    </p:animClr>
                                    <p:animClr clrSpc="rgb" dir="cw">
                                      <p:cBhvr>
                                        <p:cTn id="173" dur="500" fill="hold"/>
                                        <p:tgtEl>
                                          <p:spTgt spid="101"/>
                                        </p:tgtEl>
                                        <p:attrNameLst>
                                          <p:attrName>fillcolor</p:attrName>
                                        </p:attrNameLst>
                                      </p:cBhvr>
                                      <p:to>
                                        <a:srgbClr val="EB33C4"/>
                                      </p:to>
                                    </p:animClr>
                                    <p:set>
                                      <p:cBhvr>
                                        <p:cTn id="174" dur="500" fill="hold"/>
                                        <p:tgtEl>
                                          <p:spTgt spid="101"/>
                                        </p:tgtEl>
                                        <p:attrNameLst>
                                          <p:attrName>fill.type</p:attrName>
                                        </p:attrNameLst>
                                      </p:cBhvr>
                                      <p:to>
                                        <p:strVal val="solid"/>
                                      </p:to>
                                    </p:set>
                                    <p:set>
                                      <p:cBhvr>
                                        <p:cTn id="175" dur="500" fill="hold"/>
                                        <p:tgtEl>
                                          <p:spTgt spid="101"/>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76" restart="whenNotActive" fill="hold" evtFilter="cancelBubble" nodeType="interactiveSeq">
                <p:stCondLst>
                  <p:cond evt="onClick" delay="0">
                    <p:tgtEl>
                      <p:spTgt spid="14"/>
                    </p:tgtEl>
                  </p:cond>
                </p:stCondLst>
                <p:endSync evt="end" delay="0">
                  <p:rtn val="all"/>
                </p:endSync>
                <p:childTnLst>
                  <p:par>
                    <p:cTn id="177" fill="hold">
                      <p:stCondLst>
                        <p:cond delay="0"/>
                      </p:stCondLst>
                      <p:childTnLst>
                        <p:par>
                          <p:cTn id="178" fill="hold">
                            <p:stCondLst>
                              <p:cond delay="0"/>
                            </p:stCondLst>
                            <p:childTnLst>
                              <p:par>
                                <p:cTn id="179" presetID="6" presetClass="exit" presetSubtype="32" fill="hold" grpId="1" nodeType="clickEffect">
                                  <p:stCondLst>
                                    <p:cond delay="0"/>
                                  </p:stCondLst>
                                  <p:childTnLst>
                                    <p:animEffect transition="out" filter="circle(out)">
                                      <p:cBhvr>
                                        <p:cTn id="180" dur="2000"/>
                                        <p:tgtEl>
                                          <p:spTgt spid="124"/>
                                        </p:tgtEl>
                                      </p:cBhvr>
                                    </p:animEffect>
                                    <p:set>
                                      <p:cBhvr>
                                        <p:cTn id="181" dur="1" fill="hold">
                                          <p:stCondLst>
                                            <p:cond delay="1999"/>
                                          </p:stCondLst>
                                        </p:cTn>
                                        <p:tgtEl>
                                          <p:spTgt spid="124"/>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94"/>
                                        </p:tgtEl>
                                      </p:cBhvr>
                                    </p:animEffect>
                                    <p:set>
                                      <p:cBhvr>
                                        <p:cTn id="184" dur="1" fill="hold">
                                          <p:stCondLst>
                                            <p:cond delay="1999"/>
                                          </p:stCondLst>
                                        </p:cTn>
                                        <p:tgtEl>
                                          <p:spTgt spid="94"/>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95"/>
                                        </p:tgtEl>
                                      </p:cBhvr>
                                    </p:animEffect>
                                    <p:set>
                                      <p:cBhvr>
                                        <p:cTn id="187" dur="1" fill="hold">
                                          <p:stCondLst>
                                            <p:cond delay="1999"/>
                                          </p:stCondLst>
                                        </p:cTn>
                                        <p:tgtEl>
                                          <p:spTgt spid="95"/>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96"/>
                                        </p:tgtEl>
                                      </p:cBhvr>
                                    </p:animEffect>
                                    <p:set>
                                      <p:cBhvr>
                                        <p:cTn id="190" dur="1" fill="hold">
                                          <p:stCondLst>
                                            <p:cond delay="1999"/>
                                          </p:stCondLst>
                                        </p:cTn>
                                        <p:tgtEl>
                                          <p:spTgt spid="96"/>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97"/>
                                        </p:tgtEl>
                                      </p:cBhvr>
                                    </p:animEffect>
                                    <p:set>
                                      <p:cBhvr>
                                        <p:cTn id="193" dur="1" fill="hold">
                                          <p:stCondLst>
                                            <p:cond delay="1999"/>
                                          </p:stCondLst>
                                        </p:cTn>
                                        <p:tgtEl>
                                          <p:spTgt spid="97"/>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98"/>
                                        </p:tgtEl>
                                      </p:cBhvr>
                                    </p:animEffect>
                                    <p:set>
                                      <p:cBhvr>
                                        <p:cTn id="196" dur="1" fill="hold">
                                          <p:stCondLst>
                                            <p:cond delay="1999"/>
                                          </p:stCondLst>
                                        </p:cTn>
                                        <p:tgtEl>
                                          <p:spTgt spid="98"/>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99"/>
                                        </p:tgtEl>
                                      </p:cBhvr>
                                    </p:animEffect>
                                    <p:set>
                                      <p:cBhvr>
                                        <p:cTn id="199" dur="1" fill="hold">
                                          <p:stCondLst>
                                            <p:cond delay="1999"/>
                                          </p:stCondLst>
                                        </p:cTn>
                                        <p:tgtEl>
                                          <p:spTgt spid="99"/>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00"/>
                                        </p:tgtEl>
                                      </p:cBhvr>
                                    </p:animEffect>
                                    <p:set>
                                      <p:cBhvr>
                                        <p:cTn id="202" dur="1" fill="hold">
                                          <p:stCondLst>
                                            <p:cond delay="1999"/>
                                          </p:stCondLst>
                                        </p:cTn>
                                        <p:tgtEl>
                                          <p:spTgt spid="100"/>
                                        </p:tgtEl>
                                        <p:attrNameLst>
                                          <p:attrName>style.visibility</p:attrName>
                                        </p:attrNameLst>
                                      </p:cBhvr>
                                      <p:to>
                                        <p:strVal val="hidden"/>
                                      </p:to>
                                    </p:set>
                                  </p:childTnLst>
                                </p:cTn>
                              </p:par>
                              <p:par>
                                <p:cTn id="203" presetID="6" presetClass="exit" presetSubtype="32" fill="hold" grpId="1" nodeType="withEffect">
                                  <p:stCondLst>
                                    <p:cond delay="0"/>
                                  </p:stCondLst>
                                  <p:childTnLst>
                                    <p:animEffect transition="out" filter="circle(out)">
                                      <p:cBhvr>
                                        <p:cTn id="204" dur="2000"/>
                                        <p:tgtEl>
                                          <p:spTgt spid="101"/>
                                        </p:tgtEl>
                                      </p:cBhvr>
                                    </p:animEffect>
                                    <p:set>
                                      <p:cBhvr>
                                        <p:cTn id="205"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6" restart="whenNotActive" fill="hold" evtFilter="cancelBubble" nodeType="interactiveSeq">
                <p:stCondLst>
                  <p:cond evt="onClick" delay="0">
                    <p:tgtEl>
                      <p:spTgt spid="8"/>
                    </p:tgtEl>
                  </p:cond>
                </p:stCondLst>
                <p:endSync evt="end" delay="0">
                  <p:rtn val="all"/>
                </p:endSync>
                <p:childTnLst>
                  <p:par>
                    <p:cTn id="207" fill="hold">
                      <p:stCondLst>
                        <p:cond delay="0"/>
                      </p:stCondLst>
                      <p:childTnLst>
                        <p:par>
                          <p:cTn id="208" fill="hold">
                            <p:stCondLst>
                              <p:cond delay="0"/>
                            </p:stCondLst>
                            <p:childTnLst>
                              <p:par>
                                <p:cTn id="209" presetID="6" presetClass="entr" presetSubtype="16" fill="hold" grpId="0" nodeType="withEffect">
                                  <p:stCondLst>
                                    <p:cond delay="0"/>
                                  </p:stCondLst>
                                  <p:childTnLst>
                                    <p:set>
                                      <p:cBhvr>
                                        <p:cTn id="210" dur="1" fill="hold">
                                          <p:stCondLst>
                                            <p:cond delay="0"/>
                                          </p:stCondLst>
                                        </p:cTn>
                                        <p:tgtEl>
                                          <p:spTgt spid="125"/>
                                        </p:tgtEl>
                                        <p:attrNameLst>
                                          <p:attrName>style.visibility</p:attrName>
                                        </p:attrNameLst>
                                      </p:cBhvr>
                                      <p:to>
                                        <p:strVal val="visible"/>
                                      </p:to>
                                    </p:set>
                                    <p:animEffect transition="in" filter="circle(in)">
                                      <p:cBhvr>
                                        <p:cTn id="211" dur="2000"/>
                                        <p:tgtEl>
                                          <p:spTgt spid="125"/>
                                        </p:tgtEl>
                                      </p:cBhvr>
                                    </p:animEffect>
                                  </p:childTnLst>
                                </p:cTn>
                              </p:par>
                              <p:par>
                                <p:cTn id="212" presetID="19" presetClass="emph" presetSubtype="0" fill="hold" grpId="0" nodeType="withEffect">
                                  <p:stCondLst>
                                    <p:cond delay="0"/>
                                  </p:stCondLst>
                                  <p:childTnLst>
                                    <p:animClr clrSpc="rgb" dir="cw">
                                      <p:cBhvr override="childStyle">
                                        <p:cTn id="213" dur="500" fill="hold"/>
                                        <p:tgtEl>
                                          <p:spTgt spid="102"/>
                                        </p:tgtEl>
                                        <p:attrNameLst>
                                          <p:attrName>style.color</p:attrName>
                                        </p:attrNameLst>
                                      </p:cBhvr>
                                      <p:to>
                                        <a:srgbClr val="EB33C4"/>
                                      </p:to>
                                    </p:animClr>
                                    <p:animClr clrSpc="rgb" dir="cw">
                                      <p:cBhvr>
                                        <p:cTn id="214" dur="500" fill="hold"/>
                                        <p:tgtEl>
                                          <p:spTgt spid="102"/>
                                        </p:tgtEl>
                                        <p:attrNameLst>
                                          <p:attrName>fillcolor</p:attrName>
                                        </p:attrNameLst>
                                      </p:cBhvr>
                                      <p:to>
                                        <a:srgbClr val="EB33C4"/>
                                      </p:to>
                                    </p:animClr>
                                    <p:set>
                                      <p:cBhvr>
                                        <p:cTn id="215" dur="500" fill="hold"/>
                                        <p:tgtEl>
                                          <p:spTgt spid="102"/>
                                        </p:tgtEl>
                                        <p:attrNameLst>
                                          <p:attrName>fill.type</p:attrName>
                                        </p:attrNameLst>
                                      </p:cBhvr>
                                      <p:to>
                                        <p:strVal val="solid"/>
                                      </p:to>
                                    </p:set>
                                    <p:set>
                                      <p:cBhvr>
                                        <p:cTn id="216" dur="500" fill="hold"/>
                                        <p:tgtEl>
                                          <p:spTgt spid="102"/>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103"/>
                                        </p:tgtEl>
                                        <p:attrNameLst>
                                          <p:attrName>style.color</p:attrName>
                                        </p:attrNameLst>
                                      </p:cBhvr>
                                      <p:to>
                                        <a:srgbClr val="EB33C4"/>
                                      </p:to>
                                    </p:animClr>
                                    <p:animClr clrSpc="rgb" dir="cw">
                                      <p:cBhvr>
                                        <p:cTn id="219" dur="500" fill="hold"/>
                                        <p:tgtEl>
                                          <p:spTgt spid="103"/>
                                        </p:tgtEl>
                                        <p:attrNameLst>
                                          <p:attrName>fillcolor</p:attrName>
                                        </p:attrNameLst>
                                      </p:cBhvr>
                                      <p:to>
                                        <a:srgbClr val="EB33C4"/>
                                      </p:to>
                                    </p:animClr>
                                    <p:set>
                                      <p:cBhvr>
                                        <p:cTn id="220" dur="500" fill="hold"/>
                                        <p:tgtEl>
                                          <p:spTgt spid="103"/>
                                        </p:tgtEl>
                                        <p:attrNameLst>
                                          <p:attrName>fill.type</p:attrName>
                                        </p:attrNameLst>
                                      </p:cBhvr>
                                      <p:to>
                                        <p:strVal val="solid"/>
                                      </p:to>
                                    </p:set>
                                    <p:set>
                                      <p:cBhvr>
                                        <p:cTn id="221" dur="500" fill="hold"/>
                                        <p:tgtEl>
                                          <p:spTgt spid="103"/>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04"/>
                                        </p:tgtEl>
                                        <p:attrNameLst>
                                          <p:attrName>style.color</p:attrName>
                                        </p:attrNameLst>
                                      </p:cBhvr>
                                      <p:to>
                                        <a:srgbClr val="EB33C4"/>
                                      </p:to>
                                    </p:animClr>
                                    <p:animClr clrSpc="rgb" dir="cw">
                                      <p:cBhvr>
                                        <p:cTn id="224" dur="500" fill="hold"/>
                                        <p:tgtEl>
                                          <p:spTgt spid="104"/>
                                        </p:tgtEl>
                                        <p:attrNameLst>
                                          <p:attrName>fillcolor</p:attrName>
                                        </p:attrNameLst>
                                      </p:cBhvr>
                                      <p:to>
                                        <a:srgbClr val="EB33C4"/>
                                      </p:to>
                                    </p:animClr>
                                    <p:set>
                                      <p:cBhvr>
                                        <p:cTn id="225" dur="500" fill="hold"/>
                                        <p:tgtEl>
                                          <p:spTgt spid="104"/>
                                        </p:tgtEl>
                                        <p:attrNameLst>
                                          <p:attrName>fill.type</p:attrName>
                                        </p:attrNameLst>
                                      </p:cBhvr>
                                      <p:to>
                                        <p:strVal val="solid"/>
                                      </p:to>
                                    </p:set>
                                    <p:set>
                                      <p:cBhvr>
                                        <p:cTn id="226" dur="500" fill="hold"/>
                                        <p:tgtEl>
                                          <p:spTgt spid="104"/>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05"/>
                                        </p:tgtEl>
                                        <p:attrNameLst>
                                          <p:attrName>style.color</p:attrName>
                                        </p:attrNameLst>
                                      </p:cBhvr>
                                      <p:to>
                                        <a:srgbClr val="EB33C4"/>
                                      </p:to>
                                    </p:animClr>
                                    <p:animClr clrSpc="rgb" dir="cw">
                                      <p:cBhvr>
                                        <p:cTn id="229" dur="500" fill="hold"/>
                                        <p:tgtEl>
                                          <p:spTgt spid="105"/>
                                        </p:tgtEl>
                                        <p:attrNameLst>
                                          <p:attrName>fillcolor</p:attrName>
                                        </p:attrNameLst>
                                      </p:cBhvr>
                                      <p:to>
                                        <a:srgbClr val="EB33C4"/>
                                      </p:to>
                                    </p:animClr>
                                    <p:set>
                                      <p:cBhvr>
                                        <p:cTn id="230" dur="500" fill="hold"/>
                                        <p:tgtEl>
                                          <p:spTgt spid="105"/>
                                        </p:tgtEl>
                                        <p:attrNameLst>
                                          <p:attrName>fill.type</p:attrName>
                                        </p:attrNameLst>
                                      </p:cBhvr>
                                      <p:to>
                                        <p:strVal val="solid"/>
                                      </p:to>
                                    </p:set>
                                    <p:set>
                                      <p:cBhvr>
                                        <p:cTn id="231" dur="500" fill="hold"/>
                                        <p:tgtEl>
                                          <p:spTgt spid="105"/>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06"/>
                                        </p:tgtEl>
                                        <p:attrNameLst>
                                          <p:attrName>style.color</p:attrName>
                                        </p:attrNameLst>
                                      </p:cBhvr>
                                      <p:to>
                                        <a:srgbClr val="EB33C4"/>
                                      </p:to>
                                    </p:animClr>
                                    <p:animClr clrSpc="rgb" dir="cw">
                                      <p:cBhvr>
                                        <p:cTn id="234" dur="500" fill="hold"/>
                                        <p:tgtEl>
                                          <p:spTgt spid="106"/>
                                        </p:tgtEl>
                                        <p:attrNameLst>
                                          <p:attrName>fillcolor</p:attrName>
                                        </p:attrNameLst>
                                      </p:cBhvr>
                                      <p:to>
                                        <a:srgbClr val="EB33C4"/>
                                      </p:to>
                                    </p:animClr>
                                    <p:set>
                                      <p:cBhvr>
                                        <p:cTn id="235" dur="500" fill="hold"/>
                                        <p:tgtEl>
                                          <p:spTgt spid="106"/>
                                        </p:tgtEl>
                                        <p:attrNameLst>
                                          <p:attrName>fill.type</p:attrName>
                                        </p:attrNameLst>
                                      </p:cBhvr>
                                      <p:to>
                                        <p:strVal val="solid"/>
                                      </p:to>
                                    </p:set>
                                    <p:set>
                                      <p:cBhvr>
                                        <p:cTn id="236" dur="500" fill="hold"/>
                                        <p:tgtEl>
                                          <p:spTgt spid="106"/>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07"/>
                                        </p:tgtEl>
                                        <p:attrNameLst>
                                          <p:attrName>style.color</p:attrName>
                                        </p:attrNameLst>
                                      </p:cBhvr>
                                      <p:to>
                                        <a:srgbClr val="EB33C4"/>
                                      </p:to>
                                    </p:animClr>
                                    <p:animClr clrSpc="rgb" dir="cw">
                                      <p:cBhvr>
                                        <p:cTn id="239" dur="500" fill="hold"/>
                                        <p:tgtEl>
                                          <p:spTgt spid="107"/>
                                        </p:tgtEl>
                                        <p:attrNameLst>
                                          <p:attrName>fillcolor</p:attrName>
                                        </p:attrNameLst>
                                      </p:cBhvr>
                                      <p:to>
                                        <a:srgbClr val="EB33C4"/>
                                      </p:to>
                                    </p:animClr>
                                    <p:set>
                                      <p:cBhvr>
                                        <p:cTn id="240" dur="500" fill="hold"/>
                                        <p:tgtEl>
                                          <p:spTgt spid="107"/>
                                        </p:tgtEl>
                                        <p:attrNameLst>
                                          <p:attrName>fill.type</p:attrName>
                                        </p:attrNameLst>
                                      </p:cBhvr>
                                      <p:to>
                                        <p:strVal val="solid"/>
                                      </p:to>
                                    </p:set>
                                    <p:set>
                                      <p:cBhvr>
                                        <p:cTn id="241" dur="500" fill="hold"/>
                                        <p:tgtEl>
                                          <p:spTgt spid="107"/>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2" restart="whenNotActive" fill="hold" evtFilter="cancelBubble" nodeType="interactiveSeq">
                <p:stCondLst>
                  <p:cond evt="onClick" delay="0">
                    <p:tgtEl>
                      <p:spTgt spid="15"/>
                    </p:tgtEl>
                  </p:cond>
                </p:stCondLst>
                <p:endSync evt="end" delay="0">
                  <p:rtn val="all"/>
                </p:endSync>
                <p:childTnLst>
                  <p:par>
                    <p:cTn id="243" fill="hold">
                      <p:stCondLst>
                        <p:cond delay="0"/>
                      </p:stCondLst>
                      <p:childTnLst>
                        <p:par>
                          <p:cTn id="244" fill="hold">
                            <p:stCondLst>
                              <p:cond delay="0"/>
                            </p:stCondLst>
                            <p:childTnLst>
                              <p:par>
                                <p:cTn id="245" presetID="6" presetClass="exit" presetSubtype="32" fill="hold" grpId="1" nodeType="clickEffect">
                                  <p:stCondLst>
                                    <p:cond delay="0"/>
                                  </p:stCondLst>
                                  <p:childTnLst>
                                    <p:animEffect transition="out" filter="circle(out)">
                                      <p:cBhvr>
                                        <p:cTn id="246" dur="2000"/>
                                        <p:tgtEl>
                                          <p:spTgt spid="102"/>
                                        </p:tgtEl>
                                      </p:cBhvr>
                                    </p:animEffect>
                                    <p:set>
                                      <p:cBhvr>
                                        <p:cTn id="247" dur="1" fill="hold">
                                          <p:stCondLst>
                                            <p:cond delay="1999"/>
                                          </p:stCondLst>
                                        </p:cTn>
                                        <p:tgtEl>
                                          <p:spTgt spid="102"/>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103"/>
                                        </p:tgtEl>
                                      </p:cBhvr>
                                    </p:animEffect>
                                    <p:set>
                                      <p:cBhvr>
                                        <p:cTn id="250" dur="1" fill="hold">
                                          <p:stCondLst>
                                            <p:cond delay="1999"/>
                                          </p:stCondLst>
                                        </p:cTn>
                                        <p:tgtEl>
                                          <p:spTgt spid="103"/>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04"/>
                                        </p:tgtEl>
                                      </p:cBhvr>
                                    </p:animEffect>
                                    <p:set>
                                      <p:cBhvr>
                                        <p:cTn id="253" dur="1" fill="hold">
                                          <p:stCondLst>
                                            <p:cond delay="1999"/>
                                          </p:stCondLst>
                                        </p:cTn>
                                        <p:tgtEl>
                                          <p:spTgt spid="104"/>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105"/>
                                        </p:tgtEl>
                                      </p:cBhvr>
                                    </p:animEffect>
                                    <p:set>
                                      <p:cBhvr>
                                        <p:cTn id="256" dur="1" fill="hold">
                                          <p:stCondLst>
                                            <p:cond delay="1999"/>
                                          </p:stCondLst>
                                        </p:cTn>
                                        <p:tgtEl>
                                          <p:spTgt spid="105"/>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06"/>
                                        </p:tgtEl>
                                      </p:cBhvr>
                                    </p:animEffect>
                                    <p:set>
                                      <p:cBhvr>
                                        <p:cTn id="259" dur="1" fill="hold">
                                          <p:stCondLst>
                                            <p:cond delay="1999"/>
                                          </p:stCondLst>
                                        </p:cTn>
                                        <p:tgtEl>
                                          <p:spTgt spid="106"/>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07"/>
                                        </p:tgtEl>
                                      </p:cBhvr>
                                    </p:animEffect>
                                    <p:set>
                                      <p:cBhvr>
                                        <p:cTn id="262" dur="1" fill="hold">
                                          <p:stCondLst>
                                            <p:cond delay="1999"/>
                                          </p:stCondLst>
                                        </p:cTn>
                                        <p:tgtEl>
                                          <p:spTgt spid="107"/>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25"/>
                                        </p:tgtEl>
                                      </p:cBhvr>
                                    </p:animEffect>
                                    <p:set>
                                      <p:cBhvr>
                                        <p:cTn id="265" dur="1" fill="hold">
                                          <p:stCondLst>
                                            <p:cond delay="1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6" restart="whenNotActive" fill="hold" evtFilter="cancelBubble" nodeType="interactiveSeq">
                <p:stCondLst>
                  <p:cond evt="onClick" delay="0">
                    <p:tgtEl>
                      <p:spTgt spid="10"/>
                    </p:tgtEl>
                  </p:cond>
                </p:stCondLst>
                <p:endSync evt="end" delay="0">
                  <p:rtn val="all"/>
                </p:endSync>
                <p:childTnLst>
                  <p:par>
                    <p:cTn id="267" fill="hold">
                      <p:stCondLst>
                        <p:cond delay="0"/>
                      </p:stCondLst>
                      <p:childTnLst>
                        <p:par>
                          <p:cTn id="268" fill="hold">
                            <p:stCondLst>
                              <p:cond delay="0"/>
                            </p:stCondLst>
                            <p:childTnLst>
                              <p:par>
                                <p:cTn id="269" presetID="6" presetClass="entr" presetSubtype="16" fill="hold" grpId="0" nodeType="withEffect">
                                  <p:stCondLst>
                                    <p:cond delay="0"/>
                                  </p:stCondLst>
                                  <p:childTnLst>
                                    <p:set>
                                      <p:cBhvr>
                                        <p:cTn id="270" dur="1" fill="hold">
                                          <p:stCondLst>
                                            <p:cond delay="0"/>
                                          </p:stCondLst>
                                        </p:cTn>
                                        <p:tgtEl>
                                          <p:spTgt spid="126"/>
                                        </p:tgtEl>
                                        <p:attrNameLst>
                                          <p:attrName>style.visibility</p:attrName>
                                        </p:attrNameLst>
                                      </p:cBhvr>
                                      <p:to>
                                        <p:strVal val="visible"/>
                                      </p:to>
                                    </p:set>
                                    <p:animEffect transition="in" filter="circle(in)">
                                      <p:cBhvr>
                                        <p:cTn id="271" dur="2000"/>
                                        <p:tgtEl>
                                          <p:spTgt spid="126"/>
                                        </p:tgtEl>
                                      </p:cBhvr>
                                    </p:animEffect>
                                  </p:childTnLst>
                                </p:cTn>
                              </p:par>
                              <p:par>
                                <p:cTn id="272" presetID="19" presetClass="emph" presetSubtype="0" fill="hold" grpId="0" nodeType="withEffect">
                                  <p:stCondLst>
                                    <p:cond delay="0"/>
                                  </p:stCondLst>
                                  <p:childTnLst>
                                    <p:animClr clrSpc="rgb" dir="cw">
                                      <p:cBhvr override="childStyle">
                                        <p:cTn id="273" dur="500" fill="hold"/>
                                        <p:tgtEl>
                                          <p:spTgt spid="108"/>
                                        </p:tgtEl>
                                        <p:attrNameLst>
                                          <p:attrName>style.color</p:attrName>
                                        </p:attrNameLst>
                                      </p:cBhvr>
                                      <p:to>
                                        <a:srgbClr val="EB33C4"/>
                                      </p:to>
                                    </p:animClr>
                                    <p:animClr clrSpc="rgb" dir="cw">
                                      <p:cBhvr>
                                        <p:cTn id="274" dur="500" fill="hold"/>
                                        <p:tgtEl>
                                          <p:spTgt spid="108"/>
                                        </p:tgtEl>
                                        <p:attrNameLst>
                                          <p:attrName>fillcolor</p:attrName>
                                        </p:attrNameLst>
                                      </p:cBhvr>
                                      <p:to>
                                        <a:srgbClr val="EB33C4"/>
                                      </p:to>
                                    </p:animClr>
                                    <p:set>
                                      <p:cBhvr>
                                        <p:cTn id="275" dur="500" fill="hold"/>
                                        <p:tgtEl>
                                          <p:spTgt spid="108"/>
                                        </p:tgtEl>
                                        <p:attrNameLst>
                                          <p:attrName>fill.type</p:attrName>
                                        </p:attrNameLst>
                                      </p:cBhvr>
                                      <p:to>
                                        <p:strVal val="solid"/>
                                      </p:to>
                                    </p:set>
                                    <p:set>
                                      <p:cBhvr>
                                        <p:cTn id="276" dur="500" fill="hold"/>
                                        <p:tgtEl>
                                          <p:spTgt spid="108"/>
                                        </p:tgtEl>
                                        <p:attrNameLst>
                                          <p:attrName>fill.on</p:attrName>
                                        </p:attrNameLst>
                                      </p:cBhvr>
                                      <p:to>
                                        <p:strVal val="true"/>
                                      </p:to>
                                    </p:set>
                                  </p:childTnLst>
                                </p:cTn>
                              </p:par>
                              <p:par>
                                <p:cTn id="277" presetID="19" presetClass="emph" presetSubtype="0" fill="hold" grpId="0" nodeType="withEffect">
                                  <p:stCondLst>
                                    <p:cond delay="0"/>
                                  </p:stCondLst>
                                  <p:childTnLst>
                                    <p:animClr clrSpc="rgb" dir="cw">
                                      <p:cBhvr override="childStyle">
                                        <p:cTn id="278" dur="500" fill="hold"/>
                                        <p:tgtEl>
                                          <p:spTgt spid="109"/>
                                        </p:tgtEl>
                                        <p:attrNameLst>
                                          <p:attrName>style.color</p:attrName>
                                        </p:attrNameLst>
                                      </p:cBhvr>
                                      <p:to>
                                        <a:srgbClr val="EB33C4"/>
                                      </p:to>
                                    </p:animClr>
                                    <p:animClr clrSpc="rgb" dir="cw">
                                      <p:cBhvr>
                                        <p:cTn id="279" dur="500" fill="hold"/>
                                        <p:tgtEl>
                                          <p:spTgt spid="109"/>
                                        </p:tgtEl>
                                        <p:attrNameLst>
                                          <p:attrName>fillcolor</p:attrName>
                                        </p:attrNameLst>
                                      </p:cBhvr>
                                      <p:to>
                                        <a:srgbClr val="EB33C4"/>
                                      </p:to>
                                    </p:animClr>
                                    <p:set>
                                      <p:cBhvr>
                                        <p:cTn id="280" dur="500" fill="hold"/>
                                        <p:tgtEl>
                                          <p:spTgt spid="109"/>
                                        </p:tgtEl>
                                        <p:attrNameLst>
                                          <p:attrName>fill.type</p:attrName>
                                        </p:attrNameLst>
                                      </p:cBhvr>
                                      <p:to>
                                        <p:strVal val="solid"/>
                                      </p:to>
                                    </p:set>
                                    <p:set>
                                      <p:cBhvr>
                                        <p:cTn id="281" dur="500" fill="hold"/>
                                        <p:tgtEl>
                                          <p:spTgt spid="109"/>
                                        </p:tgtEl>
                                        <p:attrNameLst>
                                          <p:attrName>fill.on</p:attrName>
                                        </p:attrNameLst>
                                      </p:cBhvr>
                                      <p:to>
                                        <p:strVal val="true"/>
                                      </p:to>
                                    </p:set>
                                  </p:childTnLst>
                                </p:cTn>
                              </p:par>
                              <p:par>
                                <p:cTn id="282" presetID="19" presetClass="emph" presetSubtype="0" fill="hold" grpId="0" nodeType="withEffect">
                                  <p:stCondLst>
                                    <p:cond delay="0"/>
                                  </p:stCondLst>
                                  <p:childTnLst>
                                    <p:animClr clrSpc="rgb" dir="cw">
                                      <p:cBhvr override="childStyle">
                                        <p:cTn id="283" dur="500" fill="hold"/>
                                        <p:tgtEl>
                                          <p:spTgt spid="110"/>
                                        </p:tgtEl>
                                        <p:attrNameLst>
                                          <p:attrName>style.color</p:attrName>
                                        </p:attrNameLst>
                                      </p:cBhvr>
                                      <p:to>
                                        <a:srgbClr val="EB33C4"/>
                                      </p:to>
                                    </p:animClr>
                                    <p:animClr clrSpc="rgb" dir="cw">
                                      <p:cBhvr>
                                        <p:cTn id="284" dur="500" fill="hold"/>
                                        <p:tgtEl>
                                          <p:spTgt spid="110"/>
                                        </p:tgtEl>
                                        <p:attrNameLst>
                                          <p:attrName>fillcolor</p:attrName>
                                        </p:attrNameLst>
                                      </p:cBhvr>
                                      <p:to>
                                        <a:srgbClr val="EB33C4"/>
                                      </p:to>
                                    </p:animClr>
                                    <p:set>
                                      <p:cBhvr>
                                        <p:cTn id="285" dur="500" fill="hold"/>
                                        <p:tgtEl>
                                          <p:spTgt spid="110"/>
                                        </p:tgtEl>
                                        <p:attrNameLst>
                                          <p:attrName>fill.type</p:attrName>
                                        </p:attrNameLst>
                                      </p:cBhvr>
                                      <p:to>
                                        <p:strVal val="solid"/>
                                      </p:to>
                                    </p:set>
                                    <p:set>
                                      <p:cBhvr>
                                        <p:cTn id="286" dur="500" fill="hold"/>
                                        <p:tgtEl>
                                          <p:spTgt spid="110"/>
                                        </p:tgtEl>
                                        <p:attrNameLst>
                                          <p:attrName>fill.on</p:attrName>
                                        </p:attrNameLst>
                                      </p:cBhvr>
                                      <p:to>
                                        <p:strVal val="true"/>
                                      </p:to>
                                    </p:set>
                                  </p:childTnLst>
                                </p:cTn>
                              </p:par>
                              <p:par>
                                <p:cTn id="287" presetID="19" presetClass="emph" presetSubtype="0" fill="hold" grpId="0" nodeType="withEffect">
                                  <p:stCondLst>
                                    <p:cond delay="0"/>
                                  </p:stCondLst>
                                  <p:childTnLst>
                                    <p:animClr clrSpc="rgb" dir="cw">
                                      <p:cBhvr override="childStyle">
                                        <p:cTn id="288" dur="500" fill="hold"/>
                                        <p:tgtEl>
                                          <p:spTgt spid="111"/>
                                        </p:tgtEl>
                                        <p:attrNameLst>
                                          <p:attrName>style.color</p:attrName>
                                        </p:attrNameLst>
                                      </p:cBhvr>
                                      <p:to>
                                        <a:srgbClr val="EB33C4"/>
                                      </p:to>
                                    </p:animClr>
                                    <p:animClr clrSpc="rgb" dir="cw">
                                      <p:cBhvr>
                                        <p:cTn id="289" dur="500" fill="hold"/>
                                        <p:tgtEl>
                                          <p:spTgt spid="111"/>
                                        </p:tgtEl>
                                        <p:attrNameLst>
                                          <p:attrName>fillcolor</p:attrName>
                                        </p:attrNameLst>
                                      </p:cBhvr>
                                      <p:to>
                                        <a:srgbClr val="EB33C4"/>
                                      </p:to>
                                    </p:animClr>
                                    <p:set>
                                      <p:cBhvr>
                                        <p:cTn id="290" dur="500" fill="hold"/>
                                        <p:tgtEl>
                                          <p:spTgt spid="111"/>
                                        </p:tgtEl>
                                        <p:attrNameLst>
                                          <p:attrName>fill.type</p:attrName>
                                        </p:attrNameLst>
                                      </p:cBhvr>
                                      <p:to>
                                        <p:strVal val="solid"/>
                                      </p:to>
                                    </p:set>
                                    <p:set>
                                      <p:cBhvr>
                                        <p:cTn id="291" dur="500" fill="hold"/>
                                        <p:tgtEl>
                                          <p:spTgt spid="111"/>
                                        </p:tgtEl>
                                        <p:attrNameLst>
                                          <p:attrName>fill.on</p:attrName>
                                        </p:attrNameLst>
                                      </p:cBhvr>
                                      <p:to>
                                        <p:strVal val="true"/>
                                      </p:to>
                                    </p:set>
                                  </p:childTnLst>
                                </p:cTn>
                              </p:par>
                              <p:par>
                                <p:cTn id="292" presetID="19" presetClass="emph" presetSubtype="0" fill="hold" grpId="0" nodeType="withEffect">
                                  <p:stCondLst>
                                    <p:cond delay="0"/>
                                  </p:stCondLst>
                                  <p:childTnLst>
                                    <p:animClr clrSpc="rgb" dir="cw">
                                      <p:cBhvr override="childStyle">
                                        <p:cTn id="293" dur="500" fill="hold"/>
                                        <p:tgtEl>
                                          <p:spTgt spid="112"/>
                                        </p:tgtEl>
                                        <p:attrNameLst>
                                          <p:attrName>style.color</p:attrName>
                                        </p:attrNameLst>
                                      </p:cBhvr>
                                      <p:to>
                                        <a:srgbClr val="EB33C4"/>
                                      </p:to>
                                    </p:animClr>
                                    <p:animClr clrSpc="rgb" dir="cw">
                                      <p:cBhvr>
                                        <p:cTn id="294" dur="500" fill="hold"/>
                                        <p:tgtEl>
                                          <p:spTgt spid="112"/>
                                        </p:tgtEl>
                                        <p:attrNameLst>
                                          <p:attrName>fillcolor</p:attrName>
                                        </p:attrNameLst>
                                      </p:cBhvr>
                                      <p:to>
                                        <a:srgbClr val="EB33C4"/>
                                      </p:to>
                                    </p:animClr>
                                    <p:set>
                                      <p:cBhvr>
                                        <p:cTn id="295" dur="500" fill="hold"/>
                                        <p:tgtEl>
                                          <p:spTgt spid="112"/>
                                        </p:tgtEl>
                                        <p:attrNameLst>
                                          <p:attrName>fill.type</p:attrName>
                                        </p:attrNameLst>
                                      </p:cBhvr>
                                      <p:to>
                                        <p:strVal val="solid"/>
                                      </p:to>
                                    </p:set>
                                    <p:set>
                                      <p:cBhvr>
                                        <p:cTn id="296" dur="500" fill="hold"/>
                                        <p:tgtEl>
                                          <p:spTgt spid="112"/>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113"/>
                                        </p:tgtEl>
                                        <p:attrNameLst>
                                          <p:attrName>style.color</p:attrName>
                                        </p:attrNameLst>
                                      </p:cBhvr>
                                      <p:to>
                                        <a:srgbClr val="EB33C4"/>
                                      </p:to>
                                    </p:animClr>
                                    <p:animClr clrSpc="rgb" dir="cw">
                                      <p:cBhvr>
                                        <p:cTn id="299" dur="500" fill="hold"/>
                                        <p:tgtEl>
                                          <p:spTgt spid="113"/>
                                        </p:tgtEl>
                                        <p:attrNameLst>
                                          <p:attrName>fillcolor</p:attrName>
                                        </p:attrNameLst>
                                      </p:cBhvr>
                                      <p:to>
                                        <a:srgbClr val="EB33C4"/>
                                      </p:to>
                                    </p:animClr>
                                    <p:set>
                                      <p:cBhvr>
                                        <p:cTn id="300" dur="500" fill="hold"/>
                                        <p:tgtEl>
                                          <p:spTgt spid="113"/>
                                        </p:tgtEl>
                                        <p:attrNameLst>
                                          <p:attrName>fill.type</p:attrName>
                                        </p:attrNameLst>
                                      </p:cBhvr>
                                      <p:to>
                                        <p:strVal val="solid"/>
                                      </p:to>
                                    </p:set>
                                    <p:set>
                                      <p:cBhvr>
                                        <p:cTn id="301" dur="500" fill="hold"/>
                                        <p:tgtEl>
                                          <p:spTgt spid="113"/>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114"/>
                                        </p:tgtEl>
                                        <p:attrNameLst>
                                          <p:attrName>style.color</p:attrName>
                                        </p:attrNameLst>
                                      </p:cBhvr>
                                      <p:to>
                                        <a:srgbClr val="EB33C4"/>
                                      </p:to>
                                    </p:animClr>
                                    <p:animClr clrSpc="rgb" dir="cw">
                                      <p:cBhvr>
                                        <p:cTn id="304" dur="500" fill="hold"/>
                                        <p:tgtEl>
                                          <p:spTgt spid="114"/>
                                        </p:tgtEl>
                                        <p:attrNameLst>
                                          <p:attrName>fillcolor</p:attrName>
                                        </p:attrNameLst>
                                      </p:cBhvr>
                                      <p:to>
                                        <a:srgbClr val="EB33C4"/>
                                      </p:to>
                                    </p:animClr>
                                    <p:set>
                                      <p:cBhvr>
                                        <p:cTn id="305" dur="500" fill="hold"/>
                                        <p:tgtEl>
                                          <p:spTgt spid="114"/>
                                        </p:tgtEl>
                                        <p:attrNameLst>
                                          <p:attrName>fill.type</p:attrName>
                                        </p:attrNameLst>
                                      </p:cBhvr>
                                      <p:to>
                                        <p:strVal val="solid"/>
                                      </p:to>
                                    </p:set>
                                    <p:set>
                                      <p:cBhvr>
                                        <p:cTn id="306" dur="500" fill="hold"/>
                                        <p:tgtEl>
                                          <p:spTgt spid="114"/>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115"/>
                                        </p:tgtEl>
                                        <p:attrNameLst>
                                          <p:attrName>style.color</p:attrName>
                                        </p:attrNameLst>
                                      </p:cBhvr>
                                      <p:to>
                                        <a:srgbClr val="EB33C4"/>
                                      </p:to>
                                    </p:animClr>
                                    <p:animClr clrSpc="rgb" dir="cw">
                                      <p:cBhvr>
                                        <p:cTn id="309" dur="500" fill="hold"/>
                                        <p:tgtEl>
                                          <p:spTgt spid="115"/>
                                        </p:tgtEl>
                                        <p:attrNameLst>
                                          <p:attrName>fillcolor</p:attrName>
                                        </p:attrNameLst>
                                      </p:cBhvr>
                                      <p:to>
                                        <a:srgbClr val="EB33C4"/>
                                      </p:to>
                                    </p:animClr>
                                    <p:set>
                                      <p:cBhvr>
                                        <p:cTn id="310" dur="500" fill="hold"/>
                                        <p:tgtEl>
                                          <p:spTgt spid="115"/>
                                        </p:tgtEl>
                                        <p:attrNameLst>
                                          <p:attrName>fill.type</p:attrName>
                                        </p:attrNameLst>
                                      </p:cBhvr>
                                      <p:to>
                                        <p:strVal val="solid"/>
                                      </p:to>
                                    </p:set>
                                    <p:set>
                                      <p:cBhvr>
                                        <p:cTn id="311" dur="500" fill="hold"/>
                                        <p:tgtEl>
                                          <p:spTgt spid="115"/>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2" restart="whenNotActive" fill="hold" evtFilter="cancelBubble" nodeType="interactiveSeq">
                <p:stCondLst>
                  <p:cond evt="onClick" delay="0">
                    <p:tgtEl>
                      <p:spTgt spid="16"/>
                    </p:tgtEl>
                  </p:cond>
                </p:stCondLst>
                <p:endSync evt="end" delay="0">
                  <p:rtn val="all"/>
                </p:endSync>
                <p:childTnLst>
                  <p:par>
                    <p:cTn id="313" fill="hold">
                      <p:stCondLst>
                        <p:cond delay="0"/>
                      </p:stCondLst>
                      <p:childTnLst>
                        <p:par>
                          <p:cTn id="314" fill="hold">
                            <p:stCondLst>
                              <p:cond delay="0"/>
                            </p:stCondLst>
                            <p:childTnLst>
                              <p:par>
                                <p:cTn id="315" presetID="6" presetClass="exit" presetSubtype="32" fill="hold" grpId="1" nodeType="clickEffect">
                                  <p:stCondLst>
                                    <p:cond delay="0"/>
                                  </p:stCondLst>
                                  <p:childTnLst>
                                    <p:animEffect transition="out" filter="circle(out)">
                                      <p:cBhvr>
                                        <p:cTn id="316" dur="2000"/>
                                        <p:tgtEl>
                                          <p:spTgt spid="108"/>
                                        </p:tgtEl>
                                      </p:cBhvr>
                                    </p:animEffect>
                                    <p:set>
                                      <p:cBhvr>
                                        <p:cTn id="317" dur="1" fill="hold">
                                          <p:stCondLst>
                                            <p:cond delay="1999"/>
                                          </p:stCondLst>
                                        </p:cTn>
                                        <p:tgtEl>
                                          <p:spTgt spid="108"/>
                                        </p:tgtEl>
                                        <p:attrNameLst>
                                          <p:attrName>style.visibility</p:attrName>
                                        </p:attrNameLst>
                                      </p:cBhvr>
                                      <p:to>
                                        <p:strVal val="hidden"/>
                                      </p:to>
                                    </p:set>
                                  </p:childTnLst>
                                </p:cTn>
                              </p:par>
                              <p:par>
                                <p:cTn id="318" presetID="6" presetClass="exit" presetSubtype="32" fill="hold" grpId="1" nodeType="withEffect">
                                  <p:stCondLst>
                                    <p:cond delay="0"/>
                                  </p:stCondLst>
                                  <p:childTnLst>
                                    <p:animEffect transition="out" filter="circle(out)">
                                      <p:cBhvr>
                                        <p:cTn id="319" dur="2000"/>
                                        <p:tgtEl>
                                          <p:spTgt spid="109"/>
                                        </p:tgtEl>
                                      </p:cBhvr>
                                    </p:animEffect>
                                    <p:set>
                                      <p:cBhvr>
                                        <p:cTn id="320" dur="1" fill="hold">
                                          <p:stCondLst>
                                            <p:cond delay="1999"/>
                                          </p:stCondLst>
                                        </p:cTn>
                                        <p:tgtEl>
                                          <p:spTgt spid="109"/>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10"/>
                                        </p:tgtEl>
                                      </p:cBhvr>
                                    </p:animEffect>
                                    <p:set>
                                      <p:cBhvr>
                                        <p:cTn id="323" dur="1" fill="hold">
                                          <p:stCondLst>
                                            <p:cond delay="1999"/>
                                          </p:stCondLst>
                                        </p:cTn>
                                        <p:tgtEl>
                                          <p:spTgt spid="110"/>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11"/>
                                        </p:tgtEl>
                                      </p:cBhvr>
                                    </p:animEffect>
                                    <p:set>
                                      <p:cBhvr>
                                        <p:cTn id="326" dur="1" fill="hold">
                                          <p:stCondLst>
                                            <p:cond delay="1999"/>
                                          </p:stCondLst>
                                        </p:cTn>
                                        <p:tgtEl>
                                          <p:spTgt spid="111"/>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12"/>
                                        </p:tgtEl>
                                      </p:cBhvr>
                                    </p:animEffect>
                                    <p:set>
                                      <p:cBhvr>
                                        <p:cTn id="329" dur="1" fill="hold">
                                          <p:stCondLst>
                                            <p:cond delay="1999"/>
                                          </p:stCondLst>
                                        </p:cTn>
                                        <p:tgtEl>
                                          <p:spTgt spid="112"/>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13"/>
                                        </p:tgtEl>
                                      </p:cBhvr>
                                    </p:animEffect>
                                    <p:set>
                                      <p:cBhvr>
                                        <p:cTn id="332" dur="1" fill="hold">
                                          <p:stCondLst>
                                            <p:cond delay="1999"/>
                                          </p:stCondLst>
                                        </p:cTn>
                                        <p:tgtEl>
                                          <p:spTgt spid="113"/>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14"/>
                                        </p:tgtEl>
                                      </p:cBhvr>
                                    </p:animEffect>
                                    <p:set>
                                      <p:cBhvr>
                                        <p:cTn id="335" dur="1" fill="hold">
                                          <p:stCondLst>
                                            <p:cond delay="1999"/>
                                          </p:stCondLst>
                                        </p:cTn>
                                        <p:tgtEl>
                                          <p:spTgt spid="114"/>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15"/>
                                        </p:tgtEl>
                                      </p:cBhvr>
                                    </p:animEffect>
                                    <p:set>
                                      <p:cBhvr>
                                        <p:cTn id="338" dur="1" fill="hold">
                                          <p:stCondLst>
                                            <p:cond delay="1999"/>
                                          </p:stCondLst>
                                        </p:cTn>
                                        <p:tgtEl>
                                          <p:spTgt spid="115"/>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26"/>
                                        </p:tgtEl>
                                      </p:cBhvr>
                                    </p:animEffect>
                                    <p:set>
                                      <p:cBhvr>
                                        <p:cTn id="341" dur="1" fill="hold">
                                          <p:stCondLst>
                                            <p:cond delay="19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42" restart="whenNotActive" fill="hold" evtFilter="cancelBubble" nodeType="interactiveSeq">
                <p:stCondLst>
                  <p:cond evt="onClick" delay="0">
                    <p:tgtEl>
                      <p:spTgt spid="59"/>
                    </p:tgtEl>
                  </p:cond>
                </p:stCondLst>
                <p:endSync evt="end" delay="0">
                  <p:rtn val="all"/>
                </p:endSync>
                <p:childTnLst>
                  <p:par>
                    <p:cTn id="343" fill="hold">
                      <p:stCondLst>
                        <p:cond delay="0"/>
                      </p:stCondLst>
                      <p:childTnLst>
                        <p:par>
                          <p:cTn id="344" fill="hold">
                            <p:stCondLst>
                              <p:cond delay="0"/>
                            </p:stCondLst>
                            <p:childTnLst>
                              <p:par>
                                <p:cTn id="345" presetID="6" presetClass="entr" presetSubtype="16" fill="hold" grpId="0" nodeType="withEffect">
                                  <p:stCondLst>
                                    <p:cond delay="0"/>
                                  </p:stCondLst>
                                  <p:childTnLst>
                                    <p:set>
                                      <p:cBhvr>
                                        <p:cTn id="346" dur="1" fill="hold">
                                          <p:stCondLst>
                                            <p:cond delay="0"/>
                                          </p:stCondLst>
                                        </p:cTn>
                                        <p:tgtEl>
                                          <p:spTgt spid="127"/>
                                        </p:tgtEl>
                                        <p:attrNameLst>
                                          <p:attrName>style.visibility</p:attrName>
                                        </p:attrNameLst>
                                      </p:cBhvr>
                                      <p:to>
                                        <p:strVal val="visible"/>
                                      </p:to>
                                    </p:set>
                                    <p:animEffect transition="in" filter="circle(in)">
                                      <p:cBhvr>
                                        <p:cTn id="347" dur="2000"/>
                                        <p:tgtEl>
                                          <p:spTgt spid="127"/>
                                        </p:tgtEl>
                                      </p:cBhvr>
                                    </p:animEffect>
                                  </p:childTnLst>
                                </p:cTn>
                              </p:par>
                              <p:par>
                                <p:cTn id="348" presetID="19" presetClass="emph" presetSubtype="0" fill="hold" grpId="0" nodeType="withEffect">
                                  <p:stCondLst>
                                    <p:cond delay="0"/>
                                  </p:stCondLst>
                                  <p:childTnLst>
                                    <p:animClr clrSpc="rgb" dir="cw">
                                      <p:cBhvr override="childStyle">
                                        <p:cTn id="349" dur="500" fill="hold"/>
                                        <p:tgtEl>
                                          <p:spTgt spid="116"/>
                                        </p:tgtEl>
                                        <p:attrNameLst>
                                          <p:attrName>style.color</p:attrName>
                                        </p:attrNameLst>
                                      </p:cBhvr>
                                      <p:to>
                                        <a:srgbClr val="EB33C4"/>
                                      </p:to>
                                    </p:animClr>
                                    <p:animClr clrSpc="rgb" dir="cw">
                                      <p:cBhvr>
                                        <p:cTn id="350" dur="500" fill="hold"/>
                                        <p:tgtEl>
                                          <p:spTgt spid="116"/>
                                        </p:tgtEl>
                                        <p:attrNameLst>
                                          <p:attrName>fillcolor</p:attrName>
                                        </p:attrNameLst>
                                      </p:cBhvr>
                                      <p:to>
                                        <a:srgbClr val="EB33C4"/>
                                      </p:to>
                                    </p:animClr>
                                    <p:set>
                                      <p:cBhvr>
                                        <p:cTn id="351" dur="500" fill="hold"/>
                                        <p:tgtEl>
                                          <p:spTgt spid="116"/>
                                        </p:tgtEl>
                                        <p:attrNameLst>
                                          <p:attrName>fill.type</p:attrName>
                                        </p:attrNameLst>
                                      </p:cBhvr>
                                      <p:to>
                                        <p:strVal val="solid"/>
                                      </p:to>
                                    </p:set>
                                    <p:set>
                                      <p:cBhvr>
                                        <p:cTn id="352" dur="500" fill="hold"/>
                                        <p:tgtEl>
                                          <p:spTgt spid="116"/>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117"/>
                                        </p:tgtEl>
                                        <p:attrNameLst>
                                          <p:attrName>style.color</p:attrName>
                                        </p:attrNameLst>
                                      </p:cBhvr>
                                      <p:to>
                                        <a:srgbClr val="EB33C4"/>
                                      </p:to>
                                    </p:animClr>
                                    <p:animClr clrSpc="rgb" dir="cw">
                                      <p:cBhvr>
                                        <p:cTn id="355" dur="500" fill="hold"/>
                                        <p:tgtEl>
                                          <p:spTgt spid="117"/>
                                        </p:tgtEl>
                                        <p:attrNameLst>
                                          <p:attrName>fillcolor</p:attrName>
                                        </p:attrNameLst>
                                      </p:cBhvr>
                                      <p:to>
                                        <a:srgbClr val="EB33C4"/>
                                      </p:to>
                                    </p:animClr>
                                    <p:set>
                                      <p:cBhvr>
                                        <p:cTn id="356" dur="500" fill="hold"/>
                                        <p:tgtEl>
                                          <p:spTgt spid="117"/>
                                        </p:tgtEl>
                                        <p:attrNameLst>
                                          <p:attrName>fill.type</p:attrName>
                                        </p:attrNameLst>
                                      </p:cBhvr>
                                      <p:to>
                                        <p:strVal val="solid"/>
                                      </p:to>
                                    </p:set>
                                    <p:set>
                                      <p:cBhvr>
                                        <p:cTn id="357" dur="500" fill="hold"/>
                                        <p:tgtEl>
                                          <p:spTgt spid="117"/>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118"/>
                                        </p:tgtEl>
                                        <p:attrNameLst>
                                          <p:attrName>style.color</p:attrName>
                                        </p:attrNameLst>
                                      </p:cBhvr>
                                      <p:to>
                                        <a:srgbClr val="EB33C4"/>
                                      </p:to>
                                    </p:animClr>
                                    <p:animClr clrSpc="rgb" dir="cw">
                                      <p:cBhvr>
                                        <p:cTn id="360" dur="500" fill="hold"/>
                                        <p:tgtEl>
                                          <p:spTgt spid="118"/>
                                        </p:tgtEl>
                                        <p:attrNameLst>
                                          <p:attrName>fillcolor</p:attrName>
                                        </p:attrNameLst>
                                      </p:cBhvr>
                                      <p:to>
                                        <a:srgbClr val="EB33C4"/>
                                      </p:to>
                                    </p:animClr>
                                    <p:set>
                                      <p:cBhvr>
                                        <p:cTn id="361" dur="500" fill="hold"/>
                                        <p:tgtEl>
                                          <p:spTgt spid="118"/>
                                        </p:tgtEl>
                                        <p:attrNameLst>
                                          <p:attrName>fill.type</p:attrName>
                                        </p:attrNameLst>
                                      </p:cBhvr>
                                      <p:to>
                                        <p:strVal val="solid"/>
                                      </p:to>
                                    </p:set>
                                    <p:set>
                                      <p:cBhvr>
                                        <p:cTn id="362" dur="500" fill="hold"/>
                                        <p:tgtEl>
                                          <p:spTgt spid="118"/>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119"/>
                                        </p:tgtEl>
                                        <p:attrNameLst>
                                          <p:attrName>style.color</p:attrName>
                                        </p:attrNameLst>
                                      </p:cBhvr>
                                      <p:to>
                                        <a:srgbClr val="EB33C4"/>
                                      </p:to>
                                    </p:animClr>
                                    <p:animClr clrSpc="rgb" dir="cw">
                                      <p:cBhvr>
                                        <p:cTn id="365" dur="500" fill="hold"/>
                                        <p:tgtEl>
                                          <p:spTgt spid="119"/>
                                        </p:tgtEl>
                                        <p:attrNameLst>
                                          <p:attrName>fillcolor</p:attrName>
                                        </p:attrNameLst>
                                      </p:cBhvr>
                                      <p:to>
                                        <a:srgbClr val="EB33C4"/>
                                      </p:to>
                                    </p:animClr>
                                    <p:set>
                                      <p:cBhvr>
                                        <p:cTn id="366" dur="500" fill="hold"/>
                                        <p:tgtEl>
                                          <p:spTgt spid="119"/>
                                        </p:tgtEl>
                                        <p:attrNameLst>
                                          <p:attrName>fill.type</p:attrName>
                                        </p:attrNameLst>
                                      </p:cBhvr>
                                      <p:to>
                                        <p:strVal val="solid"/>
                                      </p:to>
                                    </p:set>
                                    <p:set>
                                      <p:cBhvr>
                                        <p:cTn id="367" dur="500" fill="hold"/>
                                        <p:tgtEl>
                                          <p:spTgt spid="119"/>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120"/>
                                        </p:tgtEl>
                                        <p:attrNameLst>
                                          <p:attrName>style.color</p:attrName>
                                        </p:attrNameLst>
                                      </p:cBhvr>
                                      <p:to>
                                        <a:srgbClr val="EB33C4"/>
                                      </p:to>
                                    </p:animClr>
                                    <p:animClr clrSpc="rgb" dir="cw">
                                      <p:cBhvr>
                                        <p:cTn id="370" dur="500" fill="hold"/>
                                        <p:tgtEl>
                                          <p:spTgt spid="120"/>
                                        </p:tgtEl>
                                        <p:attrNameLst>
                                          <p:attrName>fillcolor</p:attrName>
                                        </p:attrNameLst>
                                      </p:cBhvr>
                                      <p:to>
                                        <a:srgbClr val="EB33C4"/>
                                      </p:to>
                                    </p:animClr>
                                    <p:set>
                                      <p:cBhvr>
                                        <p:cTn id="371" dur="500" fill="hold"/>
                                        <p:tgtEl>
                                          <p:spTgt spid="120"/>
                                        </p:tgtEl>
                                        <p:attrNameLst>
                                          <p:attrName>fill.type</p:attrName>
                                        </p:attrNameLst>
                                      </p:cBhvr>
                                      <p:to>
                                        <p:strVal val="solid"/>
                                      </p:to>
                                    </p:set>
                                    <p:set>
                                      <p:cBhvr>
                                        <p:cTn id="372" dur="500" fill="hold"/>
                                        <p:tgtEl>
                                          <p:spTgt spid="120"/>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121"/>
                                        </p:tgtEl>
                                        <p:attrNameLst>
                                          <p:attrName>style.color</p:attrName>
                                        </p:attrNameLst>
                                      </p:cBhvr>
                                      <p:to>
                                        <a:srgbClr val="EB33C4"/>
                                      </p:to>
                                    </p:animClr>
                                    <p:animClr clrSpc="rgb" dir="cw">
                                      <p:cBhvr>
                                        <p:cTn id="375" dur="500" fill="hold"/>
                                        <p:tgtEl>
                                          <p:spTgt spid="121"/>
                                        </p:tgtEl>
                                        <p:attrNameLst>
                                          <p:attrName>fillcolor</p:attrName>
                                        </p:attrNameLst>
                                      </p:cBhvr>
                                      <p:to>
                                        <a:srgbClr val="EB33C4"/>
                                      </p:to>
                                    </p:animClr>
                                    <p:set>
                                      <p:cBhvr>
                                        <p:cTn id="376" dur="500" fill="hold"/>
                                        <p:tgtEl>
                                          <p:spTgt spid="121"/>
                                        </p:tgtEl>
                                        <p:attrNameLst>
                                          <p:attrName>fill.type</p:attrName>
                                        </p:attrNameLst>
                                      </p:cBhvr>
                                      <p:to>
                                        <p:strVal val="solid"/>
                                      </p:to>
                                    </p:set>
                                    <p:set>
                                      <p:cBhvr>
                                        <p:cTn id="377" dur="500" fill="hold"/>
                                        <p:tgtEl>
                                          <p:spTgt spid="121"/>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122"/>
                                        </p:tgtEl>
                                        <p:attrNameLst>
                                          <p:attrName>style.color</p:attrName>
                                        </p:attrNameLst>
                                      </p:cBhvr>
                                      <p:to>
                                        <a:srgbClr val="EB33C4"/>
                                      </p:to>
                                    </p:animClr>
                                    <p:animClr clrSpc="rgb" dir="cw">
                                      <p:cBhvr>
                                        <p:cTn id="380" dur="500" fill="hold"/>
                                        <p:tgtEl>
                                          <p:spTgt spid="122"/>
                                        </p:tgtEl>
                                        <p:attrNameLst>
                                          <p:attrName>fillcolor</p:attrName>
                                        </p:attrNameLst>
                                      </p:cBhvr>
                                      <p:to>
                                        <a:srgbClr val="EB33C4"/>
                                      </p:to>
                                    </p:animClr>
                                    <p:set>
                                      <p:cBhvr>
                                        <p:cTn id="381" dur="500" fill="hold"/>
                                        <p:tgtEl>
                                          <p:spTgt spid="122"/>
                                        </p:tgtEl>
                                        <p:attrNameLst>
                                          <p:attrName>fill.type</p:attrName>
                                        </p:attrNameLst>
                                      </p:cBhvr>
                                      <p:to>
                                        <p:strVal val="solid"/>
                                      </p:to>
                                    </p:set>
                                    <p:set>
                                      <p:cBhvr>
                                        <p:cTn id="382" dur="500" fill="hold"/>
                                        <p:tgtEl>
                                          <p:spTgt spid="122"/>
                                        </p:tgtEl>
                                        <p:attrNameLst>
                                          <p:attrName>fill.on</p:attrName>
                                        </p:attrNameLst>
                                      </p:cBhvr>
                                      <p:to>
                                        <p:strVal val="true"/>
                                      </p:to>
                                    </p:set>
                                  </p:childTnLst>
                                </p:cTn>
                              </p:par>
                            </p:childTnLst>
                          </p:cTn>
                        </p:par>
                      </p:childTnLst>
                    </p:cTn>
                  </p:par>
                </p:childTnLst>
              </p:cTn>
              <p:nextCondLst>
                <p:cond evt="onClick" delay="0">
                  <p:tgtEl>
                    <p:spTgt spid="59"/>
                  </p:tgtEl>
                </p:cond>
              </p:nextCondLst>
            </p:seq>
            <p:seq concurrent="1" nextAc="seek">
              <p:cTn id="383" restart="whenNotActive" fill="hold" evtFilter="cancelBubble" nodeType="interactiveSeq">
                <p:stCondLst>
                  <p:cond evt="onClick" delay="0">
                    <p:tgtEl>
                      <p:spTgt spid="60"/>
                    </p:tgtEl>
                  </p:cond>
                </p:stCondLst>
                <p:endSync evt="end" delay="0">
                  <p:rtn val="all"/>
                </p:endSync>
                <p:childTnLst>
                  <p:par>
                    <p:cTn id="384" fill="hold">
                      <p:stCondLst>
                        <p:cond delay="0"/>
                      </p:stCondLst>
                      <p:childTnLst>
                        <p:par>
                          <p:cTn id="385" fill="hold">
                            <p:stCondLst>
                              <p:cond delay="0"/>
                            </p:stCondLst>
                            <p:childTnLst>
                              <p:par>
                                <p:cTn id="386" presetID="6" presetClass="exit" presetSubtype="32" fill="hold" grpId="1" nodeType="clickEffect">
                                  <p:stCondLst>
                                    <p:cond delay="0"/>
                                  </p:stCondLst>
                                  <p:childTnLst>
                                    <p:animEffect transition="out" filter="circle(out)">
                                      <p:cBhvr>
                                        <p:cTn id="387" dur="2000"/>
                                        <p:tgtEl>
                                          <p:spTgt spid="116"/>
                                        </p:tgtEl>
                                      </p:cBhvr>
                                    </p:animEffect>
                                    <p:set>
                                      <p:cBhvr>
                                        <p:cTn id="388" dur="1" fill="hold">
                                          <p:stCondLst>
                                            <p:cond delay="1999"/>
                                          </p:stCondLst>
                                        </p:cTn>
                                        <p:tgtEl>
                                          <p:spTgt spid="116"/>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17"/>
                                        </p:tgtEl>
                                      </p:cBhvr>
                                    </p:animEffect>
                                    <p:set>
                                      <p:cBhvr>
                                        <p:cTn id="391" dur="1" fill="hold">
                                          <p:stCondLst>
                                            <p:cond delay="1999"/>
                                          </p:stCondLst>
                                        </p:cTn>
                                        <p:tgtEl>
                                          <p:spTgt spid="117"/>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18"/>
                                        </p:tgtEl>
                                      </p:cBhvr>
                                    </p:animEffect>
                                    <p:set>
                                      <p:cBhvr>
                                        <p:cTn id="394" dur="1" fill="hold">
                                          <p:stCondLst>
                                            <p:cond delay="1999"/>
                                          </p:stCondLst>
                                        </p:cTn>
                                        <p:tgtEl>
                                          <p:spTgt spid="118"/>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19"/>
                                        </p:tgtEl>
                                      </p:cBhvr>
                                    </p:animEffect>
                                    <p:set>
                                      <p:cBhvr>
                                        <p:cTn id="397" dur="1" fill="hold">
                                          <p:stCondLst>
                                            <p:cond delay="1999"/>
                                          </p:stCondLst>
                                        </p:cTn>
                                        <p:tgtEl>
                                          <p:spTgt spid="119"/>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120"/>
                                        </p:tgtEl>
                                      </p:cBhvr>
                                    </p:animEffect>
                                    <p:set>
                                      <p:cBhvr>
                                        <p:cTn id="400" dur="1" fill="hold">
                                          <p:stCondLst>
                                            <p:cond delay="1999"/>
                                          </p:stCondLst>
                                        </p:cTn>
                                        <p:tgtEl>
                                          <p:spTgt spid="120"/>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21"/>
                                        </p:tgtEl>
                                      </p:cBhvr>
                                    </p:animEffect>
                                    <p:set>
                                      <p:cBhvr>
                                        <p:cTn id="403" dur="1" fill="hold">
                                          <p:stCondLst>
                                            <p:cond delay="1999"/>
                                          </p:stCondLst>
                                        </p:cTn>
                                        <p:tgtEl>
                                          <p:spTgt spid="121"/>
                                        </p:tgtEl>
                                        <p:attrNameLst>
                                          <p:attrName>style.visibility</p:attrName>
                                        </p:attrNameLst>
                                      </p:cBhvr>
                                      <p:to>
                                        <p:strVal val="hidden"/>
                                      </p:to>
                                    </p:set>
                                  </p:childTnLst>
                                </p:cTn>
                              </p:par>
                              <p:par>
                                <p:cTn id="404" presetID="6" presetClass="exit" presetSubtype="32" fill="hold" grpId="1" nodeType="withEffect">
                                  <p:stCondLst>
                                    <p:cond delay="0"/>
                                  </p:stCondLst>
                                  <p:childTnLst>
                                    <p:animEffect transition="out" filter="circle(out)">
                                      <p:cBhvr>
                                        <p:cTn id="405" dur="2000"/>
                                        <p:tgtEl>
                                          <p:spTgt spid="122"/>
                                        </p:tgtEl>
                                      </p:cBhvr>
                                    </p:animEffect>
                                    <p:set>
                                      <p:cBhvr>
                                        <p:cTn id="406" dur="1" fill="hold">
                                          <p:stCondLst>
                                            <p:cond delay="1999"/>
                                          </p:stCondLst>
                                        </p:cTn>
                                        <p:tgtEl>
                                          <p:spTgt spid="122"/>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2000"/>
                                        <p:tgtEl>
                                          <p:spTgt spid="127"/>
                                        </p:tgtEl>
                                      </p:cBhvr>
                                    </p:animEffect>
                                    <p:set>
                                      <p:cBhvr>
                                        <p:cTn id="409" dur="1" fill="hold">
                                          <p:stCondLst>
                                            <p:cond delay="19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3" grpId="0" animBg="1"/>
      <p:bldP spid="3" grpId="1" animBg="1"/>
      <p:bldP spid="9" grpId="0" animBg="1"/>
      <p:bldP spid="9" grpId="1" animBg="1"/>
      <p:bldP spid="72" grpId="0" animBg="1"/>
      <p:bldP spid="72" grpId="1" animBg="1"/>
      <p:bldP spid="73" grpId="0" animBg="1"/>
      <p:bldP spid="73" grpId="1" animBg="1"/>
      <p:bldP spid="74" grpId="0" animBg="1"/>
      <p:bldP spid="74" grpId="1" animBg="1"/>
      <p:bldP spid="75" grpId="0" animBg="1"/>
      <p:bldP spid="75"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2D108E41-AEDA-4292-9F16-D92FBA98B349}"/>
              </a:ext>
            </a:extLst>
          </p:cNvPr>
          <p:cNvPicPr>
            <a:picLocks noChangeAspect="1"/>
          </p:cNvPicPr>
          <p:nvPr/>
        </p:nvPicPr>
        <p:blipFill>
          <a:blip r:embed="rId3"/>
          <a:stretch>
            <a:fillRect/>
          </a:stretch>
        </p:blipFill>
        <p:spPr>
          <a:xfrm>
            <a:off x="0" y="0"/>
            <a:ext cx="9150714" cy="5671930"/>
          </a:xfrm>
          <a:prstGeom prst="rect">
            <a:avLst/>
          </a:prstGeom>
        </p:spPr>
      </p:pic>
      <p:sp>
        <p:nvSpPr>
          <p:cNvPr id="5" name="TextBox 4">
            <a:extLst>
              <a:ext uri="{FF2B5EF4-FFF2-40B4-BE49-F238E27FC236}">
                <a16:creationId xmlns:a16="http://schemas.microsoft.com/office/drawing/2014/main" id="{309618CD-23EA-42C7-9870-58602282FD9F}"/>
              </a:ext>
            </a:extLst>
          </p:cNvPr>
          <p:cNvSpPr txBox="1"/>
          <p:nvPr/>
        </p:nvSpPr>
        <p:spPr>
          <a:xfrm>
            <a:off x="0" y="5671930"/>
            <a:ext cx="9144000" cy="1323439"/>
          </a:xfrm>
          <a:prstGeom prst="rect">
            <a:avLst/>
          </a:prstGeom>
          <a:noFill/>
        </p:spPr>
        <p:txBody>
          <a:bodyPr wrap="square" rtlCol="0">
            <a:spAutoFit/>
          </a:bodyPr>
          <a:lstStyle/>
          <a:p>
            <a:pPr algn="ctr"/>
            <a:r>
              <a:rPr lang="en-US" sz="8000" b="1"/>
              <a:t>BẤM VÀO HÌNH</a:t>
            </a:r>
            <a:endParaRPr lang="vi-VN" sz="8000" b="1"/>
          </a:p>
        </p:txBody>
      </p:sp>
    </p:spTree>
    <p:extLst>
      <p:ext uri="{BB962C8B-B14F-4D97-AF65-F5344CB8AC3E}">
        <p14:creationId xmlns:p14="http://schemas.microsoft.com/office/powerpoint/2010/main" val="1838648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3A687B-5B43-4F47-A9D1-BBC20CFDF57E}"/>
              </a:ext>
            </a:extLst>
          </p:cNvPr>
          <p:cNvGraphicFramePr>
            <a:graphicFrameLocks noGrp="1"/>
          </p:cNvGraphicFramePr>
          <p:nvPr>
            <p:ph idx="1"/>
            <p:extLst>
              <p:ext uri="{D42A27DB-BD31-4B8C-83A1-F6EECF244321}">
                <p14:modId xmlns:p14="http://schemas.microsoft.com/office/powerpoint/2010/main" val="301141066"/>
              </p:ext>
            </p:extLst>
          </p:nvPr>
        </p:nvGraphicFramePr>
        <p:xfrm>
          <a:off x="0" y="0"/>
          <a:ext cx="9144003" cy="6858000"/>
        </p:xfrm>
        <a:graphic>
          <a:graphicData uri="http://schemas.openxmlformats.org/drawingml/2006/table">
            <a:tbl>
              <a:tblPr firstRow="1" bandRow="1">
                <a:tableStyleId>{5940675A-B579-460E-94D1-54222C63F5DA}</a:tableStyleId>
              </a:tblPr>
              <a:tblGrid>
                <a:gridCol w="831273">
                  <a:extLst>
                    <a:ext uri="{9D8B030D-6E8A-4147-A177-3AD203B41FA5}">
                      <a16:colId xmlns:a16="http://schemas.microsoft.com/office/drawing/2014/main" val="1343205956"/>
                    </a:ext>
                  </a:extLst>
                </a:gridCol>
                <a:gridCol w="831273">
                  <a:extLst>
                    <a:ext uri="{9D8B030D-6E8A-4147-A177-3AD203B41FA5}">
                      <a16:colId xmlns:a16="http://schemas.microsoft.com/office/drawing/2014/main" val="598109897"/>
                    </a:ext>
                  </a:extLst>
                </a:gridCol>
                <a:gridCol w="831273">
                  <a:extLst>
                    <a:ext uri="{9D8B030D-6E8A-4147-A177-3AD203B41FA5}">
                      <a16:colId xmlns:a16="http://schemas.microsoft.com/office/drawing/2014/main" val="2603852383"/>
                    </a:ext>
                  </a:extLst>
                </a:gridCol>
                <a:gridCol w="831273">
                  <a:extLst>
                    <a:ext uri="{9D8B030D-6E8A-4147-A177-3AD203B41FA5}">
                      <a16:colId xmlns:a16="http://schemas.microsoft.com/office/drawing/2014/main" val="728178956"/>
                    </a:ext>
                  </a:extLst>
                </a:gridCol>
                <a:gridCol w="831273">
                  <a:extLst>
                    <a:ext uri="{9D8B030D-6E8A-4147-A177-3AD203B41FA5}">
                      <a16:colId xmlns:a16="http://schemas.microsoft.com/office/drawing/2014/main" val="1637397995"/>
                    </a:ext>
                  </a:extLst>
                </a:gridCol>
                <a:gridCol w="831273">
                  <a:extLst>
                    <a:ext uri="{9D8B030D-6E8A-4147-A177-3AD203B41FA5}">
                      <a16:colId xmlns:a16="http://schemas.microsoft.com/office/drawing/2014/main" val="3690821554"/>
                    </a:ext>
                  </a:extLst>
                </a:gridCol>
                <a:gridCol w="831273">
                  <a:extLst>
                    <a:ext uri="{9D8B030D-6E8A-4147-A177-3AD203B41FA5}">
                      <a16:colId xmlns:a16="http://schemas.microsoft.com/office/drawing/2014/main" val="2624494875"/>
                    </a:ext>
                  </a:extLst>
                </a:gridCol>
                <a:gridCol w="831273">
                  <a:extLst>
                    <a:ext uri="{9D8B030D-6E8A-4147-A177-3AD203B41FA5}">
                      <a16:colId xmlns:a16="http://schemas.microsoft.com/office/drawing/2014/main" val="1903288721"/>
                    </a:ext>
                  </a:extLst>
                </a:gridCol>
                <a:gridCol w="831273">
                  <a:extLst>
                    <a:ext uri="{9D8B030D-6E8A-4147-A177-3AD203B41FA5}">
                      <a16:colId xmlns:a16="http://schemas.microsoft.com/office/drawing/2014/main" val="129533358"/>
                    </a:ext>
                  </a:extLst>
                </a:gridCol>
                <a:gridCol w="831273">
                  <a:extLst>
                    <a:ext uri="{9D8B030D-6E8A-4147-A177-3AD203B41FA5}">
                      <a16:colId xmlns:a16="http://schemas.microsoft.com/office/drawing/2014/main" val="3499918975"/>
                    </a:ext>
                  </a:extLst>
                </a:gridCol>
                <a:gridCol w="831273">
                  <a:extLst>
                    <a:ext uri="{9D8B030D-6E8A-4147-A177-3AD203B41FA5}">
                      <a16:colId xmlns:a16="http://schemas.microsoft.com/office/drawing/2014/main" val="3530826742"/>
                    </a:ext>
                  </a:extLst>
                </a:gridCol>
              </a:tblGrid>
              <a:tr h="1143000">
                <a:tc>
                  <a:txBody>
                    <a:bodyPr/>
                    <a:lstStyle/>
                    <a:p>
                      <a:pPr algn="ctr"/>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pPr algn="ctr"/>
                      <a:r>
                        <a:rPr lang="vi-VN" sz="4400" b="1"/>
                        <a:t>H</a:t>
                      </a:r>
                    </a:p>
                  </a:txBody>
                  <a:tcPr anchor="ctr">
                    <a:solidFill>
                      <a:srgbClr val="FFFF00"/>
                    </a:solidFill>
                  </a:tcPr>
                </a:tc>
                <a:tc>
                  <a:txBody>
                    <a:bodyPr/>
                    <a:lstStyle/>
                    <a:p>
                      <a:pPr algn="ctr"/>
                      <a:r>
                        <a:rPr lang="vi-VN" sz="4400" b="1"/>
                        <a:t>Ã</a:t>
                      </a:r>
                    </a:p>
                  </a:txBody>
                  <a:tcPr anchor="ctr">
                    <a:solidFill>
                      <a:srgbClr val="FFFF00"/>
                    </a:solidFill>
                  </a:tcPr>
                </a:tc>
                <a:tc>
                  <a:txBody>
                    <a:bodyPr/>
                    <a:lstStyle/>
                    <a:p>
                      <a:pPr algn="ctr"/>
                      <a:r>
                        <a:rPr lang="vi-VN" sz="4400" b="1"/>
                        <a:t>Y</a:t>
                      </a:r>
                    </a:p>
                  </a:txBody>
                  <a:tcPr anchor="ctr">
                    <a:solidFill>
                      <a:srgbClr val="FFFF00"/>
                    </a:solidFill>
                  </a:tcPr>
                </a:tc>
                <a:tc>
                  <a:txBody>
                    <a:bodyPr/>
                    <a:lstStyle/>
                    <a:p>
                      <a:pPr algn="ctr"/>
                      <a:r>
                        <a:rPr lang="vi-VN" sz="4400" b="1"/>
                        <a:t>Đ</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563101358"/>
                  </a:ext>
                </a:extLst>
              </a:tr>
              <a:tr h="1143000">
                <a:tc>
                  <a:txBody>
                    <a:bodyPr/>
                    <a:lstStyle/>
                    <a:p>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Ê</a:t>
                      </a:r>
                    </a:p>
                  </a:txBody>
                  <a:tcPr anchor="ctr">
                    <a:solidFill>
                      <a:srgbClr val="FFFF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K</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Ô</a:t>
                      </a:r>
                    </a:p>
                  </a:txBody>
                  <a:tcPr anchor="ctr">
                    <a:solidFill>
                      <a:srgbClr val="FFFF00"/>
                    </a:solidFill>
                  </a:tcPr>
                </a:tc>
                <a:extLst>
                  <a:ext uri="{0D108BD9-81ED-4DB2-BD59-A6C34878D82A}">
                    <a16:rowId xmlns:a16="http://schemas.microsoft.com/office/drawing/2014/main" val="1844857317"/>
                  </a:ext>
                </a:extLst>
              </a:tr>
              <a:tr h="1143000">
                <a:tc>
                  <a:txBody>
                    <a:bodyPr/>
                    <a:lstStyle/>
                    <a:p>
                      <a:pPr algn="ctr"/>
                      <a:r>
                        <a:rPr lang="vi-VN" sz="4400" b="1"/>
                        <a:t>S</a:t>
                      </a:r>
                    </a:p>
                  </a:txBody>
                  <a:tcPr anchor="ctr">
                    <a:solidFill>
                      <a:srgbClr val="FFFF00"/>
                    </a:solidFill>
                  </a:tcPr>
                </a:tc>
                <a:tc>
                  <a:txBody>
                    <a:bodyPr/>
                    <a:lstStyle/>
                    <a:p>
                      <a:pPr algn="ctr"/>
                      <a:r>
                        <a:rPr lang="vi-VN" sz="4400" b="1"/>
                        <a:t>Á</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L</a:t>
                      </a:r>
                    </a:p>
                  </a:txBody>
                  <a:tcPr anchor="ctr">
                    <a:solidFill>
                      <a:srgbClr val="FFFF00"/>
                    </a:solidFill>
                  </a:tcPr>
                </a:tc>
                <a:tc>
                  <a:txBody>
                    <a:bodyPr/>
                    <a:lstStyle/>
                    <a:p>
                      <a:pPr algn="ctr"/>
                      <a:r>
                        <a:rPr lang="vi-VN" sz="4400" b="1"/>
                        <a:t>U</a:t>
                      </a:r>
                    </a:p>
                  </a:txBody>
                  <a:tcPr anchor="ctr">
                    <a:solidFill>
                      <a:srgbClr val="FFFF00"/>
                    </a:solidFill>
                  </a:tcPr>
                </a:tc>
                <a:tc>
                  <a:txBody>
                    <a:bodyPr/>
                    <a:lstStyle/>
                    <a:p>
                      <a:pPr algn="ctr"/>
                      <a:r>
                        <a:rPr lang="vi-VN" sz="4400" b="1"/>
                        <a:t>Ậ</a:t>
                      </a:r>
                    </a:p>
                  </a:txBody>
                  <a:tcPr anchor="ctr">
                    <a:solidFill>
                      <a:srgbClr val="FFFF00"/>
                    </a:solidFill>
                  </a:tcPr>
                </a:tc>
                <a:tc>
                  <a:txBody>
                    <a:bodyPr/>
                    <a:lstStyle/>
                    <a:p>
                      <a:pPr algn="ctr"/>
                      <a:r>
                        <a:rPr lang="vi-VN" sz="4400" b="1"/>
                        <a:t>T</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3335459424"/>
                  </a:ext>
                </a:extLst>
              </a:tr>
              <a:tr h="1143000">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S</a:t>
                      </a:r>
                    </a:p>
                  </a:txBody>
                  <a:tcPr anchor="ctr">
                    <a:solidFill>
                      <a:srgbClr val="FFFF00"/>
                    </a:solidFill>
                  </a:tcPr>
                </a:tc>
                <a:tc>
                  <a:txBody>
                    <a:bodyPr/>
                    <a:lstStyle/>
                    <a:p>
                      <a:pPr algn="ctr"/>
                      <a:r>
                        <a:rPr lang="vi-VN" sz="4400" b="1"/>
                        <a:t>A</a:t>
                      </a:r>
                    </a:p>
                  </a:txBody>
                  <a:tcPr anchor="ctr">
                    <a:solidFill>
                      <a:srgbClr val="FFFF00"/>
                    </a:solidFill>
                  </a:tcPr>
                </a:tc>
                <a:tc>
                  <a:txBody>
                    <a:bodyPr/>
                    <a:lstStyle/>
                    <a:p>
                      <a:pPr algn="ctr"/>
                      <a:r>
                        <a:rPr lang="vi-VN" sz="4400" b="1"/>
                        <a:t>M</a:t>
                      </a:r>
                    </a:p>
                  </a:txBody>
                  <a:tcPr anchor="ctr">
                    <a:solidFill>
                      <a:srgbClr val="FFFF00"/>
                    </a:solidFill>
                  </a:tcPr>
                </a:tc>
                <a:tc>
                  <a:txBody>
                    <a:bodyPr/>
                    <a:lstStyle/>
                    <a:p>
                      <a:pPr algn="ctr"/>
                      <a:r>
                        <a:rPr lang="vi-VN" sz="4400" b="1"/>
                        <a:t>A</a:t>
                      </a:r>
                    </a:p>
                  </a:txBody>
                  <a:tcPr anchor="ctr">
                    <a:solidFill>
                      <a:srgbClr val="FFFF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501153552"/>
                  </a:ext>
                </a:extLst>
              </a:tr>
              <a:tr h="1143000">
                <a:tc>
                  <a:txBody>
                    <a:bodyPr/>
                    <a:lstStyle/>
                    <a:p>
                      <a:pPr algn="ctr"/>
                      <a:r>
                        <a:rPr lang="vi-VN" sz="4400" b="1"/>
                        <a:t>Đ</a:t>
                      </a:r>
                    </a:p>
                  </a:txBody>
                  <a:tcPr anchor="ctr">
                    <a:solidFill>
                      <a:srgbClr val="FFFF00"/>
                    </a:solidFill>
                  </a:tcPr>
                </a:tc>
                <a:tc>
                  <a:txBody>
                    <a:bodyPr/>
                    <a:lstStyle/>
                    <a:p>
                      <a:pPr algn="ctr"/>
                      <a:r>
                        <a:rPr lang="vi-VN" sz="4400" b="1"/>
                        <a:t>Ứ</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Ê</a:t>
                      </a:r>
                    </a:p>
                  </a:txBody>
                  <a:tcPr anchor="ctr">
                    <a:solidFill>
                      <a:srgbClr val="FFFF00"/>
                    </a:solidFill>
                  </a:tcPr>
                </a:tc>
                <a:tc>
                  <a:txBody>
                    <a:bodyPr/>
                    <a:lstStyle/>
                    <a:p>
                      <a:pPr algn="ctr"/>
                      <a:r>
                        <a:rPr lang="vi-VN" sz="4400" b="1"/>
                        <a:t>S</a:t>
                      </a:r>
                    </a:p>
                  </a:txBody>
                  <a:tcPr anchor="ctr">
                    <a:solidFill>
                      <a:srgbClr val="FFFF00"/>
                    </a:solidFill>
                  </a:tcPr>
                </a:tc>
                <a:tc>
                  <a:txBody>
                    <a:bodyPr/>
                    <a:lstStyle/>
                    <a:p>
                      <a:pPr algn="ctr"/>
                      <a:r>
                        <a:rPr lang="vi-VN" sz="4400" b="1"/>
                        <a:t>U</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370179470"/>
                  </a:ext>
                </a:extLst>
              </a:tr>
              <a:tr h="1143000">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T</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Â</a:t>
                      </a:r>
                    </a:p>
                  </a:txBody>
                  <a:tcPr anchor="ctr">
                    <a:solidFill>
                      <a:srgbClr val="FFFF00"/>
                    </a:solidFill>
                  </a:tcPr>
                </a:tc>
                <a:tc>
                  <a:txBody>
                    <a:bodyPr/>
                    <a:lstStyle/>
                    <a:p>
                      <a:pPr algn="ctr"/>
                      <a:r>
                        <a:rPr lang="vi-VN" sz="4400" b="1"/>
                        <a:t>N</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Ậ</a:t>
                      </a:r>
                    </a:p>
                  </a:txBody>
                  <a:tcPr anchor="ctr">
                    <a:solidFill>
                      <a:srgbClr val="FFFF00"/>
                    </a:solidFill>
                  </a:tcPr>
                </a:tc>
                <a:tc>
                  <a:txBody>
                    <a:bodyPr/>
                    <a:lstStyle/>
                    <a:p>
                      <a:pPr algn="ctr"/>
                      <a:r>
                        <a:rPr lang="vi-VN" sz="4400" b="1"/>
                        <a:t>N</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20251678"/>
                  </a:ext>
                </a:extLst>
              </a:tr>
            </a:tbl>
          </a:graphicData>
        </a:graphic>
      </p:graphicFrame>
    </p:spTree>
    <p:extLst>
      <p:ext uri="{BB962C8B-B14F-4D97-AF65-F5344CB8AC3E}">
        <p14:creationId xmlns:p14="http://schemas.microsoft.com/office/powerpoint/2010/main" val="208091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3A687B-5B43-4F47-A9D1-BBC20CFDF57E}"/>
              </a:ext>
            </a:extLst>
          </p:cNvPr>
          <p:cNvGraphicFramePr>
            <a:graphicFrameLocks noGrp="1"/>
          </p:cNvGraphicFramePr>
          <p:nvPr>
            <p:ph idx="1"/>
          </p:nvPr>
        </p:nvGraphicFramePr>
        <p:xfrm>
          <a:off x="0" y="0"/>
          <a:ext cx="9144003" cy="6858000"/>
        </p:xfrm>
        <a:graphic>
          <a:graphicData uri="http://schemas.openxmlformats.org/drawingml/2006/table">
            <a:tbl>
              <a:tblPr firstRow="1" bandRow="1">
                <a:tableStyleId>{5940675A-B579-460E-94D1-54222C63F5DA}</a:tableStyleId>
              </a:tblPr>
              <a:tblGrid>
                <a:gridCol w="831273">
                  <a:extLst>
                    <a:ext uri="{9D8B030D-6E8A-4147-A177-3AD203B41FA5}">
                      <a16:colId xmlns:a16="http://schemas.microsoft.com/office/drawing/2014/main" val="1343205956"/>
                    </a:ext>
                  </a:extLst>
                </a:gridCol>
                <a:gridCol w="831273">
                  <a:extLst>
                    <a:ext uri="{9D8B030D-6E8A-4147-A177-3AD203B41FA5}">
                      <a16:colId xmlns:a16="http://schemas.microsoft.com/office/drawing/2014/main" val="598109897"/>
                    </a:ext>
                  </a:extLst>
                </a:gridCol>
                <a:gridCol w="831273">
                  <a:extLst>
                    <a:ext uri="{9D8B030D-6E8A-4147-A177-3AD203B41FA5}">
                      <a16:colId xmlns:a16="http://schemas.microsoft.com/office/drawing/2014/main" val="2603852383"/>
                    </a:ext>
                  </a:extLst>
                </a:gridCol>
                <a:gridCol w="831273">
                  <a:extLst>
                    <a:ext uri="{9D8B030D-6E8A-4147-A177-3AD203B41FA5}">
                      <a16:colId xmlns:a16="http://schemas.microsoft.com/office/drawing/2014/main" val="728178956"/>
                    </a:ext>
                  </a:extLst>
                </a:gridCol>
                <a:gridCol w="831273">
                  <a:extLst>
                    <a:ext uri="{9D8B030D-6E8A-4147-A177-3AD203B41FA5}">
                      <a16:colId xmlns:a16="http://schemas.microsoft.com/office/drawing/2014/main" val="1637397995"/>
                    </a:ext>
                  </a:extLst>
                </a:gridCol>
                <a:gridCol w="831273">
                  <a:extLst>
                    <a:ext uri="{9D8B030D-6E8A-4147-A177-3AD203B41FA5}">
                      <a16:colId xmlns:a16="http://schemas.microsoft.com/office/drawing/2014/main" val="3690821554"/>
                    </a:ext>
                  </a:extLst>
                </a:gridCol>
                <a:gridCol w="831273">
                  <a:extLst>
                    <a:ext uri="{9D8B030D-6E8A-4147-A177-3AD203B41FA5}">
                      <a16:colId xmlns:a16="http://schemas.microsoft.com/office/drawing/2014/main" val="2624494875"/>
                    </a:ext>
                  </a:extLst>
                </a:gridCol>
                <a:gridCol w="831273">
                  <a:extLst>
                    <a:ext uri="{9D8B030D-6E8A-4147-A177-3AD203B41FA5}">
                      <a16:colId xmlns:a16="http://schemas.microsoft.com/office/drawing/2014/main" val="1903288721"/>
                    </a:ext>
                  </a:extLst>
                </a:gridCol>
                <a:gridCol w="831273">
                  <a:extLst>
                    <a:ext uri="{9D8B030D-6E8A-4147-A177-3AD203B41FA5}">
                      <a16:colId xmlns:a16="http://schemas.microsoft.com/office/drawing/2014/main" val="129533358"/>
                    </a:ext>
                  </a:extLst>
                </a:gridCol>
                <a:gridCol w="831273">
                  <a:extLst>
                    <a:ext uri="{9D8B030D-6E8A-4147-A177-3AD203B41FA5}">
                      <a16:colId xmlns:a16="http://schemas.microsoft.com/office/drawing/2014/main" val="3499918975"/>
                    </a:ext>
                  </a:extLst>
                </a:gridCol>
                <a:gridCol w="831273">
                  <a:extLst>
                    <a:ext uri="{9D8B030D-6E8A-4147-A177-3AD203B41FA5}">
                      <a16:colId xmlns:a16="http://schemas.microsoft.com/office/drawing/2014/main" val="3530826742"/>
                    </a:ext>
                  </a:extLst>
                </a:gridCol>
              </a:tblGrid>
              <a:tr h="1143000">
                <a:tc>
                  <a:txBody>
                    <a:bodyPr/>
                    <a:lstStyle/>
                    <a:p>
                      <a:pPr algn="ctr"/>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pPr algn="ctr"/>
                      <a:r>
                        <a:rPr lang="vi-VN" sz="4400" b="1"/>
                        <a:t>H</a:t>
                      </a:r>
                    </a:p>
                  </a:txBody>
                  <a:tcPr anchor="ctr">
                    <a:solidFill>
                      <a:srgbClr val="FFFF00"/>
                    </a:solidFill>
                  </a:tcPr>
                </a:tc>
                <a:tc>
                  <a:txBody>
                    <a:bodyPr/>
                    <a:lstStyle/>
                    <a:p>
                      <a:pPr algn="ctr"/>
                      <a:r>
                        <a:rPr lang="vi-VN" sz="4400" b="1"/>
                        <a:t>Ã</a:t>
                      </a:r>
                    </a:p>
                  </a:txBody>
                  <a:tcPr anchor="ctr">
                    <a:solidFill>
                      <a:srgbClr val="FFFF00"/>
                    </a:solidFill>
                  </a:tcPr>
                </a:tc>
                <a:tc>
                  <a:txBody>
                    <a:bodyPr/>
                    <a:lstStyle/>
                    <a:p>
                      <a:pPr algn="ctr"/>
                      <a:r>
                        <a:rPr lang="vi-VN" sz="6600" b="1"/>
                        <a:t>Y</a:t>
                      </a:r>
                    </a:p>
                  </a:txBody>
                  <a:tcPr anchor="ctr">
                    <a:solidFill>
                      <a:srgbClr val="FF0000"/>
                    </a:solidFill>
                  </a:tcPr>
                </a:tc>
                <a:tc>
                  <a:txBody>
                    <a:bodyPr/>
                    <a:lstStyle/>
                    <a:p>
                      <a:pPr algn="ctr"/>
                      <a:r>
                        <a:rPr lang="vi-VN" sz="4400" b="1"/>
                        <a:t>Đ</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563101358"/>
                  </a:ext>
                </a:extLst>
              </a:tr>
              <a:tr h="1143000">
                <a:tc>
                  <a:txBody>
                    <a:bodyPr/>
                    <a:lstStyle/>
                    <a:p>
                      <a:endParaRPr lang="vi-VN" sz="4400" b="1"/>
                    </a:p>
                  </a:txBody>
                  <a:tcPr anchor="ctr">
                    <a:solidFill>
                      <a:schemeClr val="bg1"/>
                    </a:solidFill>
                  </a:tcPr>
                </a:tc>
                <a:tc>
                  <a:txBody>
                    <a:bodyPr/>
                    <a:lstStyle/>
                    <a:p>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6600" b="1"/>
                        <a:t>Ê</a:t>
                      </a:r>
                    </a:p>
                  </a:txBody>
                  <a:tcPr anchor="ctr">
                    <a:solidFill>
                      <a:srgbClr val="FF00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4400" b="1"/>
                        <a:t>K</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Ô</a:t>
                      </a:r>
                    </a:p>
                  </a:txBody>
                  <a:tcPr anchor="ctr">
                    <a:solidFill>
                      <a:srgbClr val="FFFF00"/>
                    </a:solidFill>
                  </a:tcPr>
                </a:tc>
                <a:extLst>
                  <a:ext uri="{0D108BD9-81ED-4DB2-BD59-A6C34878D82A}">
                    <a16:rowId xmlns:a16="http://schemas.microsoft.com/office/drawing/2014/main" val="1844857317"/>
                  </a:ext>
                </a:extLst>
              </a:tr>
              <a:tr h="1143000">
                <a:tc>
                  <a:txBody>
                    <a:bodyPr/>
                    <a:lstStyle/>
                    <a:p>
                      <a:pPr algn="ctr"/>
                      <a:r>
                        <a:rPr lang="vi-VN" sz="4400" b="1"/>
                        <a:t>S</a:t>
                      </a:r>
                    </a:p>
                  </a:txBody>
                  <a:tcPr anchor="ctr">
                    <a:solidFill>
                      <a:srgbClr val="FFFF00"/>
                    </a:solidFill>
                  </a:tcPr>
                </a:tc>
                <a:tc>
                  <a:txBody>
                    <a:bodyPr/>
                    <a:lstStyle/>
                    <a:p>
                      <a:pPr algn="ctr"/>
                      <a:r>
                        <a:rPr lang="vi-VN" sz="4400" b="1"/>
                        <a:t>Á</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L</a:t>
                      </a:r>
                    </a:p>
                  </a:txBody>
                  <a:tcPr anchor="ctr">
                    <a:solidFill>
                      <a:srgbClr val="FFFF00"/>
                    </a:solidFill>
                  </a:tcPr>
                </a:tc>
                <a:tc>
                  <a:txBody>
                    <a:bodyPr/>
                    <a:lstStyle/>
                    <a:p>
                      <a:pPr algn="ctr"/>
                      <a:r>
                        <a:rPr lang="vi-VN" sz="6600" b="1"/>
                        <a:t>U</a:t>
                      </a:r>
                    </a:p>
                  </a:txBody>
                  <a:tcPr anchor="ctr">
                    <a:solidFill>
                      <a:srgbClr val="FF0000"/>
                    </a:solidFill>
                  </a:tcPr>
                </a:tc>
                <a:tc>
                  <a:txBody>
                    <a:bodyPr/>
                    <a:lstStyle/>
                    <a:p>
                      <a:pPr algn="ctr"/>
                      <a:r>
                        <a:rPr lang="vi-VN" sz="4400" b="1"/>
                        <a:t>Ậ</a:t>
                      </a:r>
                    </a:p>
                  </a:txBody>
                  <a:tcPr anchor="ctr">
                    <a:solidFill>
                      <a:srgbClr val="FFFF00"/>
                    </a:solidFill>
                  </a:tcPr>
                </a:tc>
                <a:tc>
                  <a:txBody>
                    <a:bodyPr/>
                    <a:lstStyle/>
                    <a:p>
                      <a:pPr algn="ctr"/>
                      <a:r>
                        <a:rPr lang="vi-VN" sz="4400" b="1"/>
                        <a:t>T</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3335459424"/>
                  </a:ext>
                </a:extLst>
              </a:tr>
              <a:tr h="1143000">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S</a:t>
                      </a:r>
                    </a:p>
                  </a:txBody>
                  <a:tcPr anchor="ctr">
                    <a:solidFill>
                      <a:srgbClr val="FFFF00"/>
                    </a:solidFill>
                  </a:tcPr>
                </a:tc>
                <a:tc>
                  <a:txBody>
                    <a:bodyPr/>
                    <a:lstStyle/>
                    <a:p>
                      <a:pPr algn="ctr"/>
                      <a:r>
                        <a:rPr lang="vi-VN" sz="4400" b="1"/>
                        <a:t>A</a:t>
                      </a:r>
                    </a:p>
                  </a:txBody>
                  <a:tcPr anchor="ctr">
                    <a:solidFill>
                      <a:srgbClr val="FFFF00"/>
                    </a:solidFill>
                  </a:tcPr>
                </a:tc>
                <a:tc>
                  <a:txBody>
                    <a:bodyPr/>
                    <a:lstStyle/>
                    <a:p>
                      <a:pPr algn="ctr"/>
                      <a:r>
                        <a:rPr lang="vi-VN" sz="6600" b="1"/>
                        <a:t>M</a:t>
                      </a:r>
                    </a:p>
                  </a:txBody>
                  <a:tcPr anchor="ctr">
                    <a:solidFill>
                      <a:srgbClr val="FF0000"/>
                    </a:solidFill>
                  </a:tcPr>
                </a:tc>
                <a:tc>
                  <a:txBody>
                    <a:bodyPr/>
                    <a:lstStyle/>
                    <a:p>
                      <a:pPr algn="ctr"/>
                      <a:r>
                        <a:rPr lang="vi-VN" sz="4400" b="1"/>
                        <a:t>A</a:t>
                      </a:r>
                    </a:p>
                  </a:txBody>
                  <a:tcPr anchor="ctr">
                    <a:solidFill>
                      <a:srgbClr val="FFFF00"/>
                    </a:solidFill>
                  </a:tcPr>
                </a:tc>
                <a:tc>
                  <a:txBody>
                    <a:bodyPr/>
                    <a:lstStyle/>
                    <a:p>
                      <a:pPr algn="ctr"/>
                      <a:r>
                        <a:rPr lang="vi-VN" sz="4400" b="1"/>
                        <a:t>R</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501153552"/>
                  </a:ext>
                </a:extLst>
              </a:tr>
              <a:tr h="1143000">
                <a:tc>
                  <a:txBody>
                    <a:bodyPr/>
                    <a:lstStyle/>
                    <a:p>
                      <a:pPr algn="ctr"/>
                      <a:r>
                        <a:rPr lang="vi-VN" sz="4400" b="1"/>
                        <a:t>Đ</a:t>
                      </a:r>
                    </a:p>
                  </a:txBody>
                  <a:tcPr anchor="ctr">
                    <a:solidFill>
                      <a:srgbClr val="FFFF00"/>
                    </a:solidFill>
                  </a:tcPr>
                </a:tc>
                <a:tc>
                  <a:txBody>
                    <a:bodyPr/>
                    <a:lstStyle/>
                    <a:p>
                      <a:pPr algn="ctr"/>
                      <a:r>
                        <a:rPr lang="vi-VN" sz="4400" b="1"/>
                        <a:t>Ứ</a:t>
                      </a:r>
                    </a:p>
                  </a:txBody>
                  <a:tcPr anchor="ctr">
                    <a:solidFill>
                      <a:srgbClr val="FFFF00"/>
                    </a:solidFill>
                  </a:tcPr>
                </a:tc>
                <a:tc>
                  <a:txBody>
                    <a:bodyPr/>
                    <a:lstStyle/>
                    <a:p>
                      <a:pPr algn="ctr"/>
                      <a:r>
                        <a:rPr lang="vi-VN" sz="4400" b="1"/>
                        <a:t>C</a:t>
                      </a:r>
                    </a:p>
                  </a:txBody>
                  <a:tcPr anchor="ctr">
                    <a:solidFill>
                      <a:srgbClr val="FFFF00"/>
                    </a:solidFill>
                  </a:tcPr>
                </a:tc>
                <a:tc>
                  <a:txBody>
                    <a:bodyPr/>
                    <a:lstStyle/>
                    <a:p>
                      <a:pPr algn="ctr"/>
                      <a:r>
                        <a:rPr lang="vi-VN" sz="4400" b="1"/>
                        <a:t>G</a:t>
                      </a:r>
                    </a:p>
                  </a:txBody>
                  <a:tcPr anchor="ctr">
                    <a:solidFill>
                      <a:srgbClr val="FFFF00"/>
                    </a:solidFill>
                  </a:tcPr>
                </a:tc>
                <a:tc>
                  <a:txBody>
                    <a:bodyPr/>
                    <a:lstStyle/>
                    <a:p>
                      <a:pPr algn="ctr"/>
                      <a:r>
                        <a:rPr lang="vi-VN" sz="4400" b="1"/>
                        <a:t>I</a:t>
                      </a:r>
                    </a:p>
                  </a:txBody>
                  <a:tcPr anchor="ctr">
                    <a:solidFill>
                      <a:srgbClr val="FFFF00"/>
                    </a:solidFill>
                  </a:tcPr>
                </a:tc>
                <a:tc>
                  <a:txBody>
                    <a:bodyPr/>
                    <a:lstStyle/>
                    <a:p>
                      <a:pPr algn="ctr"/>
                      <a:r>
                        <a:rPr lang="vi-VN" sz="6600" b="1"/>
                        <a:t>Ế</a:t>
                      </a:r>
                    </a:p>
                  </a:txBody>
                  <a:tcPr anchor="ctr">
                    <a:solidFill>
                      <a:srgbClr val="FF0000"/>
                    </a:solidFill>
                  </a:tcPr>
                </a:tc>
                <a:tc>
                  <a:txBody>
                    <a:bodyPr/>
                    <a:lstStyle/>
                    <a:p>
                      <a:pPr algn="ctr"/>
                      <a:r>
                        <a:rPr lang="vi-VN" sz="4400" b="1"/>
                        <a:t>S</a:t>
                      </a:r>
                    </a:p>
                  </a:txBody>
                  <a:tcPr anchor="ctr">
                    <a:solidFill>
                      <a:srgbClr val="FFFF00"/>
                    </a:solidFill>
                  </a:tcPr>
                </a:tc>
                <a:tc>
                  <a:txBody>
                    <a:bodyPr/>
                    <a:lstStyle/>
                    <a:p>
                      <a:pPr algn="ctr"/>
                      <a:r>
                        <a:rPr lang="vi-VN" sz="4400" b="1"/>
                        <a:t>U</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1370179470"/>
                  </a:ext>
                </a:extLst>
              </a:tr>
              <a:tr h="1143000">
                <a:tc>
                  <a:txBody>
                    <a:bodyPr/>
                    <a:lstStyle/>
                    <a:p>
                      <a:pPr algn="ctr"/>
                      <a:endParaRPr lang="vi-VN" sz="4400" b="1"/>
                    </a:p>
                  </a:txBody>
                  <a:tcPr anchor="ctr">
                    <a:solidFill>
                      <a:schemeClr val="bg1"/>
                    </a:solidFill>
                  </a:tcPr>
                </a:tc>
                <a:tc>
                  <a:txBody>
                    <a:bodyPr/>
                    <a:lstStyle/>
                    <a:p>
                      <a:pPr algn="ctr"/>
                      <a:endParaRPr lang="vi-VN" sz="4400" b="1"/>
                    </a:p>
                  </a:txBody>
                  <a:tcPr anchor="ctr">
                    <a:solidFill>
                      <a:schemeClr val="bg1"/>
                    </a:solidFill>
                  </a:tcPr>
                </a:tc>
                <a:tc>
                  <a:txBody>
                    <a:bodyPr/>
                    <a:lstStyle/>
                    <a:p>
                      <a:pPr algn="ctr"/>
                      <a:r>
                        <a:rPr lang="vi-VN" sz="4400" b="1"/>
                        <a:t>T</a:t>
                      </a:r>
                    </a:p>
                  </a:txBody>
                  <a:tcPr anchor="ctr">
                    <a:solidFill>
                      <a:srgbClr val="FFFF00"/>
                    </a:solidFill>
                  </a:tcPr>
                </a:tc>
                <a:tc>
                  <a:txBody>
                    <a:bodyPr/>
                    <a:lstStyle/>
                    <a:p>
                      <a:pPr algn="ctr"/>
                      <a:r>
                        <a:rPr lang="vi-VN" sz="4400" b="1"/>
                        <a:t>H</a:t>
                      </a:r>
                    </a:p>
                  </a:txBody>
                  <a:tcPr anchor="ctr">
                    <a:solidFill>
                      <a:srgbClr val="FFFF00"/>
                    </a:solidFill>
                  </a:tcPr>
                </a:tc>
                <a:tc>
                  <a:txBody>
                    <a:bodyPr/>
                    <a:lstStyle/>
                    <a:p>
                      <a:pPr algn="ctr"/>
                      <a:r>
                        <a:rPr lang="vi-VN" sz="4400" b="1"/>
                        <a:t>Â</a:t>
                      </a:r>
                    </a:p>
                  </a:txBody>
                  <a:tcPr anchor="ctr">
                    <a:solidFill>
                      <a:srgbClr val="FFFF00"/>
                    </a:solidFill>
                  </a:tcPr>
                </a:tc>
                <a:tc>
                  <a:txBody>
                    <a:bodyPr/>
                    <a:lstStyle/>
                    <a:p>
                      <a:pPr algn="ctr"/>
                      <a:r>
                        <a:rPr lang="vi-VN" sz="6600" b="1"/>
                        <a:t>N</a:t>
                      </a:r>
                    </a:p>
                  </a:txBody>
                  <a:tcPr anchor="ctr">
                    <a:solidFill>
                      <a:srgbClr val="FF0000"/>
                    </a:solidFill>
                  </a:tcPr>
                </a:tc>
                <a:tc>
                  <a:txBody>
                    <a:bodyPr/>
                    <a:lstStyle/>
                    <a:p>
                      <a:pPr algn="ctr"/>
                      <a:r>
                        <a:rPr lang="vi-VN" sz="4400" b="1"/>
                        <a:t>C</a:t>
                      </a:r>
                    </a:p>
                  </a:txBody>
                  <a:tcPr anchor="ctr">
                    <a:solidFill>
                      <a:srgbClr val="FFFF00"/>
                    </a:solidFill>
                  </a:tcPr>
                </a:tc>
                <a:tc>
                  <a:txBody>
                    <a:bodyPr/>
                    <a:lstStyle/>
                    <a:p>
                      <a:pPr algn="ctr"/>
                      <a:r>
                        <a:rPr lang="vi-VN" sz="4400" b="1"/>
                        <a:t>Ậ</a:t>
                      </a:r>
                    </a:p>
                  </a:txBody>
                  <a:tcPr anchor="ctr">
                    <a:solidFill>
                      <a:srgbClr val="FFFF00"/>
                    </a:solidFill>
                  </a:tcPr>
                </a:tc>
                <a:tc>
                  <a:txBody>
                    <a:bodyPr/>
                    <a:lstStyle/>
                    <a:p>
                      <a:pPr algn="ctr"/>
                      <a:r>
                        <a:rPr lang="vi-VN" sz="4400" b="1"/>
                        <a:t>N</a:t>
                      </a:r>
                    </a:p>
                  </a:txBody>
                  <a:tcPr anchor="ctr">
                    <a:solidFill>
                      <a:srgbClr val="FFFF00"/>
                    </a:solidFill>
                  </a:tcPr>
                </a:tc>
                <a:tc>
                  <a:txBody>
                    <a:bodyPr/>
                    <a:lstStyle/>
                    <a:p>
                      <a:pPr algn="ctr"/>
                      <a:endParaRPr lang="vi-VN" sz="4400" b="1"/>
                    </a:p>
                  </a:txBody>
                  <a:tcPr anchor="ctr">
                    <a:solidFill>
                      <a:schemeClr val="bg1"/>
                    </a:solidFill>
                  </a:tcPr>
                </a:tc>
                <a:tc>
                  <a:txBody>
                    <a:bodyPr/>
                    <a:lstStyle/>
                    <a:p>
                      <a:pPr algn="ctr"/>
                      <a:endParaRPr lang="vi-VN" sz="4400" b="1"/>
                    </a:p>
                  </a:txBody>
                  <a:tcPr anchor="ctr"/>
                </a:tc>
                <a:extLst>
                  <a:ext uri="{0D108BD9-81ED-4DB2-BD59-A6C34878D82A}">
                    <a16:rowId xmlns:a16="http://schemas.microsoft.com/office/drawing/2014/main" val="220251678"/>
                  </a:ext>
                </a:extLst>
              </a:tr>
            </a:tbl>
          </a:graphicData>
        </a:graphic>
      </p:graphicFrame>
    </p:spTree>
    <p:extLst>
      <p:ext uri="{BB962C8B-B14F-4D97-AF65-F5344CB8AC3E}">
        <p14:creationId xmlns:p14="http://schemas.microsoft.com/office/powerpoint/2010/main" val="246073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"Thưa Thầy, tôi phải làm gì để được sự sống đời đời làm gia nghiệp?”  Người đáp: "Trong Luật đã viết gì? Ông đọc thế nào?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4"/>
            <a:ext cx="9144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Ông ấy thưa: "Ngươi phải yêu mến Đức Chúa, Thiên Chúa của ngươi, hết lòng, hết linh hồn, hết sức lực, và hết trí khôn ngươi, và yêu mến người thân cận như chính mình."</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Đức Giê-su bảo ông ta: "Ông trả lời đúng lắm. Cứ làm như vậy là sẽ được sống.“ Nhưng ông ấy muốn chứng tỏ là mình có lý, nên mới thưa cùng Đức Giê-su rằng:</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"Nhưng ai là người thân cận của tôi? " Đức Giê-su đáp: "Một người kia từ Giê-ru-sa-lem xuống Giê-ri-khô, dọc đường bị rơi vào tay kẻ cướp.</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Chúng lột sạch người ấy, đánh nhừ tử, rồi bỏ đi, để mặc người ấy nửa sống nửa chết. Tình cờ, có thầy tư tế cũng đi xuống trên con đường ấy.</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Trông thấy người này, ông tránh qua bên kia mà đi. Rồi cũng thế, một thầy Lê-vi đi tới chỗ ấy, cũng thấy, cũng tránh qua bên kia mà đi.</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266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Nhưng một người Sa-ma-ri kia đi đường, tới ngang chỗ người ấy, cũng thấy, và chạnh lòng thương.</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722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9033</TotalTime>
  <Words>915</Words>
  <Application>Microsoft Office PowerPoint</Application>
  <PresentationFormat>On-screen Show (4:3)</PresentationFormat>
  <Paragraphs>227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Times New Roman</vt:lpstr>
      <vt:lpstr>Office Theme</vt:lpstr>
      <vt:lpstr>PowerPoint Presentation</vt:lpstr>
      <vt:lpstr>Khi ấy, có người thông luật kia muốn thử Đức Giê-su mới đứng lên hỏi Người rằng:</vt:lpstr>
      <vt:lpstr>"Thưa Thầy, tôi phải làm gì để được sự sống đời đời làm gia nghiệp?”  Người đáp: "Trong Luật đã viết gì? Ông đọc thế nào? "</vt:lpstr>
      <vt:lpstr>Ông ấy thưa: "Ngươi phải yêu mến Đức Chúa, Thiên Chúa của ngươi, hết lòng, hết linh hồn, hết sức lực, và hết trí khôn ngươi, và yêu mến người thân cận như chính mình."</vt:lpstr>
      <vt:lpstr>Đức Giê-su bảo ông ta: "Ông trả lời đúng lắm. Cứ làm như vậy là sẽ được sống.“ Nhưng ông ấy muốn chứng tỏ là mình có lý, nên mới thưa cùng Đức Giê-su rằng:</vt:lpstr>
      <vt:lpstr>"Nhưng ai là người thân cận của tôi? " Đức Giê-su đáp: "Một người kia từ Giê-ru-sa-lem xuống Giê-ri-khô, dọc đường bị rơi vào tay kẻ cướp.</vt:lpstr>
      <vt:lpstr>Chúng lột sạch người ấy, đánh nhừ tử, rồi bỏ đi, để mặc người ấy nửa sống nửa chết. Tình cờ, có thầy tư tế cũng đi xuống trên con đường ấy.</vt:lpstr>
      <vt:lpstr>Trông thấy người này, ông tránh qua bên kia mà đi. Rồi cũng thế, một thầy Lê-vi đi tới chỗ ấy, cũng thấy, cũng tránh qua bên kia mà đi.</vt:lpstr>
      <vt:lpstr>Nhưng một người Sa-ma-ri kia đi đường, tới ngang chỗ người ấy, cũng thấy, và chạnh lòng thương.</vt:lpstr>
      <vt:lpstr>Ông ta lại gần, lấy dầu lấy rượu đổ lên vết thương cho người ấy và băng bó lại, rồi đặt người ấy trên lưng lừa của mình, đưa về quán trọ mà săn sóc.</vt:lpstr>
      <vt:lpstr>Hôm sau, ông lấy ra hai quan tiền, trao cho chủ quán và nói: "Nhờ bác săn sóc cho người này, có tốn kém thêm bao nhiêu, thì khi trở về, chính tôi sẽ hoàn lại bác."</vt:lpstr>
      <vt:lpstr>Vậy theo ông nghĩ, trong ba người đó, ai đã tỏ ra là người thân cận với người đã bị rơi vào tay kẻ cướp?</vt:lpstr>
      <vt:lpstr>Người thông luật trả lời: "Chính là kẻ đã thực thi lòng thương xót đối với người ấy." Đức Giê-su bảo ông ta: "Ông hãy đi, và cũng hãy làm như vậy."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424</cp:revision>
  <dcterms:created xsi:type="dcterms:W3CDTF">2015-10-15T10:55:08Z</dcterms:created>
  <dcterms:modified xsi:type="dcterms:W3CDTF">2019-07-12T02:58:51Z</dcterms:modified>
</cp:coreProperties>
</file>